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13716000" cx="13716000"/>
  <p:notesSz cx="6858000" cy="9144000"/>
  <p:embeddedFontLst>
    <p:embeddedFont>
      <p:font typeface="Play"/>
      <p:regular r:id="rId11"/>
      <p:bold r:id="rId12"/>
    </p:embeddedFont>
    <p:embeddedFont>
      <p:font typeface="Geologica Medium"/>
      <p:regular r:id="rId13"/>
      <p:bold r:id="rId14"/>
    </p:embeddedFont>
    <p:embeddedFont>
      <p:font typeface="Geologica"/>
      <p:regular r:id="rId15"/>
      <p:bold r:id="rId16"/>
    </p:embeddedFont>
    <p:embeddedFont>
      <p:font typeface="Open Sans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1" roundtripDataSignature="AMtx7mitYBr2hL8Vcc9hKEpu2ObF8D+E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boldItalic.fntdata"/><Relationship Id="rId11" Type="http://schemas.openxmlformats.org/officeDocument/2006/relationships/font" Target="fonts/Play-regular.fntdata"/><Relationship Id="rId10" Type="http://schemas.openxmlformats.org/officeDocument/2006/relationships/slide" Target="slides/slide6.xml"/><Relationship Id="rId21" Type="http://customschemas.google.com/relationships/presentationmetadata" Target="metadata"/><Relationship Id="rId13" Type="http://schemas.openxmlformats.org/officeDocument/2006/relationships/font" Target="fonts/GeologicaMedium-regular.fntdata"/><Relationship Id="rId12" Type="http://schemas.openxmlformats.org/officeDocument/2006/relationships/font" Target="fonts/Play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Geologica-regular.fntdata"/><Relationship Id="rId14" Type="http://schemas.openxmlformats.org/officeDocument/2006/relationships/font" Target="fonts/GeologicaMedium-bold.fntdata"/><Relationship Id="rId17" Type="http://schemas.openxmlformats.org/officeDocument/2006/relationships/font" Target="fonts/OpenSans-regular.fntdata"/><Relationship Id="rId16" Type="http://schemas.openxmlformats.org/officeDocument/2006/relationships/font" Target="fonts/Geologica-bold.fntdata"/><Relationship Id="rId5" Type="http://schemas.openxmlformats.org/officeDocument/2006/relationships/slide" Target="slides/slide1.xml"/><Relationship Id="rId19" Type="http://schemas.openxmlformats.org/officeDocument/2006/relationships/font" Target="fonts/OpenSans-italic.fntdata"/><Relationship Id="rId6" Type="http://schemas.openxmlformats.org/officeDocument/2006/relationships/slide" Target="slides/slide2.xml"/><Relationship Id="rId18" Type="http://schemas.openxmlformats.org/officeDocument/2006/relationships/font" Target="fonts/OpenSans-bold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7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3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6:notes"/>
          <p:cNvSpPr/>
          <p:nvPr>
            <p:ph idx="2" type="sldImg"/>
          </p:nvPr>
        </p:nvSpPr>
        <p:spPr>
          <a:xfrm>
            <a:off x="1885950" y="1143000"/>
            <a:ext cx="30861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>
            <a:off x="942976" y="3651250"/>
            <a:ext cx="11830050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ctrTitle"/>
          </p:nvPr>
        </p:nvSpPr>
        <p:spPr>
          <a:xfrm>
            <a:off x="1028700" y="2244726"/>
            <a:ext cx="11658600" cy="4775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subTitle"/>
          </p:nvPr>
        </p:nvSpPr>
        <p:spPr>
          <a:xfrm>
            <a:off x="1714500" y="7204076"/>
            <a:ext cx="10287000" cy="33115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/>
            </a:lvl1pPr>
            <a:lvl2pPr lvl="1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sz="3000"/>
            </a:lvl2pPr>
            <a:lvl3pPr lvl="2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3pPr>
            <a:lvl4pPr lvl="3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4pPr>
            <a:lvl5pPr lvl="4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5pPr>
            <a:lvl6pPr lvl="5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6pPr>
            <a:lvl7pPr lvl="6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7pPr>
            <a:lvl8pPr lvl="7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8pPr>
            <a:lvl9pPr lvl="8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935832" y="3419480"/>
            <a:ext cx="11830050" cy="570547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0"/>
              <a:buFont typeface="Play"/>
              <a:buNone/>
              <a:defRPr sz="9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 txBox="1"/>
          <p:nvPr>
            <p:ph idx="1" type="body"/>
          </p:nvPr>
        </p:nvSpPr>
        <p:spPr>
          <a:xfrm>
            <a:off x="935832" y="9178930"/>
            <a:ext cx="11830050" cy="30003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rgbClr val="757575"/>
              </a:buClr>
              <a:buSzPts val="3600"/>
              <a:buNone/>
              <a:defRPr sz="36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3000"/>
              <a:buNone/>
              <a:defRPr sz="30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700"/>
              <a:buNone/>
              <a:defRPr sz="270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0" name="Google Shape;30;p10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0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/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1"/>
          <p:cNvSpPr txBox="1"/>
          <p:nvPr>
            <p:ph idx="1" type="body"/>
          </p:nvPr>
        </p:nvSpPr>
        <p:spPr>
          <a:xfrm>
            <a:off x="942975" y="3651250"/>
            <a:ext cx="5829300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2" type="body"/>
          </p:nvPr>
        </p:nvSpPr>
        <p:spPr>
          <a:xfrm>
            <a:off x="6943725" y="3651250"/>
            <a:ext cx="5829300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1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944762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944764" y="3362326"/>
            <a:ext cx="5802510" cy="16478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3" name="Google Shape;43;p12"/>
          <p:cNvSpPr txBox="1"/>
          <p:nvPr>
            <p:ph idx="2" type="body"/>
          </p:nvPr>
        </p:nvSpPr>
        <p:spPr>
          <a:xfrm>
            <a:off x="944764" y="5010150"/>
            <a:ext cx="5802510" cy="7369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3" type="body"/>
          </p:nvPr>
        </p:nvSpPr>
        <p:spPr>
          <a:xfrm>
            <a:off x="6943727" y="3362326"/>
            <a:ext cx="5831087" cy="164782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b="1" sz="36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None/>
              <a:defRPr b="1" sz="30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9pPr>
          </a:lstStyle>
          <a:p/>
        </p:txBody>
      </p:sp>
      <p:sp>
        <p:nvSpPr>
          <p:cNvPr id="45" name="Google Shape;45;p12"/>
          <p:cNvSpPr txBox="1"/>
          <p:nvPr>
            <p:ph idx="4" type="body"/>
          </p:nvPr>
        </p:nvSpPr>
        <p:spPr>
          <a:xfrm>
            <a:off x="6943727" y="5010150"/>
            <a:ext cx="5831087" cy="7369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/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3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944763" y="914400"/>
            <a:ext cx="4423767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5"/>
          <p:cNvSpPr txBox="1"/>
          <p:nvPr>
            <p:ph idx="1" type="body"/>
          </p:nvPr>
        </p:nvSpPr>
        <p:spPr>
          <a:xfrm>
            <a:off x="5831088" y="1974854"/>
            <a:ext cx="6943725" cy="9747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5334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1pPr>
            <a:lvl2pPr indent="-4953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  <a:defRPr sz="4200"/>
            </a:lvl2pPr>
            <a:lvl3pPr indent="-4572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3pPr>
            <a:lvl4pPr indent="-4191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4pPr>
            <a:lvl5pPr indent="-4191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5pPr>
            <a:lvl6pPr indent="-4191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6pPr>
            <a:lvl7pPr indent="-4191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7pPr>
            <a:lvl8pPr indent="-4191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8pPr>
            <a:lvl9pPr indent="-4191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Char char="•"/>
              <a:defRPr sz="3000"/>
            </a:lvl9pPr>
          </a:lstStyle>
          <a:p/>
        </p:txBody>
      </p:sp>
      <p:sp>
        <p:nvSpPr>
          <p:cNvPr id="61" name="Google Shape;61;p15"/>
          <p:cNvSpPr txBox="1"/>
          <p:nvPr>
            <p:ph idx="2" type="body"/>
          </p:nvPr>
        </p:nvSpPr>
        <p:spPr>
          <a:xfrm>
            <a:off x="944763" y="4114800"/>
            <a:ext cx="4423767" cy="7623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2" name="Google Shape;62;p15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944763" y="914400"/>
            <a:ext cx="4423767" cy="3200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Play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6"/>
          <p:cNvSpPr/>
          <p:nvPr>
            <p:ph idx="2" type="pic"/>
          </p:nvPr>
        </p:nvSpPr>
        <p:spPr>
          <a:xfrm>
            <a:off x="5831088" y="1974854"/>
            <a:ext cx="6943725" cy="974725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/>
          <p:nvPr>
            <p:ph idx="1" type="body"/>
          </p:nvPr>
        </p:nvSpPr>
        <p:spPr>
          <a:xfrm>
            <a:off x="944763" y="4114800"/>
            <a:ext cx="4423767" cy="76231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indent="-2286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/>
            </a:lvl2pPr>
            <a:lvl3pPr indent="-2286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4pPr>
            <a:lvl5pPr indent="-2286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5pPr>
            <a:lvl6pPr indent="-2286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6pPr>
            <a:lvl7pPr indent="-2286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7pPr>
            <a:lvl8pPr indent="-2286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8pPr>
            <a:lvl9pPr indent="-2286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 rot="5400000">
            <a:off x="2506663" y="2087563"/>
            <a:ext cx="8702676" cy="11830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 rot="5400000">
            <a:off x="5482433" y="5063331"/>
            <a:ext cx="11623676" cy="295751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 rot="5400000">
            <a:off x="-518318" y="2191544"/>
            <a:ext cx="11623676" cy="8701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/>
          <p:nvPr>
            <p:ph type="title"/>
          </p:nvPr>
        </p:nvSpPr>
        <p:spPr>
          <a:xfrm>
            <a:off x="942976" y="730254"/>
            <a:ext cx="11830050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Play"/>
              <a:buNone/>
              <a:defRPr b="0" i="0" sz="66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7"/>
          <p:cNvSpPr txBox="1"/>
          <p:nvPr>
            <p:ph idx="1" type="body"/>
          </p:nvPr>
        </p:nvSpPr>
        <p:spPr>
          <a:xfrm>
            <a:off x="942976" y="3651250"/>
            <a:ext cx="11830050" cy="87026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95300" lvl="0" marL="457200" marR="0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Arial"/>
              <a:buChar char="•"/>
              <a:defRPr b="0" i="0" sz="4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419100" lvl="2" marL="1371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b="0" i="0" sz="3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400050" lvl="3" marL="1828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400050" lvl="4" marL="22860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400050" lvl="5" marL="2743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400050" lvl="6" marL="32004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400050" lvl="7" marL="36576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400050" lvl="8" marL="41148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7"/>
          <p:cNvSpPr txBox="1"/>
          <p:nvPr>
            <p:ph idx="10" type="dt"/>
          </p:nvPr>
        </p:nvSpPr>
        <p:spPr>
          <a:xfrm>
            <a:off x="94297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4543426" y="12712704"/>
            <a:ext cx="462915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9686925" y="12712704"/>
            <a:ext cx="30861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8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942976" y="730254"/>
            <a:ext cx="11830050" cy="199306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Open Sans"/>
              <a:buNone/>
            </a:pPr>
            <a:r>
              <a:rPr b="1" lang="en-US">
                <a:latin typeface="Open Sans"/>
                <a:ea typeface="Open Sans"/>
                <a:cs typeface="Open Sans"/>
                <a:sym typeface="Open Sans"/>
              </a:rPr>
              <a:t>How to Use This Template</a:t>
            </a:r>
            <a:endParaRPr/>
          </a:p>
        </p:txBody>
      </p:sp>
      <p:sp>
        <p:nvSpPr>
          <p:cNvPr id="89" name="Google Shape;89;p1"/>
          <p:cNvSpPr txBox="1"/>
          <p:nvPr>
            <p:ph idx="1" type="body"/>
          </p:nvPr>
        </p:nvSpPr>
        <p:spPr>
          <a:xfrm>
            <a:off x="942976" y="2723322"/>
            <a:ext cx="11830050" cy="6102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17" lvl="0" marL="342917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On slides 2 and 6, replace the bracketed text with your text. </a:t>
            </a:r>
            <a:endParaRPr/>
          </a:p>
          <a:p>
            <a:pPr indent="-3429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Go to File &gt; Export.</a:t>
            </a:r>
            <a:endParaRPr/>
          </a:p>
          <a:p>
            <a:pPr indent="-3429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Choose the folder for your exports.</a:t>
            </a:r>
            <a:endParaRPr/>
          </a:p>
          <a:p>
            <a:pPr indent="-3429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In the File Format field, select JPEG.</a:t>
            </a:r>
            <a:endParaRPr/>
          </a:p>
          <a:p>
            <a:pPr indent="-3429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Select “Save Every Slide” and ensure the width and height are at 1080 px.</a:t>
            </a:r>
            <a:endParaRPr/>
          </a:p>
          <a:p>
            <a:pPr indent="-3429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Char char="•"/>
            </a:pPr>
            <a:r>
              <a:rPr lang="en-US">
                <a:latin typeface="Open Sans"/>
                <a:ea typeface="Open Sans"/>
                <a:cs typeface="Open Sans"/>
                <a:sym typeface="Open Sans"/>
              </a:rPr>
              <a:t>Click Export.</a:t>
            </a:r>
            <a:endParaRPr/>
          </a:p>
          <a:p>
            <a:pPr indent="-76217" lvl="0" marL="342917" rtl="0" algn="l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4200"/>
              <a:buNone/>
            </a:pPr>
            <a:r>
              <a:t/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A screenshot of a phone&#10;&#10;Description automatically generated" id="90" name="Google Shape;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88495" y="9053303"/>
            <a:ext cx="9739010" cy="3531426"/>
          </a:xfrm>
          <a:prstGeom prst="rect">
            <a:avLst/>
          </a:prstGeom>
          <a:noFill/>
          <a:ln cap="flat" cmpd="sng" w="127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-1"/>
            <a:ext cx="13716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2"/>
          <p:cNvSpPr txBox="1"/>
          <p:nvPr/>
        </p:nvSpPr>
        <p:spPr>
          <a:xfrm>
            <a:off x="1070426" y="8963598"/>
            <a:ext cx="11575200" cy="954300"/>
          </a:xfrm>
          <a:prstGeom prst="rect">
            <a:avLst/>
          </a:prstGeom>
          <a:noFill/>
          <a:ln>
            <a:noFill/>
          </a:ln>
          <a:effectLst>
            <a:outerShdw blurRad="71438" rotWithShape="0" algn="bl" dir="5400000" dist="38100">
              <a:srgbClr val="000000">
                <a:alpha val="75000"/>
              </a:srgbClr>
            </a:outerShdw>
          </a:effectLst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5600" u="none" cap="none" strike="noStrike">
                <a:solidFill>
                  <a:schemeClr val="lt1"/>
                </a:solidFill>
                <a:latin typeface="Geologica Medium"/>
                <a:ea typeface="Geologica Medium"/>
                <a:cs typeface="Geologica Medium"/>
                <a:sym typeface="Geologica Medium"/>
              </a:rPr>
              <a:t>[insert location and time here].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1"/>
            <a:ext cx="13716001" cy="13716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6"/>
          <p:cNvSpPr txBox="1"/>
          <p:nvPr/>
        </p:nvSpPr>
        <p:spPr>
          <a:xfrm>
            <a:off x="1325842" y="4113304"/>
            <a:ext cx="7778403" cy="26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00" u="none" cap="none" strike="noStrike">
                <a:solidFill>
                  <a:srgbClr val="073551"/>
                </a:solidFill>
                <a:latin typeface="Geologica"/>
                <a:ea typeface="Geologica"/>
                <a:cs typeface="Geologica"/>
                <a:sym typeface="Geologica"/>
              </a:rPr>
              <a:t>[insert relevant website/points of contact info].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2024-07-19T18:30:14Z</dcterms:created>
  <dc:creator>Kelly Giardino</dc:creator>
</cp:coreProperties>
</file>