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C42"/>
    <a:srgbClr val="2FA269"/>
    <a:srgbClr val="009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702"/>
  </p:normalViewPr>
  <p:slideViewPr>
    <p:cSldViewPr snapToGrid="0" snapToObjects="1">
      <p:cViewPr varScale="1">
        <p:scale>
          <a:sx n="116" d="100"/>
          <a:sy n="116" d="100"/>
        </p:scale>
        <p:origin x="1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97ECD-FD82-2544-AE9B-7ADFEB9FC81C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F611E-206F-C149-8F8F-CDBCEA8BC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852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7F611E-206F-C149-8F8F-CDBCEA8BC5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91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7F611E-206F-C149-8F8F-CDBCEA8BC5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72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7F611E-206F-C149-8F8F-CDBCEA8BC5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59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AD5DA-1EBE-1542-8ED2-E2AB10069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11C4DC-B801-0E44-8B42-972B8A8C65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48C2F-C4D9-FD41-8DA8-91345D305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8CE29-47D6-DD41-AE8B-46E14FEDA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E545C-D321-594C-8430-6B300F941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7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F13D8-D2A9-D149-91BA-21A088EC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C7A60C-8CD1-3D4F-8AF5-599D42415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C8D0F-865E-3D45-AE1C-01B3EF60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08808-900C-0B47-BED0-171CB03F1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C1EFB-AE00-0E46-AEDC-5BB104E2C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0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53408-B13A-7D44-9607-B40AE277F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545904-C13F-6E46-843B-61CD4976B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4E154-7EB8-EB4E-9EF3-0A437738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FCCF9-7A83-7047-B6E8-3C2D522C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40CFE-4F1D-5D43-AC7F-890B4918B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0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FB13C-D0B3-584F-B322-51D517A20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5375A-F16B-0946-A451-2EEB44C59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8E446-0AE7-474E-8775-4CF0F3949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08EF8-946B-334B-8991-E1F5D35BF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43253-B21B-894C-A3B2-D6772CB07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2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6CBEE-44DF-EF49-95FB-E5D26A245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6753A-06F4-8E42-A20D-0EF633E1C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124B9-7E52-5246-85D8-5DB5B3419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93162-F63E-AE4F-A82C-6216BBCF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6750F-0C47-4A4D-9376-BFD01ADCE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986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4E199-CB74-F141-ADEE-5FD065BC8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CBA09-5673-4F4C-B0D8-8C7896A5D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5221C-5205-334C-9720-20DAE2B5A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AC4E7E-68DE-ED4C-B7B5-1E5149301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7FC18C-1BEC-A741-8334-6713E505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03C8C-64FB-2D43-B179-0FF3FDD24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9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7278E-8CDA-5C45-A8D7-4FECCEEA5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66AD1-0458-854A-8F41-03C1A5542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9512DD-C24A-984B-B5E1-3F5E73EB8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82079B-682B-8B46-B17C-4D5AD36B20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EC7DB8-64AA-4A46-B847-FC37C42BCE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844622-DDB4-A84C-8B86-C7F3245DF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EF9022-1D2F-5149-923F-F32212EC4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31DF60-6105-7F49-9E6A-C8366D608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00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574C7-DB26-A74D-B281-08783C670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5C5AA3-7803-B94F-84C3-71E76C677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B7531A-02A7-9A4F-9C34-FC8D8D70C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0A8CAC-12DE-E14F-A977-149001B12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2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81518-1EF7-C34E-A7A6-3C0127C66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9E6FC7-1F45-8545-9DAC-C98D9006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273D6-7037-FC47-9E91-1E64069C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5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7BCDE-6915-4742-8CDD-44F82B514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38302-3750-4149-818F-57A9489A6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A1C97-B145-A74B-A9A3-C5019BE148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6E32E-0086-9547-838F-7CAF28E08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D1CD6-E587-D84A-B29C-B9BA5EC7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3164ED-2084-7046-BE63-65B51FB2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85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2EC37-F6A5-F046-B1E5-21E574A3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96B24E-6413-E24D-9EFC-CDDB433151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6ECD4F-4C09-0D49-934B-A5E8E8A90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AED19-C65C-564F-AEDC-B2A28346C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FD8D6-C6E7-604C-B74B-806ACB201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13220-0B7E-5341-9EA6-C0C65BB98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1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8AB5E4-E563-FC4E-8C5D-187A6EF25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F5B22-2BEF-C342-9B0D-3989D87A8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3B853-3714-D647-A494-F0CECFD38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9CFBA-75AC-5D4F-BF85-A376FD17E03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10FFF-DC34-D941-9DAD-F2E58612F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0B2DF-9A7D-6844-AB24-370C86ABA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300F0-5802-B849-8BF7-5D5CC9AF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31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">
              <a:srgbClr val="0092B1">
                <a:lumMod val="10000"/>
                <a:lumOff val="90000"/>
              </a:srgbClr>
            </a:gs>
            <a:gs pos="92000">
              <a:schemeClr val="bg1"/>
            </a:gs>
            <a:gs pos="97000">
              <a:srgbClr val="2FA269">
                <a:lumMod val="10000"/>
                <a:lumOff val="90000"/>
              </a:srgbClr>
            </a:gs>
            <a:gs pos="27000">
              <a:schemeClr val="bg1"/>
            </a:gs>
          </a:gsLst>
          <a:lin ang="12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61DC6-2CF5-2C4C-9FDD-35F483822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350" y="990261"/>
            <a:ext cx="6079098" cy="1395412"/>
          </a:xfrm>
        </p:spPr>
        <p:txBody>
          <a:bodyPr wrap="none">
            <a:noAutofit/>
          </a:bodyPr>
          <a:lstStyle/>
          <a:p>
            <a:pPr algn="l"/>
            <a:r>
              <a:rPr lang="en-US" dirty="0">
                <a:solidFill>
                  <a:srgbClr val="2FA269"/>
                </a:solidFill>
                <a:latin typeface="Franklin Gothic Heavy" panose="020B0603020102020204" pitchFamily="34" charset="0"/>
              </a:rPr>
              <a:t>New Beginnings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D088F7-1608-8A46-9D2E-2C4EFDDDD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351" y="3307425"/>
            <a:ext cx="5348288" cy="707887"/>
          </a:xfrm>
        </p:spPr>
        <p:txBody>
          <a:bodyPr wrap="none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3200" i="1" dirty="0">
                <a:solidFill>
                  <a:schemeClr val="tx2"/>
                </a:solidFill>
              </a:rPr>
              <a:t>Module Title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787DAD3-C8CA-CA47-BCBD-5ACC7221754C}"/>
              </a:ext>
            </a:extLst>
          </p:cNvPr>
          <p:cNvSpPr txBox="1"/>
          <p:nvPr/>
        </p:nvSpPr>
        <p:spPr>
          <a:xfrm>
            <a:off x="830490" y="2533686"/>
            <a:ext cx="2248372" cy="584775"/>
          </a:xfrm>
          <a:prstGeom prst="rect">
            <a:avLst/>
          </a:prstGeom>
          <a:solidFill>
            <a:srgbClr val="0092B1">
              <a:alpha val="20000"/>
            </a:srgbClr>
          </a:solidFill>
        </p:spPr>
        <p:txBody>
          <a:bodyPr wrap="none" lIns="182880" rIns="137160" rtlCol="0">
            <a:spAutoFit/>
          </a:bodyPr>
          <a:lstStyle/>
          <a:p>
            <a:r>
              <a:rPr lang="en-US" sz="3200" spc="50" dirty="0">
                <a:solidFill>
                  <a:srgbClr val="0092B1"/>
                </a:solidFill>
                <a:latin typeface="+mj-lt"/>
              </a:rPr>
              <a:t>MODULE #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675D1E-C91C-C145-A9D6-DC5BE81538F0}"/>
              </a:ext>
            </a:extLst>
          </p:cNvPr>
          <p:cNvSpPr txBox="1"/>
          <p:nvPr/>
        </p:nvSpPr>
        <p:spPr>
          <a:xfrm>
            <a:off x="895350" y="5631656"/>
            <a:ext cx="4976813" cy="523220"/>
          </a:xfrm>
          <a:prstGeom prst="rect">
            <a:avLst/>
          </a:prstGeom>
          <a:noFill/>
        </p:spPr>
        <p:txBody>
          <a:bodyPr wrap="square" rIns="91440" rtlCol="0">
            <a:spAutoFit/>
          </a:bodyPr>
          <a:lstStyle/>
          <a:p>
            <a:r>
              <a:rPr lang="en-US" sz="2800" spc="100" dirty="0">
                <a:solidFill>
                  <a:schemeClr val="bg2">
                    <a:lumMod val="75000"/>
                  </a:schemeClr>
                </a:solidFill>
              </a:rPr>
              <a:t>DISCUSSION GUIDE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47E639-096B-1D4B-8001-435DEC5A3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118815" y="0"/>
            <a:ext cx="5073185" cy="6611260"/>
            <a:chOff x="7118816" y="0"/>
            <a:chExt cx="5073184" cy="6611259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4AE0F352-995A-404F-82FE-96E322BF19F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534657" y="3283588"/>
              <a:ext cx="4657342" cy="3327671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281D11A5-D670-F94C-AE7D-B803DB784A8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557649" y="0"/>
              <a:ext cx="1634351" cy="3183963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E0BFFB70-6D76-674B-9701-C42ED1629D3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118816" y="1033528"/>
              <a:ext cx="3294465" cy="2150435"/>
            </a:xfrm>
            <a:prstGeom prst="rect">
              <a:avLst/>
            </a:prstGeom>
          </p:spPr>
        </p:pic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BF9E308-1CB2-9347-91B3-902CB921F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11259"/>
            <a:ext cx="12192000" cy="311148"/>
          </a:xfrm>
          <a:prstGeom prst="rect">
            <a:avLst/>
          </a:prstGeom>
          <a:gradFill>
            <a:gsLst>
              <a:gs pos="0">
                <a:srgbClr val="0092B1"/>
              </a:gs>
              <a:gs pos="100000">
                <a:srgbClr val="2FA269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509BE09-B79B-BA4E-B02A-8FB5567DE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30490" y="5300662"/>
            <a:ext cx="684189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5DE22F3D-C290-6E46-BC2A-B942FB33A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9126415" y="-3"/>
            <a:ext cx="3065270" cy="6611259"/>
          </a:xfrm>
          <a:prstGeom prst="rect">
            <a:avLst/>
          </a:prstGeom>
          <a:gradFill>
            <a:gsLst>
              <a:gs pos="4000">
                <a:srgbClr val="0092B1">
                  <a:lumMod val="10000"/>
                  <a:lumOff val="90000"/>
                </a:srgbClr>
              </a:gs>
              <a:gs pos="27000">
                <a:srgbClr val="0092B1">
                  <a:alpha val="0"/>
                  <a:lumMod val="10000"/>
                  <a:lumOff val="9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10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A7F175B-FE56-D04B-8F84-4C3BBBFBC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786063" cy="6611259"/>
          </a:xfrm>
          <a:prstGeom prst="rect">
            <a:avLst/>
          </a:prstGeom>
          <a:gradFill>
            <a:gsLst>
              <a:gs pos="4000">
                <a:srgbClr val="0092B1">
                  <a:lumMod val="10000"/>
                  <a:lumOff val="90000"/>
                </a:srgbClr>
              </a:gs>
              <a:gs pos="27000">
                <a:srgbClr val="0092B1">
                  <a:alpha val="0"/>
                  <a:lumMod val="10000"/>
                  <a:lumOff val="9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831C1A-0B70-5A4A-9A4E-5182AAF61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536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2FA269"/>
                </a:solidFill>
                <a:latin typeface="Franklin Gothic Demi" panose="020B0603020102020204" pitchFamily="34" charset="0"/>
              </a:rPr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94EB3-F87B-CD47-838D-695D5248C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2372"/>
            <a:ext cx="4436269" cy="3952875"/>
          </a:xfrm>
        </p:spPr>
        <p:txBody>
          <a:bodyPr numCol="1" spcCol="274320">
            <a:no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rgbClr val="2FA269"/>
              </a:buClr>
              <a:buSzPct val="110000"/>
            </a:pPr>
            <a:r>
              <a:rPr lang="en-US" sz="2400" dirty="0"/>
              <a:t>Bullet 1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2FA269"/>
              </a:buClr>
              <a:buSzPct val="110000"/>
            </a:pPr>
            <a:r>
              <a:rPr lang="en-US" sz="2400" dirty="0"/>
              <a:t>Bullet 2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Clr>
                <a:srgbClr val="2FA269"/>
              </a:buClr>
              <a:buSzPct val="110000"/>
              <a:buNone/>
            </a:pPr>
            <a:endParaRPr lang="en-US" sz="24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80E509F-472B-F446-A8B9-3EB32B49E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30490" y="1474718"/>
            <a:ext cx="684189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A9797878-5756-6E4B-9B35-DAC54F6F6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457630"/>
            <a:ext cx="12192000" cy="464776"/>
            <a:chOff x="0" y="6457630"/>
            <a:chExt cx="12192000" cy="46477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306C0CC-10BB-F64D-9F13-744281FA75A8}"/>
                </a:ext>
              </a:extLst>
            </p:cNvPr>
            <p:cNvSpPr/>
            <p:nvPr/>
          </p:nvSpPr>
          <p:spPr>
            <a:xfrm>
              <a:off x="0" y="6857999"/>
              <a:ext cx="12192000" cy="64407"/>
            </a:xfrm>
            <a:prstGeom prst="rect">
              <a:avLst/>
            </a:prstGeom>
            <a:gradFill>
              <a:gsLst>
                <a:gs pos="0">
                  <a:srgbClr val="0092B1"/>
                </a:gs>
                <a:gs pos="100000">
                  <a:srgbClr val="2FA269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29FCD6D-489D-F54F-B3AD-44A5EBC36E13}"/>
                </a:ext>
              </a:extLst>
            </p:cNvPr>
            <p:cNvSpPr txBox="1"/>
            <p:nvPr/>
          </p:nvSpPr>
          <p:spPr>
            <a:xfrm>
              <a:off x="297656" y="6457630"/>
              <a:ext cx="4976813" cy="276999"/>
            </a:xfrm>
            <a:prstGeom prst="rect">
              <a:avLst/>
            </a:prstGeom>
            <a:noFill/>
          </p:spPr>
          <p:txBody>
            <a:bodyPr wrap="square" rIns="91440" rtlCol="0">
              <a:spAutoFit/>
            </a:bodyPr>
            <a:lstStyle/>
            <a:p>
              <a:r>
                <a:rPr lang="en-US" sz="1200" spc="100" dirty="0">
                  <a:solidFill>
                    <a:schemeClr val="bg2">
                      <a:lumMod val="75000"/>
                    </a:schemeClr>
                  </a:solidFill>
                </a:rPr>
                <a:t>MODULE #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69F4807-52A8-7846-A64E-C8E244201BC6}"/>
                </a:ext>
              </a:extLst>
            </p:cNvPr>
            <p:cNvSpPr txBox="1"/>
            <p:nvPr/>
          </p:nvSpPr>
          <p:spPr>
            <a:xfrm>
              <a:off x="6976752" y="6457630"/>
              <a:ext cx="4976813" cy="276999"/>
            </a:xfrm>
            <a:prstGeom prst="rect">
              <a:avLst/>
            </a:prstGeom>
            <a:noFill/>
          </p:spPr>
          <p:txBody>
            <a:bodyPr wrap="square" rIns="91440" rtlCol="0">
              <a:spAutoFit/>
            </a:bodyPr>
            <a:lstStyle/>
            <a:p>
              <a:pPr algn="r"/>
              <a:r>
                <a:rPr lang="en-US" sz="1200" spc="100" dirty="0">
                  <a:solidFill>
                    <a:schemeClr val="bg2">
                      <a:lumMod val="75000"/>
                    </a:schemeClr>
                  </a:solidFill>
                </a:rPr>
                <a:t>Module Title</a:t>
              </a:r>
            </a:p>
          </p:txBody>
        </p:sp>
      </p:grp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74A2EE8-37B4-BE42-8706-059146BB25FB}"/>
              </a:ext>
            </a:extLst>
          </p:cNvPr>
          <p:cNvSpPr txBox="1">
            <a:spLocks/>
          </p:cNvSpPr>
          <p:nvPr/>
        </p:nvSpPr>
        <p:spPr>
          <a:xfrm>
            <a:off x="5953539" y="1723824"/>
            <a:ext cx="5400261" cy="3952875"/>
          </a:xfrm>
          <a:prstGeom prst="rect">
            <a:avLst/>
          </a:prstGeom>
        </p:spPr>
        <p:txBody>
          <a:bodyPr vert="horz" lIns="91440" tIns="45720" rIns="91440" bIns="45720" numCol="1" spcCol="2743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200"/>
              </a:spcAft>
              <a:buClr>
                <a:srgbClr val="2FA269"/>
              </a:buClr>
              <a:buSzPct val="110000"/>
            </a:pPr>
            <a:r>
              <a:rPr lang="en-US" sz="2400" dirty="0"/>
              <a:t>Bullet 3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2FA269"/>
              </a:buClr>
              <a:buSzPct val="110000"/>
            </a:pPr>
            <a:r>
              <a:rPr lang="en-US" sz="2400" dirty="0"/>
              <a:t>Bullet 4</a:t>
            </a:r>
          </a:p>
        </p:txBody>
      </p:sp>
    </p:spTree>
    <p:extLst>
      <p:ext uri="{BB962C8B-B14F-4D97-AF65-F5344CB8AC3E}">
        <p14:creationId xmlns:p14="http://schemas.microsoft.com/office/powerpoint/2010/main" val="4042031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A7F175B-FE56-D04B-8F84-4C3BBBFBC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786063" cy="6611259"/>
          </a:xfrm>
          <a:prstGeom prst="rect">
            <a:avLst/>
          </a:prstGeom>
          <a:gradFill>
            <a:gsLst>
              <a:gs pos="4000">
                <a:srgbClr val="0092B1">
                  <a:lumMod val="10000"/>
                  <a:lumOff val="90000"/>
                </a:srgbClr>
              </a:gs>
              <a:gs pos="27000">
                <a:srgbClr val="0092B1">
                  <a:alpha val="0"/>
                  <a:lumMod val="10000"/>
                  <a:lumOff val="9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831C1A-0B70-5A4A-9A4E-5182AAF61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248"/>
            <a:ext cx="11520488" cy="1325563"/>
          </a:xfrm>
        </p:spPr>
        <p:txBody>
          <a:bodyPr/>
          <a:lstStyle/>
          <a:p>
            <a:r>
              <a:rPr lang="en-US" b="1" dirty="0">
                <a:solidFill>
                  <a:srgbClr val="2FA269"/>
                </a:solidFill>
                <a:latin typeface="Franklin Gothic Demi" panose="020B0603020102020204" pitchFamily="34" charset="0"/>
              </a:rPr>
              <a:t>Slide Title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94EB3-F87B-CD47-838D-695D5248C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3373"/>
            <a:ext cx="8362950" cy="3952875"/>
          </a:xfrm>
        </p:spPr>
        <p:txBody>
          <a:bodyPr numCol="1" spcCol="274320">
            <a:no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  <a:buClr>
                <a:srgbClr val="2FA269"/>
              </a:buClr>
              <a:buSzPct val="110000"/>
            </a:pPr>
            <a:r>
              <a:rPr lang="en-US" sz="3200" dirty="0"/>
              <a:t>Bullet 1</a:t>
            </a:r>
          </a:p>
          <a:p>
            <a:pPr>
              <a:lnSpc>
                <a:spcPct val="100000"/>
              </a:lnSpc>
              <a:spcAft>
                <a:spcPts val="1800"/>
              </a:spcAft>
              <a:buClr>
                <a:srgbClr val="2FA269"/>
              </a:buClr>
              <a:buSzPct val="110000"/>
            </a:pPr>
            <a:r>
              <a:rPr lang="en-US" sz="3200" dirty="0"/>
              <a:t>Bullet 2</a:t>
            </a:r>
          </a:p>
          <a:p>
            <a:pPr>
              <a:lnSpc>
                <a:spcPct val="100000"/>
              </a:lnSpc>
              <a:spcAft>
                <a:spcPts val="1800"/>
              </a:spcAft>
              <a:buClr>
                <a:srgbClr val="2FA269"/>
              </a:buClr>
              <a:buSzPct val="110000"/>
            </a:pPr>
            <a:r>
              <a:rPr lang="en-US" sz="3200" dirty="0"/>
              <a:t>Bullet 3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2E699E-583E-5440-AE79-AD570C9B1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30490" y="1494597"/>
            <a:ext cx="684189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F878107-1E11-7D49-A8C1-97D448877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457630"/>
            <a:ext cx="12192000" cy="464776"/>
            <a:chOff x="0" y="6457630"/>
            <a:chExt cx="12192000" cy="464776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6D70C0C-1B6A-D04C-BA3D-B5CF058695C3}"/>
                </a:ext>
              </a:extLst>
            </p:cNvPr>
            <p:cNvSpPr/>
            <p:nvPr/>
          </p:nvSpPr>
          <p:spPr>
            <a:xfrm>
              <a:off x="0" y="6857999"/>
              <a:ext cx="12192000" cy="64407"/>
            </a:xfrm>
            <a:prstGeom prst="rect">
              <a:avLst/>
            </a:prstGeom>
            <a:gradFill>
              <a:gsLst>
                <a:gs pos="0">
                  <a:srgbClr val="0092B1"/>
                </a:gs>
                <a:gs pos="100000">
                  <a:srgbClr val="2FA269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849D46D-EF3F-344E-8527-4FF2FDE6C373}"/>
                </a:ext>
              </a:extLst>
            </p:cNvPr>
            <p:cNvSpPr txBox="1"/>
            <p:nvPr/>
          </p:nvSpPr>
          <p:spPr>
            <a:xfrm>
              <a:off x="297656" y="6457630"/>
              <a:ext cx="4976813" cy="276999"/>
            </a:xfrm>
            <a:prstGeom prst="rect">
              <a:avLst/>
            </a:prstGeom>
            <a:noFill/>
          </p:spPr>
          <p:txBody>
            <a:bodyPr wrap="square" rIns="91440" rtlCol="0">
              <a:spAutoFit/>
            </a:bodyPr>
            <a:lstStyle/>
            <a:p>
              <a:r>
                <a:rPr lang="en-US" sz="1200" spc="100" dirty="0">
                  <a:solidFill>
                    <a:schemeClr val="bg2">
                      <a:lumMod val="75000"/>
                    </a:schemeClr>
                  </a:solidFill>
                </a:rPr>
                <a:t>MODULE #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2FEF125-C7A4-9345-A016-ACECA5CDD804}"/>
                </a:ext>
              </a:extLst>
            </p:cNvPr>
            <p:cNvSpPr txBox="1"/>
            <p:nvPr/>
          </p:nvSpPr>
          <p:spPr>
            <a:xfrm>
              <a:off x="6976752" y="6457630"/>
              <a:ext cx="4976813" cy="276999"/>
            </a:xfrm>
            <a:prstGeom prst="rect">
              <a:avLst/>
            </a:prstGeom>
            <a:noFill/>
          </p:spPr>
          <p:txBody>
            <a:bodyPr wrap="square" rIns="91440" rtlCol="0">
              <a:spAutoFit/>
            </a:bodyPr>
            <a:lstStyle/>
            <a:p>
              <a:pPr algn="r"/>
              <a:r>
                <a:rPr lang="en-US" sz="1200" spc="100" dirty="0">
                  <a:solidFill>
                    <a:schemeClr val="bg2">
                      <a:lumMod val="75000"/>
                    </a:schemeClr>
                  </a:solidFill>
                </a:rPr>
                <a:t>Module Title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2715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2B1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31C1A-0B70-5A4A-9A4E-5182AAF61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75" y="2642848"/>
            <a:ext cx="5719763" cy="1325563"/>
          </a:xfrm>
        </p:spPr>
        <p:txBody>
          <a:bodyPr>
            <a:normAutofit/>
          </a:bodyPr>
          <a:lstStyle/>
          <a:p>
            <a:r>
              <a:rPr lang="en-US" sz="7200" spc="200" dirty="0">
                <a:solidFill>
                  <a:schemeClr val="bg1"/>
                </a:solidFill>
                <a:latin typeface="+mn-lt"/>
              </a:rPr>
              <a:t>DISCUSSION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8C491AA-AC0C-4042-8CDB-EE6227D8B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5138" y="2598781"/>
            <a:ext cx="1513538" cy="210213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2396824-A095-CE4E-B366-5ED0A50B3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998936" y="1434885"/>
            <a:ext cx="1211739" cy="120796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0C3E2BE-FFA1-5649-AF45-D64A5A462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15138" y="1453142"/>
            <a:ext cx="914400" cy="914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F67BEEE-2BE4-6D4E-B2B0-259DA65A9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753475" y="2971800"/>
            <a:ext cx="914400" cy="914400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013EAF3F-F525-FA48-B528-FF9525B12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11259"/>
            <a:ext cx="12192000" cy="311148"/>
          </a:xfrm>
          <a:prstGeom prst="rect">
            <a:avLst/>
          </a:prstGeom>
          <a:gradFill>
            <a:gsLst>
              <a:gs pos="0">
                <a:srgbClr val="0092B1"/>
              </a:gs>
              <a:gs pos="100000">
                <a:srgbClr val="2FA269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7F175B-FE56-D04B-8F84-4C3BBBFBC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786063" cy="6611259"/>
          </a:xfrm>
          <a:prstGeom prst="rect">
            <a:avLst/>
          </a:prstGeom>
          <a:gradFill>
            <a:gsLst>
              <a:gs pos="4000">
                <a:srgbClr val="0092B1">
                  <a:lumMod val="10000"/>
                  <a:lumOff val="90000"/>
                  <a:alpha val="46000"/>
                </a:srgbClr>
              </a:gs>
              <a:gs pos="27000">
                <a:srgbClr val="0092B1">
                  <a:alpha val="0"/>
                  <a:lumMod val="10000"/>
                  <a:lumOff val="9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63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22497C45E66940BD99FCA899D312E1" ma:contentTypeVersion="12" ma:contentTypeDescription="Create a new document." ma:contentTypeScope="" ma:versionID="3924ca6b72a8ad1f257235a1fd8bd583">
  <xsd:schema xmlns:xsd="http://www.w3.org/2001/XMLSchema" xmlns:xs="http://www.w3.org/2001/XMLSchema" xmlns:p="http://schemas.microsoft.com/office/2006/metadata/properties" xmlns:ns2="0f6b0d94-23e7-4b20-97ee-bd202fcde422" xmlns:ns3="060aa63b-fda6-4b93-9758-74485e45d069" targetNamespace="http://schemas.microsoft.com/office/2006/metadata/properties" ma:root="true" ma:fieldsID="adfc007ab5791b4bd1f672722f2fa0ec" ns2:_="" ns3:_="">
    <xsd:import namespace="0f6b0d94-23e7-4b20-97ee-bd202fcde422"/>
    <xsd:import namespace="060aa63b-fda6-4b93-9758-74485e45d0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6b0d94-23e7-4b20-97ee-bd202fcde4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0aa63b-fda6-4b93-9758-74485e45d06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B6B9E5-320E-4BE9-B069-B3E4955F77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08A9C1-22AF-4261-9A06-817EA1C227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6b0d94-23e7-4b20-97ee-bd202fcde422"/>
    <ds:schemaRef ds:uri="060aa63b-fda6-4b93-9758-74485e45d0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BED2F0-635F-4D6C-A397-86CB8F2B3B6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39</Words>
  <Application>Microsoft Office PowerPoint</Application>
  <PresentationFormat>Widescreen</PresentationFormat>
  <Paragraphs>21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Franklin Gothic Book</vt:lpstr>
      <vt:lpstr>Franklin Gothic Demi</vt:lpstr>
      <vt:lpstr>Franklin Gothic Heavy</vt:lpstr>
      <vt:lpstr>Franklin Gothic Medium</vt:lpstr>
      <vt:lpstr>Office Theme</vt:lpstr>
      <vt:lpstr>New Beginnings</vt:lpstr>
      <vt:lpstr>Slide Title</vt:lpstr>
      <vt:lpstr>Slide Title 2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Beginnings</dc:title>
  <dc:creator>Kay Garcia</dc:creator>
  <cp:lastModifiedBy>Barber, Karley (CDC/DDNID/NCCDPHP/OSH) (CTR)</cp:lastModifiedBy>
  <cp:revision>22</cp:revision>
  <dcterms:created xsi:type="dcterms:W3CDTF">2021-08-20T15:14:26Z</dcterms:created>
  <dcterms:modified xsi:type="dcterms:W3CDTF">2022-05-24T15:00:20Z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0x0101006122497C45E66940BD99FCA899D312E1</vt:lpwstr>
  </property>
  <property fmtid="{D5CDD505-2E9C-101B-9397-08002B2CF9AE}" pid="3" name="MSIP_Label_8af03ff0-41c5-4c41-b55e-fabb8fae94be_Enabled">
    <vt:lpwstr>true</vt:lpwstr>
  </property>
  <property fmtid="{D5CDD505-2E9C-101B-9397-08002B2CF9AE}" pid="4" name="MSIP_Label_8af03ff0-41c5-4c41-b55e-fabb8fae94be_SetDate">
    <vt:lpwstr>2022-05-24T14:54:24Z</vt:lpwstr>
  </property>
  <property fmtid="{D5CDD505-2E9C-101B-9397-08002B2CF9AE}" pid="5" name="MSIP_Label_8af03ff0-41c5-4c41-b55e-fabb8fae94be_Method">
    <vt:lpwstr>Privileged</vt:lpwstr>
  </property>
  <property fmtid="{D5CDD505-2E9C-101B-9397-08002B2CF9AE}" pid="6" name="MSIP_Label_8af03ff0-41c5-4c41-b55e-fabb8fae94be_Name">
    <vt:lpwstr>8af03ff0-41c5-4c41-b55e-fabb8fae94be</vt:lpwstr>
  </property>
  <property fmtid="{D5CDD505-2E9C-101B-9397-08002B2CF9AE}" pid="7" name="MSIP_Label_8af03ff0-41c5-4c41-b55e-fabb8fae94be_SiteId">
    <vt:lpwstr>9ce70869-60db-44fd-abe8-d2767077fc8f</vt:lpwstr>
  </property>
  <property fmtid="{D5CDD505-2E9C-101B-9397-08002B2CF9AE}" pid="8" name="MSIP_Label_8af03ff0-41c5-4c41-b55e-fabb8fae94be_ActionId">
    <vt:lpwstr>a4c20269-71cb-47ff-93ed-ab0dc67aa1b0</vt:lpwstr>
  </property>
  <property fmtid="{D5CDD505-2E9C-101B-9397-08002B2CF9AE}" pid="9" name="MSIP_Label_8af03ff0-41c5-4c41-b55e-fabb8fae94be_ContentBits">
    <vt:lpwstr>0</vt:lpwstr>
  </property>
</Properties>
</file>