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58" r:id="rId5"/>
  </p:sldMasterIdLst>
  <p:notesMasterIdLst>
    <p:notesMasterId r:id="rId39"/>
  </p:notesMasterIdLst>
  <p:handoutMasterIdLst>
    <p:handoutMasterId r:id="rId40"/>
  </p:handoutMasterIdLst>
  <p:sldIdLst>
    <p:sldId id="431" r:id="rId6"/>
    <p:sldId id="426" r:id="rId7"/>
    <p:sldId id="430" r:id="rId8"/>
    <p:sldId id="256" r:id="rId9"/>
    <p:sldId id="432" r:id="rId10"/>
    <p:sldId id="417" r:id="rId11"/>
    <p:sldId id="435" r:id="rId12"/>
    <p:sldId id="954" r:id="rId13"/>
    <p:sldId id="381" r:id="rId14"/>
    <p:sldId id="384" r:id="rId15"/>
    <p:sldId id="422" r:id="rId16"/>
    <p:sldId id="428" r:id="rId17"/>
    <p:sldId id="423" r:id="rId18"/>
    <p:sldId id="380" r:id="rId19"/>
    <p:sldId id="407" r:id="rId20"/>
    <p:sldId id="408" r:id="rId21"/>
    <p:sldId id="433" r:id="rId22"/>
    <p:sldId id="424" r:id="rId23"/>
    <p:sldId id="387" r:id="rId24"/>
    <p:sldId id="388" r:id="rId25"/>
    <p:sldId id="391" r:id="rId26"/>
    <p:sldId id="392" r:id="rId27"/>
    <p:sldId id="395" r:id="rId28"/>
    <p:sldId id="396" r:id="rId29"/>
    <p:sldId id="397" r:id="rId30"/>
    <p:sldId id="401" r:id="rId31"/>
    <p:sldId id="406" r:id="rId32"/>
    <p:sldId id="404" r:id="rId33"/>
    <p:sldId id="405" r:id="rId34"/>
    <p:sldId id="409" r:id="rId35"/>
    <p:sldId id="410" r:id="rId36"/>
    <p:sldId id="434" r:id="rId37"/>
    <p:sldId id="414" r:id="rId38"/>
  </p:sldIdLst>
  <p:sldSz cx="9144000" cy="5143500" type="screen16x9"/>
  <p:notesSz cx="7315200" cy="9601200"/>
  <p:embeddedFontLst>
    <p:embeddedFont>
      <p:font typeface="Arial Narrow" panose="020B0606020202030204" pitchFamily="34" charset="0"/>
      <p:regular r:id="rId41"/>
      <p:bold r:id="rId42"/>
      <p:italic r:id="rId43"/>
      <p:boldItalic r:id="rId44"/>
    </p:embeddedFont>
    <p:embeddedFont>
      <p:font typeface="Arial Nova Cond" panose="020B0506020202020204" pitchFamily="3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Myriad Web Pro" panose="020B0604020202020204" charset="0"/>
      <p:regular r:id="rId53"/>
      <p:bold r:id="rId54"/>
      <p:italic r:id="rId55"/>
    </p:embeddedFont>
    <p:embeddedFont>
      <p:font typeface="Wingdings 2" panose="05020102010507070707" pitchFamily="18" charset="2"/>
      <p:regular r:id="rId56"/>
    </p:embeddedFont>
    <p:embeddedFont>
      <p:font typeface="Wingdings 3" panose="05040102010807070707" pitchFamily="18" charset="2"/>
      <p:regular r:id="rId57"/>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1C9912-5201-D8E4-9F45-9AAEC188E5C4}" name="Aiken, Merrie" initials="AM" userId="S::maiken@rti.org::2e0e472c-16bf-43d7-9edd-cd3f38cba021" providerId="AD"/>
  <p188:author id="{C505C617-5D99-7399-58CD-46A36F492F20}" name="Hudson, Kesha" initials="HK" userId="S::khudson@rti.org::3ce5c50d-b788-4673-a64b-7db71afcb92b" providerId="AD"/>
  <p188:author id="{EDFDE61E-6E14-3FF9-C81B-EEFECEFF72D4}" name="Verlenden, Jorge (CDC/NCCDPHP/DASH)" initials="V(" userId="S::nlx7@cdc.gov::66957724-3604-4e33-bad4-6619c139a9fc" providerId="AD"/>
  <p188:author id="{7E563521-24BE-DDF1-AFB6-C30E61CC8CD7}" name="Leonard, Sandra (CDC/NCHHSTP/DASH)" initials="L(" userId="S::kbq7@cdc.gov::c8d5bb26-29eb-453c-9c37-4d4600be1f56" providerId="AD"/>
  <p188:author id="{71D5EC26-C799-23F6-9D05-51EFCCB043B0}" name="Knight, Sarah S, (CDC/NCCDPHP/DASH)" initials="K(" userId="S::dzd5@cdc.gov::bc74f909-207d-45b3-9295-8a6d2cab8a19" providerId="AD"/>
  <p188:author id="{38FC005E-55B7-345D-3E52-77A98E4A79F2}" name="Rasberry, Catherine N. (CDC/NCCDPHP/DASH)" initials="RCN(" userId="S::fhh6@cdc.gov::5bbb9543-19e4-449a-8481-52fc523fa534" providerId="AD"/>
  <p188:author id="{91AC4162-E5D4-E1F5-5F82-60D6294C531E}" name="Kilbourn Shear, Emily (CDC/NCHHSTP/DASH)" initials="KSE(" userId="S::nfo2@cdc.gov::11777f1c-b577-4c44-8e4e-6d4ba87a80e1" providerId="AD"/>
  <p188:author id="{6A6CB08B-4F7D-942C-A772-08775677ECDD}" name="nlx7" initials="nl" userId="S::nlx7_cdc.gov#ext#@researchtriangleinstitute.onmicrosoft.com::e1997abd-6964-4ee8-a03e-1b7d73675b6f" providerId="AD"/>
  <p188:author id="{9D968098-AFE0-451C-4C66-D128471D57DB}" name="Wilkins, Natalie J. (CDC/DDID/NCHHSTP/DASH)" initials="WNJ(" userId="S::hux9@cdc.gov::44a5482e-637e-4ccf-8448-1593dad8d2fb" providerId="AD"/>
  <p188:author id="{EFEC35A8-5F65-512A-6F09-0D35C91A6042}" name="Diaz, Shelly S. (CDC/NCCDPHP/DASH)" initials="DSS(" userId="S::ERH8@cdc.gov::f12c763f-182b-40f1-8981-fa900365184c" providerId="AD"/>
  <p188:author id="{24DDB3AE-2DCC-546D-DC0A-56A8188FDCD6}" name="Dittus, Patricia J. (CDC/NCCDPHP/DASH)" initials="DPJ(" userId="S::pdd6@cdc.gov::422b45c5-65b0-44bb-a96a-08eb0fac882a" providerId="AD"/>
  <p188:author id="{2D489CE3-5A1C-52CF-81EA-403657F8DFA3}" name="Suellentrop, Katy" initials="SK" userId="S::ksuellentrop@rti.org::4a06a222-899d-4acd-a75b-4f7124e9e1a5" providerId="AD"/>
  <p188:author id="{83604CF1-89B2-D7CA-F2EC-D2515EFF78D6}" name="Bogus, Michelle" initials="BM" userId="S::mbogus@rti.org::36979fd9-a2a9-4eb1-8aa1-99fcde3caf68" providerId="AD"/>
  <p188:author id="{556D48FD-E52D-00F8-0120-21B83B380295}" name="Bohn, Loretta" initials="BL" userId="S::lbohn@rti.org::9b7a28cc-e398-42b4-bf27-fd4bc88e93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19A"/>
    <a:srgbClr val="015DAA"/>
    <a:srgbClr val="102B40"/>
    <a:srgbClr val="97C7D2"/>
    <a:srgbClr val="006072"/>
    <a:srgbClr val="2A5660"/>
    <a:srgbClr val="000000"/>
    <a:srgbClr val="17468F"/>
    <a:srgbClr val="122C4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938" autoAdjust="0"/>
  </p:normalViewPr>
  <p:slideViewPr>
    <p:cSldViewPr snapToGrid="0">
      <p:cViewPr varScale="1">
        <p:scale>
          <a:sx n="82" d="100"/>
          <a:sy n="82" d="100"/>
        </p:scale>
        <p:origin x="1362" y="9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848" y="6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3.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6.fntdata"/><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1.fntdata"/><Relationship Id="rId54" Type="http://schemas.openxmlformats.org/officeDocument/2006/relationships/font" Target="fonts/font14.fntdata"/><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 Natalie J. (CDC/NCCDPHP/DASH)" userId="44a5482e-637e-4ccf-8448-1593dad8d2fb" providerId="ADAL" clId="{AB32676B-83A3-40B5-9102-C8441EEBB3A8}"/>
    <pc:docChg chg="mod">
      <pc:chgData name="Wilkins, Natalie J. (CDC/NCCDPHP/DASH)" userId="44a5482e-637e-4ccf-8448-1593dad8d2fb" providerId="ADAL" clId="{AB32676B-83A3-40B5-9102-C8441EEBB3A8}" dt="2024-03-21T21:19:26.168" v="0" actId="33475"/>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3/21/2024</a:t>
            </a:fld>
            <a:endParaRPr lang="en-US" dirty="0"/>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3/21/2024</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dirty="0"/>
          </a:p>
        </p:txBody>
      </p:sp>
    </p:spTree>
    <p:extLst>
      <p:ext uri="{BB962C8B-B14F-4D97-AF65-F5344CB8AC3E}">
        <p14:creationId xmlns:p14="http://schemas.microsoft.com/office/powerpoint/2010/main" val="247223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TALKING POINTS:</a:t>
            </a:r>
          </a:p>
          <a:p>
            <a:pPr marL="171450" indent="-171450">
              <a:buFont typeface="Arial" panose="020B0604020202020204" pitchFamily="34" charset="0"/>
              <a:buChar char="•"/>
            </a:pPr>
            <a:r>
              <a:rPr lang="en-US" dirty="0"/>
              <a:t>These are the new approaches that we would like to put in place to improve mental health and well-being in our school.</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1" dirty="0"/>
              <a:t>USER GUIDE: </a:t>
            </a:r>
            <a:r>
              <a:rPr lang="en-US" b="0" i="1" dirty="0"/>
              <a:t>Include 2-3 strategies or approaches that you have identified as potentially beneficial for your school on this slide. If you and your team have completed the “How to Get Started” resource, you can list the approaches from the Top Priority Approaches table. </a:t>
            </a:r>
            <a:endParaRPr lang="en-US" i="1"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dirty="0"/>
          </a:p>
        </p:txBody>
      </p:sp>
    </p:spTree>
    <p:extLst>
      <p:ext uri="{BB962C8B-B14F-4D97-AF65-F5344CB8AC3E}">
        <p14:creationId xmlns:p14="http://schemas.microsoft.com/office/powerpoint/2010/main" val="997857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dirty="0"/>
          </a:p>
        </p:txBody>
      </p:sp>
    </p:spTree>
    <p:extLst>
      <p:ext uri="{BB962C8B-B14F-4D97-AF65-F5344CB8AC3E}">
        <p14:creationId xmlns:p14="http://schemas.microsoft.com/office/powerpoint/2010/main" val="3017938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latin typeface="+mj-lt"/>
              </a:rPr>
              <a:t>TALKING POINTS: </a:t>
            </a:r>
          </a:p>
          <a:p>
            <a:pPr marL="285750" marR="0" indent="-285750" algn="l">
              <a:lnSpc>
                <a:spcPct val="107000"/>
              </a:lnSpc>
              <a:spcBef>
                <a:spcPts val="0"/>
              </a:spcBef>
              <a:spcAft>
                <a:spcPts val="800"/>
              </a:spcAft>
              <a:buFont typeface="Arial" panose="020B0604020202020204" pitchFamily="34" charset="0"/>
              <a:buChar char="•"/>
            </a:pPr>
            <a:r>
              <a:rPr lang="en-US" sz="1200" dirty="0">
                <a:solidFill>
                  <a:srgbClr val="FFFFFF"/>
                </a:solidFill>
                <a:effectLst/>
                <a:latin typeface="+mj-lt"/>
                <a:ea typeface="Calibri" panose="020F0502020204030204" pitchFamily="34" charset="0"/>
                <a:cs typeface="Arial" panose="020B0604020202020204" pitchFamily="34" charset="0"/>
              </a:rPr>
              <a:t>Here is the team who will be putting this approach in place in our school/district.</a:t>
            </a:r>
          </a:p>
          <a:p>
            <a:pPr marL="285750" marR="0" indent="-285750" algn="l">
              <a:lnSpc>
                <a:spcPct val="107000"/>
              </a:lnSpc>
              <a:spcBef>
                <a:spcPts val="0"/>
              </a:spcBef>
              <a:spcAft>
                <a:spcPts val="800"/>
              </a:spcAft>
              <a:buFont typeface="Arial" panose="020B0604020202020204" pitchFamily="34" charset="0"/>
              <a:buChar char="•"/>
            </a:pPr>
            <a:r>
              <a:rPr lang="en-US" sz="1200" dirty="0">
                <a:solidFill>
                  <a:srgbClr val="FFFFFF"/>
                </a:solidFill>
                <a:effectLst/>
                <a:latin typeface="+mj-lt"/>
                <a:ea typeface="Calibri" panose="020F0502020204030204" pitchFamily="34" charset="0"/>
                <a:cs typeface="Arial" panose="020B0604020202020204" pitchFamily="34" charset="0"/>
              </a:rPr>
              <a:t>The person/people who will be responsible for </a:t>
            </a:r>
            <a:r>
              <a:rPr lang="en-US" sz="1200" u="sng" dirty="0">
                <a:solidFill>
                  <a:srgbClr val="FFFFFF"/>
                </a:solidFill>
                <a:effectLst/>
                <a:latin typeface="+mj-lt"/>
                <a:ea typeface="Calibri" panose="020F0502020204030204" pitchFamily="34" charset="0"/>
                <a:cs typeface="Arial" panose="020B0604020202020204" pitchFamily="34" charset="0"/>
              </a:rPr>
              <a:t>leading</a:t>
            </a:r>
            <a:r>
              <a:rPr lang="en-US" sz="1200" dirty="0">
                <a:solidFill>
                  <a:srgbClr val="FFFFFF"/>
                </a:solidFill>
                <a:effectLst/>
                <a:latin typeface="+mj-lt"/>
                <a:ea typeface="Calibri" panose="020F0502020204030204" pitchFamily="34" charset="0"/>
                <a:cs typeface="Arial" panose="020B0604020202020204" pitchFamily="34" charset="0"/>
              </a:rPr>
              <a:t> the approach are…..</a:t>
            </a:r>
          </a:p>
          <a:p>
            <a:pPr marL="285750" marR="0" indent="-285750" algn="l">
              <a:lnSpc>
                <a:spcPct val="107000"/>
              </a:lnSpc>
              <a:spcBef>
                <a:spcPts val="0"/>
              </a:spcBef>
              <a:spcAft>
                <a:spcPts val="800"/>
              </a:spcAft>
              <a:buFont typeface="Arial" panose="020B0604020202020204" pitchFamily="34" charset="0"/>
              <a:buChar char="•"/>
            </a:pPr>
            <a:r>
              <a:rPr lang="en-US" sz="1200" dirty="0">
                <a:solidFill>
                  <a:srgbClr val="FFFFFF"/>
                </a:solidFill>
                <a:effectLst/>
                <a:latin typeface="+mj-lt"/>
                <a:ea typeface="Calibri" panose="020F0502020204030204" pitchFamily="34" charset="0"/>
                <a:cs typeface="Arial" panose="020B0604020202020204" pitchFamily="34" charset="0"/>
              </a:rPr>
              <a:t>The person/people who will be </a:t>
            </a:r>
            <a:r>
              <a:rPr lang="en-US" sz="1200" u="sng" dirty="0">
                <a:solidFill>
                  <a:srgbClr val="FFFFFF"/>
                </a:solidFill>
                <a:effectLst/>
                <a:latin typeface="+mj-lt"/>
                <a:ea typeface="Calibri" panose="020F0502020204030204" pitchFamily="34" charset="0"/>
                <a:cs typeface="Arial" panose="020B0604020202020204" pitchFamily="34" charset="0"/>
              </a:rPr>
              <a:t>implementing</a:t>
            </a:r>
            <a:r>
              <a:rPr lang="en-US" sz="1200" dirty="0">
                <a:solidFill>
                  <a:srgbClr val="FFFFFF"/>
                </a:solidFill>
                <a:effectLst/>
                <a:latin typeface="+mj-lt"/>
                <a:ea typeface="Calibri" panose="020F0502020204030204" pitchFamily="34" charset="0"/>
                <a:cs typeface="Arial" panose="020B0604020202020204" pitchFamily="34" charset="0"/>
              </a:rPr>
              <a:t> the approach are….</a:t>
            </a:r>
          </a:p>
          <a:p>
            <a:pPr marL="0" marR="0" indent="0" algn="l">
              <a:lnSpc>
                <a:spcPct val="107000"/>
              </a:lnSpc>
              <a:spcBef>
                <a:spcPts val="0"/>
              </a:spcBef>
              <a:spcAft>
                <a:spcPts val="800"/>
              </a:spcAft>
              <a:buFont typeface="Arial" panose="020B0604020202020204" pitchFamily="34" charset="0"/>
              <a:buNone/>
            </a:pPr>
            <a:br>
              <a:rPr lang="en-US" sz="1200" dirty="0">
                <a:latin typeface="+mj-lt"/>
              </a:rPr>
            </a:br>
            <a:r>
              <a:rPr lang="en-US" sz="1200" b="1" i="1" dirty="0">
                <a:latin typeface="+mj-lt"/>
              </a:rPr>
              <a:t>USER GUIDE: </a:t>
            </a:r>
            <a:r>
              <a:rPr lang="en-US" sz="1200" b="0" i="1" dirty="0">
                <a:latin typeface="+mj-lt"/>
              </a:rPr>
              <a:t>Add information here on 1) </a:t>
            </a:r>
            <a:r>
              <a:rPr lang="en-US" sz="1200" b="0" i="1" dirty="0">
                <a:solidFill>
                  <a:srgbClr val="FFFFFF"/>
                </a:solidFill>
                <a:effectLst/>
                <a:latin typeface="+mj-lt"/>
                <a:cs typeface="Arial" panose="020B0604020202020204" pitchFamily="34" charset="0"/>
              </a:rPr>
              <a:t>w</a:t>
            </a:r>
            <a:r>
              <a:rPr lang="en-US" sz="1200" b="0" i="1" dirty="0">
                <a:solidFill>
                  <a:srgbClr val="FFFFFF"/>
                </a:solidFill>
                <a:effectLst/>
                <a:latin typeface="+mj-lt"/>
                <a:ea typeface="Calibri" panose="020F0502020204030204" pitchFamily="34" charset="0"/>
                <a:cs typeface="Arial" panose="020B0604020202020204" pitchFamily="34" charset="0"/>
              </a:rPr>
              <a:t>hich </a:t>
            </a:r>
            <a:r>
              <a:rPr lang="en-US" sz="1200" b="0" i="1" u="sng" dirty="0">
                <a:solidFill>
                  <a:srgbClr val="FFFFFF"/>
                </a:solidFill>
                <a:effectLst/>
                <a:latin typeface="+mj-lt"/>
                <a:ea typeface="Calibri" panose="020F0502020204030204" pitchFamily="34" charset="0"/>
                <a:cs typeface="Arial" panose="020B0604020202020204" pitchFamily="34" charset="0"/>
              </a:rPr>
              <a:t>team(s)</a:t>
            </a:r>
            <a:r>
              <a:rPr lang="en-US" sz="1200" b="0" i="1" dirty="0">
                <a:solidFill>
                  <a:srgbClr val="FFFFFF"/>
                </a:solidFill>
                <a:effectLst/>
                <a:latin typeface="+mj-lt"/>
                <a:ea typeface="Calibri" panose="020F0502020204030204" pitchFamily="34" charset="0"/>
                <a:cs typeface="Arial" panose="020B0604020202020204" pitchFamily="34" charset="0"/>
              </a:rPr>
              <a:t> will be working on this strategy/approach, including any </a:t>
            </a:r>
            <a:r>
              <a:rPr lang="en-US" sz="1200" b="0" i="1" u="sng" dirty="0">
                <a:solidFill>
                  <a:srgbClr val="FFFFFF"/>
                </a:solidFill>
                <a:effectLst/>
                <a:latin typeface="+mj-lt"/>
                <a:ea typeface="Calibri" panose="020F0502020204030204" pitchFamily="34" charset="0"/>
                <a:cs typeface="Arial" panose="020B0604020202020204" pitchFamily="34" charset="0"/>
              </a:rPr>
              <a:t>existing teams</a:t>
            </a:r>
            <a:r>
              <a:rPr lang="en-US" sz="1200" b="0" i="1" dirty="0">
                <a:solidFill>
                  <a:srgbClr val="FFFFFF"/>
                </a:solidFill>
                <a:effectLst/>
                <a:latin typeface="+mj-lt"/>
                <a:ea typeface="Calibri" panose="020F0502020204030204" pitchFamily="34" charset="0"/>
                <a:cs typeface="Arial" panose="020B0604020202020204" pitchFamily="34" charset="0"/>
              </a:rPr>
              <a:t> that are a good fit to take this on, 2)</a:t>
            </a:r>
            <a:r>
              <a:rPr lang="en-US" sz="1200" b="0" i="1" dirty="0">
                <a:solidFill>
                  <a:schemeClr val="tx1"/>
                </a:solidFill>
                <a:effectLst/>
                <a:latin typeface="+mj-lt"/>
                <a:ea typeface="Calibri" panose="020F0502020204030204" pitchFamily="34" charset="0"/>
                <a:cs typeface="Arial" panose="020B0604020202020204" pitchFamily="34" charset="0"/>
              </a:rPr>
              <a:t> </a:t>
            </a:r>
            <a:r>
              <a:rPr lang="en-US" sz="1200" b="0" i="1" dirty="0">
                <a:solidFill>
                  <a:srgbClr val="FFFFFF"/>
                </a:solidFill>
                <a:effectLst/>
                <a:latin typeface="+mj-lt"/>
                <a:ea typeface="Calibri" panose="020F0502020204030204" pitchFamily="34" charset="0"/>
                <a:cs typeface="Arial" panose="020B0604020202020204" pitchFamily="34" charset="0"/>
              </a:rPr>
              <a:t>the person/people responsible for </a:t>
            </a:r>
            <a:r>
              <a:rPr lang="en-US" sz="1200" b="0" i="1" u="sng" dirty="0">
                <a:solidFill>
                  <a:srgbClr val="FFFFFF"/>
                </a:solidFill>
                <a:effectLst/>
                <a:latin typeface="+mj-lt"/>
                <a:ea typeface="Calibri" panose="020F0502020204030204" pitchFamily="34" charset="0"/>
                <a:cs typeface="Arial" panose="020B0604020202020204" pitchFamily="34" charset="0"/>
              </a:rPr>
              <a:t>leading</a:t>
            </a:r>
            <a:r>
              <a:rPr lang="en-US" sz="1200" b="0" i="1" dirty="0">
                <a:solidFill>
                  <a:srgbClr val="FFFFFF"/>
                </a:solidFill>
                <a:effectLst/>
                <a:latin typeface="+mj-lt"/>
                <a:ea typeface="Calibri" panose="020F0502020204030204" pitchFamily="34" charset="0"/>
                <a:cs typeface="Arial" panose="020B0604020202020204" pitchFamily="34" charset="0"/>
              </a:rPr>
              <a:t> the approach, and 3) the person/people who will be </a:t>
            </a:r>
            <a:r>
              <a:rPr lang="en-US" sz="1200" b="0" i="1" u="sng" dirty="0">
                <a:solidFill>
                  <a:srgbClr val="FFFFFF"/>
                </a:solidFill>
                <a:effectLst/>
                <a:latin typeface="+mj-lt"/>
                <a:ea typeface="Calibri" panose="020F0502020204030204" pitchFamily="34" charset="0"/>
                <a:cs typeface="Arial" panose="020B0604020202020204" pitchFamily="34" charset="0"/>
              </a:rPr>
              <a:t>implementing</a:t>
            </a:r>
            <a:r>
              <a:rPr lang="en-US" sz="1200" b="0" i="1" dirty="0">
                <a:solidFill>
                  <a:srgbClr val="FFFFFF"/>
                </a:solidFill>
                <a:effectLst/>
                <a:latin typeface="+mj-lt"/>
                <a:ea typeface="Calibri" panose="020F0502020204030204" pitchFamily="34" charset="0"/>
                <a:cs typeface="Arial" panose="020B0604020202020204" pitchFamily="34" charset="0"/>
              </a:rPr>
              <a:t> the approach. </a:t>
            </a:r>
            <a:r>
              <a:rPr lang="en-US" sz="1200" b="0" i="1" dirty="0">
                <a:latin typeface="+mj-lt"/>
              </a:rPr>
              <a:t>If you and your team have completed the “How to Get Started” resource, </a:t>
            </a:r>
            <a:r>
              <a:rPr lang="en-US" sz="1200" b="0" i="1" dirty="0">
                <a:highlight>
                  <a:srgbClr val="FFFF00"/>
                </a:highlight>
                <a:latin typeface="+mj-lt"/>
              </a:rPr>
              <a:t>you can add information from the Plan for Action table here.</a:t>
            </a:r>
            <a:endParaRPr lang="en-US" sz="1200" b="0" i="1" dirty="0">
              <a:latin typeface="+mj-lt"/>
            </a:endParaRPr>
          </a:p>
          <a:p>
            <a:endParaRPr lang="en-US" b="1"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dirty="0"/>
          </a:p>
        </p:txBody>
      </p:sp>
    </p:spTree>
    <p:extLst>
      <p:ext uri="{BB962C8B-B14F-4D97-AF65-F5344CB8AC3E}">
        <p14:creationId xmlns:p14="http://schemas.microsoft.com/office/powerpoint/2010/main" val="3856370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solidFill>
                  <a:schemeClr val="tx1"/>
                </a:solidFill>
                <a:latin typeface="+mj-lt"/>
                <a:cs typeface="Arial" panose="020B0604020202020204" pitchFamily="34" charset="0"/>
              </a:rPr>
              <a:t>TALKING POINTS:</a:t>
            </a:r>
          </a:p>
          <a:p>
            <a:pPr marL="285750" marR="0" indent="-285750" algn="l">
              <a:lnSpc>
                <a:spcPct val="107000"/>
              </a:lnSpc>
              <a:spcBef>
                <a:spcPts val="0"/>
              </a:spcBef>
              <a:spcAft>
                <a:spcPts val="800"/>
              </a:spcAft>
              <a:buFont typeface="Arial" panose="020B0604020202020204" pitchFamily="34" charset="0"/>
              <a:buChar char="•"/>
            </a:pPr>
            <a:r>
              <a:rPr lang="en-US" sz="1200" dirty="0">
                <a:solidFill>
                  <a:srgbClr val="FFFFFF"/>
                </a:solidFill>
                <a:effectLst/>
                <a:latin typeface="+mj-lt"/>
                <a:ea typeface="Calibri" panose="020F0502020204030204" pitchFamily="34" charset="0"/>
                <a:cs typeface="Arial" panose="020B0604020202020204" pitchFamily="34" charset="0"/>
              </a:rPr>
              <a:t>We plan to engage key partners in a number of ways to ensure success. This includes….</a:t>
            </a:r>
          </a:p>
          <a:p>
            <a:endParaRPr lang="en-US" sz="1200" dirty="0">
              <a:solidFill>
                <a:schemeClr val="tx1"/>
              </a:solidFill>
              <a:latin typeface="+mj-lt"/>
              <a:cs typeface="Arial" panose="020B0604020202020204" pitchFamily="34" charset="0"/>
            </a:endParaRPr>
          </a:p>
          <a:p>
            <a:endParaRPr lang="en-US" sz="1200" b="1" dirty="0">
              <a:solidFill>
                <a:schemeClr val="tx1"/>
              </a:solidFill>
              <a:latin typeface="+mj-lt"/>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1" dirty="0">
                <a:solidFill>
                  <a:schemeClr val="tx1"/>
                </a:solidFill>
                <a:latin typeface="+mj-lt"/>
                <a:cs typeface="Arial" panose="020B0604020202020204" pitchFamily="34" charset="0"/>
              </a:rPr>
              <a:t>USER GUIDE: </a:t>
            </a:r>
            <a:r>
              <a:rPr lang="en-US" sz="1200" b="0" i="1" dirty="0">
                <a:solidFill>
                  <a:schemeClr val="tx1"/>
                </a:solidFill>
                <a:latin typeface="+mj-lt"/>
                <a:cs typeface="Arial" panose="020B0604020202020204" pitchFamily="34" charset="0"/>
              </a:rPr>
              <a:t>Add information here about how you will be engaging with key partners, including those who need to be informed about the new approach; those whose support/approval will be needed to help make implementation go well; and plans for including students, families, and community partners.</a:t>
            </a:r>
            <a:r>
              <a:rPr lang="en-US" sz="1200" b="0" i="1" dirty="0">
                <a:solidFill>
                  <a:srgbClr val="FFFFFF"/>
                </a:solidFill>
                <a:effectLst/>
                <a:latin typeface="+mj-lt"/>
                <a:ea typeface="Calibri" panose="020F0502020204030204" pitchFamily="34" charset="0"/>
                <a:cs typeface="Arial" panose="020B0604020202020204" pitchFamily="34" charset="0"/>
              </a:rPr>
              <a:t> </a:t>
            </a:r>
            <a:r>
              <a:rPr lang="en-US" sz="1200" b="0" i="1" dirty="0">
                <a:latin typeface="+mj-lt"/>
              </a:rPr>
              <a:t>If you and your team have completed the “How to Get Started” resource, </a:t>
            </a:r>
            <a:r>
              <a:rPr lang="en-US" sz="1200" b="0" i="1" dirty="0">
                <a:highlight>
                  <a:srgbClr val="FFFF00"/>
                </a:highlight>
                <a:latin typeface="+mj-lt"/>
              </a:rPr>
              <a:t>you can add information from the Plan for Action table here.</a:t>
            </a:r>
            <a:endParaRPr lang="en-US" sz="1200" b="0" i="1" dirty="0">
              <a:latin typeface="+mj-lt"/>
            </a:endParaRPr>
          </a:p>
          <a:p>
            <a:endParaRPr lang="en-US" b="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dirty="0"/>
          </a:p>
        </p:txBody>
      </p:sp>
    </p:spTree>
    <p:extLst>
      <p:ext uri="{BB962C8B-B14F-4D97-AF65-F5344CB8AC3E}">
        <p14:creationId xmlns:p14="http://schemas.microsoft.com/office/powerpoint/2010/main" val="2696902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latin typeface="+mj-lt"/>
              </a:rPr>
              <a:t>TALKING POINTS: </a:t>
            </a:r>
          </a:p>
          <a:p>
            <a:pPr marL="171450" indent="-171450">
              <a:buFont typeface="Arial" panose="020B0604020202020204" pitchFamily="34" charset="0"/>
              <a:buChar char="•"/>
            </a:pPr>
            <a:r>
              <a:rPr lang="en-US" sz="1200" dirty="0">
                <a:latin typeface="+mj-lt"/>
              </a:rPr>
              <a:t>These are the specific steps we will be taking to advance equity with this work.</a:t>
            </a:r>
          </a:p>
          <a:p>
            <a:endParaRPr lang="en-US" sz="1200" dirty="0">
              <a:latin typeface="+mj-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1" u="none" dirty="0">
                <a:latin typeface="+mj-lt"/>
              </a:rPr>
              <a:t>USER GUIDE</a:t>
            </a:r>
            <a:r>
              <a:rPr lang="en-US" sz="1200" b="0" i="1" u="none" dirty="0">
                <a:latin typeface="+mj-lt"/>
              </a:rPr>
              <a:t>: Include here a description of all </a:t>
            </a:r>
            <a:r>
              <a:rPr lang="en-US" sz="1200" i="1" u="none" dirty="0">
                <a:solidFill>
                  <a:srgbClr val="FFFFFF"/>
                </a:solidFill>
                <a:effectLst/>
                <a:latin typeface="+mj-lt"/>
                <a:ea typeface="Calibri" panose="020F0502020204030204" pitchFamily="34" charset="0"/>
                <a:cs typeface="Arial" panose="020B0604020202020204" pitchFamily="34" charset="0"/>
              </a:rPr>
              <a:t>considerations and adaptations you will be making to the approach to help ensure the diverse needs of students and staff are met</a:t>
            </a:r>
            <a:r>
              <a:rPr lang="en-US" sz="1200" b="0" i="1" u="none" dirty="0">
                <a:latin typeface="+mj-lt"/>
              </a:rPr>
              <a:t>. If you and your team have completed the “How to Get Started” resource, </a:t>
            </a:r>
            <a:r>
              <a:rPr lang="en-US" sz="1200" b="0" i="1" u="none" dirty="0">
                <a:highlight>
                  <a:srgbClr val="FFFF00"/>
                </a:highlight>
                <a:latin typeface="+mj-lt"/>
              </a:rPr>
              <a:t>you can add information from the Plan for Action table here.</a:t>
            </a:r>
            <a:endParaRPr lang="en-US" sz="1200" b="0" i="1" u="none" dirty="0">
              <a:latin typeface="+mj-lt"/>
            </a:endParaRPr>
          </a:p>
          <a:p>
            <a:endParaRPr lang="en-US" b="0" i="1"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dirty="0"/>
          </a:p>
        </p:txBody>
      </p:sp>
    </p:spTree>
    <p:extLst>
      <p:ext uri="{BB962C8B-B14F-4D97-AF65-F5344CB8AC3E}">
        <p14:creationId xmlns:p14="http://schemas.microsoft.com/office/powerpoint/2010/main" val="2238023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20000"/>
              </a:lnSpc>
              <a:spcBef>
                <a:spcPts val="0"/>
              </a:spcBef>
              <a:spcAft>
                <a:spcPts val="600"/>
              </a:spcAft>
              <a:buClrTx/>
              <a:buSzTx/>
              <a:buFontTx/>
              <a:buNone/>
              <a:tabLst/>
              <a:defRPr/>
            </a:pPr>
            <a:r>
              <a:rPr lang="en-US" sz="1200" b="1" dirty="0">
                <a:latin typeface="+mj-lt"/>
              </a:rPr>
              <a:t>TALKING POINTS:</a:t>
            </a:r>
          </a:p>
          <a:p>
            <a:pPr marL="171450" marR="0" lvl="0" indent="-171450" algn="l" defTabSz="914400" rtl="0" eaLnBrk="1" fontAlgn="base" latinLnBrk="0" hangingPunct="1">
              <a:lnSpc>
                <a:spcPct val="120000"/>
              </a:lnSpc>
              <a:spcBef>
                <a:spcPts val="0"/>
              </a:spcBef>
              <a:spcAft>
                <a:spcPts val="600"/>
              </a:spcAft>
              <a:buClrTx/>
              <a:buSzTx/>
              <a:buFont typeface="Arial" panose="020B0604020202020204" pitchFamily="34" charset="0"/>
              <a:buChar char="•"/>
              <a:tabLst/>
              <a:defRPr/>
            </a:pPr>
            <a:r>
              <a:rPr lang="en-US" sz="1200" dirty="0">
                <a:latin typeface="+mj-lt"/>
              </a:rPr>
              <a:t>These are the specific steps we will be taking to support the implementation of this work.</a:t>
            </a:r>
            <a:endParaRPr lang="en-US" sz="1200" dirty="0">
              <a:effectLst/>
              <a:latin typeface="+mj-lt"/>
              <a:ea typeface="SimSun" panose="02010600030101010101" pitchFamily="2" charset="-122"/>
              <a:cs typeface="Times New Roman" panose="02020603050405020304" pitchFamily="18" charset="0"/>
            </a:endParaRPr>
          </a:p>
          <a:p>
            <a:endParaRPr lang="en-US" sz="1200" b="1" dirty="0">
              <a:latin typeface="+mj-lt"/>
            </a:endParaRPr>
          </a:p>
          <a:p>
            <a:pPr marL="0" marR="0" lvl="0" indent="0" algn="l" defTabSz="914400" rtl="0" eaLnBrk="1" fontAlgn="base" latinLnBrk="0" hangingPunct="1">
              <a:lnSpc>
                <a:spcPct val="120000"/>
              </a:lnSpc>
              <a:spcBef>
                <a:spcPts val="0"/>
              </a:spcBef>
              <a:spcAft>
                <a:spcPts val="600"/>
              </a:spcAft>
              <a:buClrTx/>
              <a:buSzTx/>
              <a:buFontTx/>
              <a:buNone/>
              <a:tabLst/>
              <a:defRPr/>
            </a:pPr>
            <a:r>
              <a:rPr lang="en-US" sz="1200" b="1" i="1" dirty="0">
                <a:latin typeface="+mj-lt"/>
              </a:rPr>
              <a:t>USER GUIDE: </a:t>
            </a:r>
            <a:r>
              <a:rPr lang="en-US" sz="1200" b="0" i="1" dirty="0">
                <a:effectLst/>
                <a:latin typeface="+mj-lt"/>
                <a:ea typeface="SimSun" panose="02010600030101010101" pitchFamily="2" charset="-122"/>
                <a:cs typeface="Times New Roman" panose="02020603050405020304" pitchFamily="18" charset="0"/>
              </a:rPr>
              <a:t>Tailoring this slide to your audience, describe how the approach will be implemented and what supports will be available. </a:t>
            </a:r>
            <a:r>
              <a:rPr lang="en-US" sz="1200" i="1" dirty="0">
                <a:solidFill>
                  <a:srgbClr val="FFFFFF"/>
                </a:solidFill>
                <a:effectLst/>
                <a:latin typeface="+mj-lt"/>
                <a:ea typeface="Calibri" panose="020F0502020204030204" pitchFamily="34" charset="0"/>
                <a:cs typeface="Arial" panose="020B0604020202020204" pitchFamily="34" charset="0"/>
              </a:rPr>
              <a:t>For example, consider including information on any training that might be needed, the ongoing support or staffing needed, or any guidelines or procedures that may need to be established to support implementation.</a:t>
            </a:r>
            <a:r>
              <a:rPr lang="en-US" sz="1200" b="0" i="1" dirty="0">
                <a:effectLst/>
                <a:latin typeface="+mj-lt"/>
                <a:ea typeface="SimSun" panose="02010600030101010101" pitchFamily="2" charset="-122"/>
                <a:cs typeface="Times New Roman" panose="02020603050405020304" pitchFamily="18" charset="0"/>
              </a:rPr>
              <a:t> </a:t>
            </a:r>
            <a:r>
              <a:rPr lang="en-US" sz="1200" b="0" i="1" dirty="0">
                <a:latin typeface="+mj-lt"/>
              </a:rPr>
              <a:t>If you and your team have completed the “How to Get Started” resource, </a:t>
            </a:r>
            <a:r>
              <a:rPr lang="en-US" sz="1200" b="0" i="1" dirty="0">
                <a:highlight>
                  <a:srgbClr val="FFFF00"/>
                </a:highlight>
                <a:latin typeface="+mj-lt"/>
              </a:rPr>
              <a:t>you can add information from the Plan for Action table here.</a:t>
            </a:r>
            <a:endParaRPr lang="en-US" sz="1200" b="0" i="1" dirty="0">
              <a:latin typeface="+mj-lt"/>
            </a:endParaRPr>
          </a:p>
          <a:p>
            <a:pPr marL="0" marR="0">
              <a:lnSpc>
                <a:spcPct val="120000"/>
              </a:lnSpc>
              <a:spcBef>
                <a:spcPts val="0"/>
              </a:spcBef>
              <a:spcAft>
                <a:spcPts val="600"/>
              </a:spcAft>
            </a:pPr>
            <a:endParaRPr lang="en-US" sz="1200" b="0" i="1" dirty="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dirty="0"/>
          </a:p>
        </p:txBody>
      </p:sp>
    </p:spTree>
    <p:extLst>
      <p:ext uri="{BB962C8B-B14F-4D97-AF65-F5344CB8AC3E}">
        <p14:creationId xmlns:p14="http://schemas.microsoft.com/office/powerpoint/2010/main" val="1680431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latin typeface="+mj-lt"/>
              </a:rPr>
              <a:t>TALKING POINTS: </a:t>
            </a:r>
          </a:p>
          <a:p>
            <a:pPr marL="285750" marR="0" indent="-285750" algn="l">
              <a:lnSpc>
                <a:spcPct val="107000"/>
              </a:lnSpc>
              <a:spcBef>
                <a:spcPts val="0"/>
              </a:spcBef>
              <a:spcAft>
                <a:spcPts val="800"/>
              </a:spcAft>
              <a:buFont typeface="Arial" panose="020B0604020202020204" pitchFamily="34" charset="0"/>
              <a:buChar char="•"/>
            </a:pPr>
            <a:r>
              <a:rPr lang="en-US" sz="1200" dirty="0">
                <a:solidFill>
                  <a:srgbClr val="FFFFFF"/>
                </a:solidFill>
                <a:effectLst/>
                <a:latin typeface="+mj-lt"/>
                <a:ea typeface="Calibri" panose="020F0502020204030204" pitchFamily="34" charset="0"/>
                <a:cs typeface="Arial" panose="020B0604020202020204" pitchFamily="34" charset="0"/>
              </a:rPr>
              <a:t>Here is the timeline for putting this approach in place.</a:t>
            </a:r>
          </a:p>
          <a:p>
            <a:pPr marL="0" marR="0" indent="0" algn="l">
              <a:lnSpc>
                <a:spcPct val="107000"/>
              </a:lnSpc>
              <a:spcBef>
                <a:spcPts val="0"/>
              </a:spcBef>
              <a:spcAft>
                <a:spcPts val="800"/>
              </a:spcAft>
              <a:buFont typeface="Arial" panose="020B0604020202020204" pitchFamily="34" charset="0"/>
              <a:buNone/>
            </a:pPr>
            <a:br>
              <a:rPr lang="en-US" sz="1200" dirty="0">
                <a:latin typeface="+mj-lt"/>
              </a:rPr>
            </a:br>
            <a:r>
              <a:rPr lang="en-US" sz="1200" b="1" i="1" dirty="0">
                <a:latin typeface="+mj-lt"/>
              </a:rPr>
              <a:t>USER GUIDE: </a:t>
            </a:r>
            <a:r>
              <a:rPr lang="en-US" sz="1200" b="0" i="1" dirty="0">
                <a:latin typeface="+mj-lt"/>
              </a:rPr>
              <a:t>Add information here on the timeline for putting this approach in place</a:t>
            </a:r>
            <a:r>
              <a:rPr lang="en-US" sz="1200" b="0" i="1" dirty="0">
                <a:solidFill>
                  <a:srgbClr val="FFFFFF"/>
                </a:solidFill>
                <a:effectLst/>
                <a:latin typeface="+mj-lt"/>
                <a:ea typeface="Calibri" panose="020F0502020204030204" pitchFamily="34" charset="0"/>
                <a:cs typeface="Arial" panose="020B0604020202020204" pitchFamily="34" charset="0"/>
              </a:rPr>
              <a:t>. </a:t>
            </a:r>
            <a:r>
              <a:rPr lang="en-US" sz="1200" b="0" i="1" dirty="0">
                <a:latin typeface="+mj-lt"/>
              </a:rPr>
              <a:t>If you and your team have completed the “How to Get Started” resource, </a:t>
            </a:r>
            <a:r>
              <a:rPr lang="en-US" sz="1200" b="0" i="1" dirty="0">
                <a:highlight>
                  <a:srgbClr val="FFFF00"/>
                </a:highlight>
                <a:latin typeface="+mj-lt"/>
              </a:rPr>
              <a:t>you can add information from the Plan for Action table here.</a:t>
            </a:r>
            <a:endParaRPr lang="en-US" sz="1200" b="0" i="1" dirty="0">
              <a:latin typeface="+mj-lt"/>
            </a:endParaRPr>
          </a:p>
          <a:p>
            <a:endParaRPr lang="en-US" b="1"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dirty="0"/>
          </a:p>
        </p:txBody>
      </p:sp>
    </p:spTree>
    <p:extLst>
      <p:ext uri="{BB962C8B-B14F-4D97-AF65-F5344CB8AC3E}">
        <p14:creationId xmlns:p14="http://schemas.microsoft.com/office/powerpoint/2010/main" val="3181841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dirty="0"/>
          </a:p>
        </p:txBody>
      </p:sp>
    </p:spTree>
    <p:extLst>
      <p:ext uri="{BB962C8B-B14F-4D97-AF65-F5344CB8AC3E}">
        <p14:creationId xmlns:p14="http://schemas.microsoft.com/office/powerpoint/2010/main" val="3630697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lnSpc>
                <a:spcPct val="120000"/>
              </a:lnSpc>
              <a:spcBef>
                <a:spcPts val="0"/>
              </a:spcBef>
              <a:spcAft>
                <a:spcPts val="600"/>
              </a:spcAft>
            </a:pPr>
            <a:r>
              <a:rPr lang="en-US" sz="1200" b="1" dirty="0">
                <a:effectLst/>
                <a:latin typeface="+mj-lt"/>
                <a:ea typeface="SimSun" panose="02010600030101010101" pitchFamily="2" charset="-122"/>
                <a:cs typeface="Times New Roman" panose="02020603050405020304" pitchFamily="18" charset="0"/>
              </a:rPr>
              <a:t>TALKING POINTS:</a:t>
            </a:r>
          </a:p>
          <a:p>
            <a:pPr marL="171450" marR="0" indent="-171450">
              <a:lnSpc>
                <a:spcPct val="120000"/>
              </a:lnSpc>
              <a:spcBef>
                <a:spcPts val="0"/>
              </a:spcBef>
              <a:spcAft>
                <a:spcPts val="600"/>
              </a:spcAft>
              <a:buFont typeface="Arial" panose="020B0604020202020204" pitchFamily="34" charset="0"/>
              <a:buChar char="•"/>
            </a:pPr>
            <a:r>
              <a:rPr lang="en-US" sz="1200" dirty="0">
                <a:effectLst/>
                <a:latin typeface="+mj-lt"/>
                <a:ea typeface="Times New Roman" panose="02020603050405020304" pitchFamily="18" charset="0"/>
              </a:rPr>
              <a:t>Mental health literacy is having knowledge and understanding of mental health, as well as skills that help people reach out for support when they need it.</a:t>
            </a:r>
            <a:r>
              <a:rPr lang="en-US" sz="1200" dirty="0">
                <a:effectLst/>
                <a:latin typeface="+mj-lt"/>
                <a:ea typeface="SimSun" panose="02010600030101010101" pitchFamily="2" charset="-122"/>
                <a:cs typeface="Times New Roman" panose="02020603050405020304" pitchFamily="18" charset="0"/>
              </a:rPr>
              <a:t> It includes increasing knowledge in the following areas:</a:t>
            </a:r>
          </a:p>
          <a:p>
            <a:pPr marL="800100" marR="0" lvl="1" indent="-342900">
              <a:lnSpc>
                <a:spcPct val="120000"/>
              </a:lnSpc>
              <a:spcBef>
                <a:spcPts val="0"/>
              </a:spcBef>
              <a:spcAft>
                <a:spcPts val="0"/>
              </a:spcAft>
              <a:buClr>
                <a:srgbClr val="1E4E96"/>
              </a:buClr>
              <a:buSzPts val="1200"/>
              <a:buFont typeface="Arial" panose="020B0604020202020204" pitchFamily="34" charset="0"/>
              <a:buChar char="▪"/>
              <a:tabLst>
                <a:tab pos="228600" algn="l"/>
                <a:tab pos="457200" algn="l"/>
              </a:tabLst>
            </a:pPr>
            <a:r>
              <a:rPr lang="en-US" sz="1200" dirty="0">
                <a:effectLst/>
                <a:latin typeface="+mj-lt"/>
                <a:ea typeface="SimSun" panose="02010600030101010101" pitchFamily="2" charset="-122"/>
                <a:cs typeface="Times New Roman" panose="02020603050405020304" pitchFamily="18" charset="0"/>
              </a:rPr>
              <a:t>How to develop and maintain positive mental health.</a:t>
            </a:r>
          </a:p>
          <a:p>
            <a:pPr marL="800100" marR="0" lvl="1" indent="-342900">
              <a:lnSpc>
                <a:spcPct val="120000"/>
              </a:lnSpc>
              <a:spcBef>
                <a:spcPts val="0"/>
              </a:spcBef>
              <a:spcAft>
                <a:spcPts val="0"/>
              </a:spcAft>
              <a:buClr>
                <a:srgbClr val="1E4E96"/>
              </a:buClr>
              <a:buSzPts val="1200"/>
              <a:buFont typeface="Arial" panose="020B0604020202020204" pitchFamily="34" charset="0"/>
              <a:buChar char="▪"/>
              <a:tabLst>
                <a:tab pos="228600" algn="l"/>
                <a:tab pos="457200" algn="l"/>
              </a:tabLst>
            </a:pPr>
            <a:r>
              <a:rPr lang="en-US" sz="1200" dirty="0">
                <a:effectLst/>
                <a:latin typeface="+mj-lt"/>
                <a:ea typeface="SimSun" panose="02010600030101010101" pitchFamily="2" charset="-122"/>
                <a:cs typeface="Times New Roman" panose="02020603050405020304" pitchFamily="18" charset="0"/>
              </a:rPr>
              <a:t>How to reduce stigma around expressing distress or having a mental illness.</a:t>
            </a:r>
          </a:p>
          <a:p>
            <a:pPr marL="800100" marR="0" lvl="1" indent="-342900">
              <a:lnSpc>
                <a:spcPct val="120000"/>
              </a:lnSpc>
              <a:spcBef>
                <a:spcPts val="0"/>
              </a:spcBef>
              <a:spcAft>
                <a:spcPts val="0"/>
              </a:spcAft>
              <a:buClr>
                <a:srgbClr val="1E4E96"/>
              </a:buClr>
              <a:buSzPts val="1200"/>
              <a:buFont typeface="Arial" panose="020B0604020202020204" pitchFamily="34" charset="0"/>
              <a:buChar char="▪"/>
              <a:tabLst>
                <a:tab pos="228600" algn="l"/>
                <a:tab pos="457200" algn="l"/>
              </a:tabLst>
            </a:pPr>
            <a:r>
              <a:rPr lang="en-US" sz="1200" dirty="0">
                <a:effectLst/>
                <a:latin typeface="+mj-lt"/>
                <a:ea typeface="SimSun" panose="02010600030101010101" pitchFamily="2" charset="-122"/>
                <a:cs typeface="Times New Roman" panose="02020603050405020304" pitchFamily="18" charset="0"/>
              </a:rPr>
              <a:t>How to effectively engage in help-seeking behaviors (e.g., when and where to obtain help).</a:t>
            </a:r>
          </a:p>
          <a:p>
            <a:pPr marL="800100" marR="0" lvl="1" indent="-342900">
              <a:lnSpc>
                <a:spcPct val="120000"/>
              </a:lnSpc>
              <a:spcBef>
                <a:spcPts val="0"/>
              </a:spcBef>
              <a:spcAft>
                <a:spcPts val="600"/>
              </a:spcAft>
              <a:buClr>
                <a:srgbClr val="1E4E96"/>
              </a:buClr>
              <a:buSzPts val="1200"/>
              <a:buFont typeface="Arial" panose="020B0604020202020204" pitchFamily="34" charset="0"/>
              <a:buChar char="▪"/>
              <a:tabLst>
                <a:tab pos="228600" algn="l"/>
                <a:tab pos="457200" algn="l"/>
              </a:tabLst>
            </a:pPr>
            <a:r>
              <a:rPr lang="en-US" sz="1200" dirty="0">
                <a:effectLst/>
                <a:latin typeface="+mj-lt"/>
                <a:ea typeface="SimSun" panose="02010600030101010101" pitchFamily="2" charset="-122"/>
                <a:cs typeface="Times New Roman" panose="02020603050405020304" pitchFamily="18" charset="0"/>
              </a:rPr>
              <a:t>How to identify specific mental health disorders and treatment options.</a:t>
            </a:r>
          </a:p>
          <a:p>
            <a:endParaRPr lang="en-US" sz="1200" dirty="0">
              <a:latin typeface="+mj-lt"/>
            </a:endParaRPr>
          </a:p>
          <a:p>
            <a:pPr marL="226060" marR="0" lvl="0" indent="-171450">
              <a:lnSpc>
                <a:spcPct val="107000"/>
              </a:lnSpc>
              <a:spcBef>
                <a:spcPts val="0"/>
              </a:spcBef>
              <a:spcAft>
                <a:spcPts val="0"/>
              </a:spcAft>
              <a:buFont typeface="Arial" panose="020B0604020202020204" pitchFamily="34" charset="0"/>
              <a:buChar char="•"/>
            </a:pPr>
            <a:r>
              <a:rPr lang="en-US" sz="1200" dirty="0">
                <a:effectLst/>
                <a:latin typeface="+mj-lt"/>
                <a:ea typeface="SimSun" panose="02010600030101010101" pitchFamily="2" charset="-122"/>
                <a:cs typeface="Times New Roman" panose="02020603050405020304" pitchFamily="18" charset="0"/>
              </a:rPr>
              <a:t>Schools can increase students’ mental health literacy by delivering classroom-based mental health education curricula. Mental health education could be incorporated into any class (science, language arts, etc.) or delivered through the school’s health education program. Mental health curricula can increase mental health literacy in schools by:</a:t>
            </a:r>
          </a:p>
          <a:p>
            <a:pPr marL="800100" marR="0" lvl="1" indent="-342900">
              <a:lnSpc>
                <a:spcPct val="120000"/>
              </a:lnSpc>
              <a:spcBef>
                <a:spcPts val="0"/>
              </a:spcBef>
              <a:spcAft>
                <a:spcPts val="0"/>
              </a:spcAft>
              <a:buClr>
                <a:srgbClr val="1E4E96"/>
              </a:buClr>
              <a:buSzPts val="1200"/>
              <a:buFont typeface="Arial" panose="020B0604020202020204" pitchFamily="34" charset="0"/>
              <a:buChar char="▪"/>
              <a:tabLst>
                <a:tab pos="228600" algn="l"/>
                <a:tab pos="457200" algn="l"/>
              </a:tabLst>
            </a:pPr>
            <a:r>
              <a:rPr lang="en-US" sz="1200" dirty="0">
                <a:effectLst/>
                <a:latin typeface="+mj-lt"/>
                <a:ea typeface="SimSun" panose="02010600030101010101" pitchFamily="2" charset="-122"/>
                <a:cs typeface="Times New Roman" panose="02020603050405020304" pitchFamily="18" charset="0"/>
              </a:rPr>
              <a:t>Providing information about causes and symptoms of mental illnesses.</a:t>
            </a:r>
          </a:p>
          <a:p>
            <a:pPr marL="800100" marR="0" lvl="1" indent="-342900">
              <a:lnSpc>
                <a:spcPct val="120000"/>
              </a:lnSpc>
              <a:spcBef>
                <a:spcPts val="0"/>
              </a:spcBef>
              <a:spcAft>
                <a:spcPts val="0"/>
              </a:spcAft>
              <a:buClr>
                <a:srgbClr val="1E4E96"/>
              </a:buClr>
              <a:buSzPts val="1200"/>
              <a:buFont typeface="Arial" panose="020B0604020202020204" pitchFamily="34" charset="0"/>
              <a:buChar char="▪"/>
              <a:tabLst>
                <a:tab pos="228600" algn="l"/>
                <a:tab pos="457200" algn="l"/>
              </a:tabLst>
            </a:pPr>
            <a:r>
              <a:rPr lang="en-US" sz="1200" dirty="0">
                <a:effectLst/>
                <a:latin typeface="+mj-lt"/>
                <a:ea typeface="SimSun" panose="02010600030101010101" pitchFamily="2" charset="-122"/>
                <a:cs typeface="Times New Roman" panose="02020603050405020304" pitchFamily="18" charset="0"/>
              </a:rPr>
              <a:t>Exploring stigma as it applies to mental illness and explaining how to reduce it.</a:t>
            </a:r>
          </a:p>
          <a:p>
            <a:pPr marL="800100" marR="0" lvl="1" indent="-342900">
              <a:lnSpc>
                <a:spcPct val="120000"/>
              </a:lnSpc>
              <a:spcBef>
                <a:spcPts val="0"/>
              </a:spcBef>
              <a:spcAft>
                <a:spcPts val="0"/>
              </a:spcAft>
              <a:buClr>
                <a:srgbClr val="1E4E96"/>
              </a:buClr>
              <a:buSzPts val="1200"/>
              <a:buFont typeface="Arial" panose="020B0604020202020204" pitchFamily="34" charset="0"/>
              <a:buChar char="▪"/>
              <a:tabLst>
                <a:tab pos="228600" algn="l"/>
                <a:tab pos="457200" algn="l"/>
              </a:tabLst>
            </a:pPr>
            <a:r>
              <a:rPr lang="en-US" sz="1200" dirty="0">
                <a:effectLst/>
                <a:latin typeface="+mj-lt"/>
                <a:ea typeface="SimSun" panose="02010600030101010101" pitchFamily="2" charset="-122"/>
                <a:cs typeface="Times New Roman" panose="02020603050405020304" pitchFamily="18" charset="0"/>
              </a:rPr>
              <a:t>Emphasizing that mental illnesses are treatable and addressing barriers to seeking treatment.</a:t>
            </a:r>
          </a:p>
          <a:p>
            <a:pPr marL="800100" marR="0" lvl="1" indent="-342900">
              <a:lnSpc>
                <a:spcPct val="120000"/>
              </a:lnSpc>
              <a:spcBef>
                <a:spcPts val="0"/>
              </a:spcBef>
              <a:spcAft>
                <a:spcPts val="600"/>
              </a:spcAft>
              <a:buClr>
                <a:srgbClr val="1E4E96"/>
              </a:buClr>
              <a:buSzPts val="1200"/>
              <a:buFont typeface="Arial" panose="020B0604020202020204" pitchFamily="34" charset="0"/>
              <a:buChar char="▪"/>
              <a:tabLst>
                <a:tab pos="228600" algn="l"/>
                <a:tab pos="457200" algn="l"/>
              </a:tabLst>
            </a:pPr>
            <a:r>
              <a:rPr lang="en-US" sz="1200" dirty="0">
                <a:effectLst/>
                <a:latin typeface="+mj-lt"/>
                <a:ea typeface="SimSun" panose="02010600030101010101" pitchFamily="2" charset="-122"/>
                <a:cs typeface="Times New Roman" panose="02020603050405020304" pitchFamily="18" charset="0"/>
              </a:rPr>
              <a:t>Encouraging students to talk with trusted adults and seek treatment.</a:t>
            </a:r>
          </a:p>
          <a:p>
            <a:endParaRPr lang="en-US" sz="1200" dirty="0">
              <a:latin typeface="+mj-lt"/>
            </a:endParaRPr>
          </a:p>
          <a:p>
            <a:pPr marL="0" marR="0">
              <a:lnSpc>
                <a:spcPct val="120000"/>
              </a:lnSpc>
              <a:spcBef>
                <a:spcPts val="0"/>
              </a:spcBef>
              <a:spcAft>
                <a:spcPts val="600"/>
              </a:spcAft>
            </a:pPr>
            <a:endParaRPr lang="en-US" sz="1200" dirty="0">
              <a:effectLst/>
              <a:latin typeface="+mj-lt"/>
              <a:ea typeface="SimSun"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1" dirty="0">
                <a:latin typeface="+mj-lt"/>
              </a:rPr>
              <a:t>USER GUIDE: </a:t>
            </a:r>
            <a:r>
              <a:rPr lang="en-US" sz="1200" b="0" i="1" dirty="0">
                <a:latin typeface="+mj-lt"/>
              </a:rPr>
              <a:t>Add information in the blue boxes. If you and your team have completed the “How to Get Started” resource, you can add information from the Plan for Action table here. If not, the information you add here should include:</a:t>
            </a:r>
          </a:p>
          <a:p>
            <a:pPr marL="171450" indent="-171450">
              <a:buFont typeface="Arial" panose="020B0604020202020204" pitchFamily="34" charset="0"/>
              <a:buChar char="•"/>
            </a:pPr>
            <a:r>
              <a:rPr lang="en-US" sz="1200" b="0" i="1" u="sng" dirty="0">
                <a:latin typeface="+mj-lt"/>
              </a:rPr>
              <a:t>Team</a:t>
            </a:r>
            <a:r>
              <a:rPr lang="en-US" sz="1200" b="0" i="1" dirty="0">
                <a:latin typeface="+mj-lt"/>
              </a:rPr>
              <a:t>: Include </a:t>
            </a:r>
            <a:r>
              <a:rPr lang="en-US" sz="1200" b="0" i="1" u="none" dirty="0">
                <a:solidFill>
                  <a:srgbClr val="FFFFFF"/>
                </a:solidFill>
                <a:effectLst/>
                <a:latin typeface="+mj-lt"/>
                <a:cs typeface="Arial" panose="020B0604020202020204" pitchFamily="34" charset="0"/>
              </a:rPr>
              <a:t>w</a:t>
            </a:r>
            <a:r>
              <a:rPr lang="en-US" sz="1200" b="0" i="1" u="none" dirty="0">
                <a:solidFill>
                  <a:srgbClr val="FFFFFF"/>
                </a:solidFill>
                <a:effectLst/>
                <a:latin typeface="+mj-lt"/>
                <a:ea typeface="Calibri" panose="020F0502020204030204" pitchFamily="34" charset="0"/>
                <a:cs typeface="Arial" panose="020B0604020202020204" pitchFamily="34" charset="0"/>
              </a:rPr>
              <a:t>hich team(s) will be working on this strategy/approach (including any existing teams that are a good fit to take this on); the person/people responsible for leading the approach, and the person/people who will be implementing the </a:t>
            </a:r>
            <a:r>
              <a:rPr lang="en-US" sz="1200" b="0" i="1" dirty="0">
                <a:solidFill>
                  <a:srgbClr val="FFFFFF"/>
                </a:solidFill>
                <a:effectLst/>
                <a:latin typeface="+mj-lt"/>
                <a:ea typeface="Calibri" panose="020F0502020204030204" pitchFamily="34" charset="0"/>
                <a:cs typeface="Arial" panose="020B0604020202020204" pitchFamily="34" charset="0"/>
              </a:rPr>
              <a:t>approach.</a:t>
            </a:r>
          </a:p>
          <a:p>
            <a:pPr marL="171450" indent="-171450">
              <a:buFont typeface="Arial" panose="020B0604020202020204" pitchFamily="34" charset="0"/>
              <a:buChar char="•"/>
            </a:pPr>
            <a:r>
              <a:rPr lang="en-US" sz="1200" b="0" i="1" u="sng" dirty="0">
                <a:solidFill>
                  <a:srgbClr val="FFFFFF"/>
                </a:solidFill>
                <a:effectLst/>
                <a:latin typeface="+mj-lt"/>
                <a:ea typeface="Calibri" panose="020F0502020204030204" pitchFamily="34" charset="0"/>
                <a:cs typeface="Arial" panose="020B0604020202020204" pitchFamily="34" charset="0"/>
              </a:rPr>
              <a:t>Engagement with Partners</a:t>
            </a:r>
            <a:r>
              <a:rPr lang="en-US" sz="1200" b="0" i="1" dirty="0">
                <a:solidFill>
                  <a:srgbClr val="FFFFFF"/>
                </a:solidFill>
                <a:effectLst/>
                <a:latin typeface="+mj-lt"/>
                <a:ea typeface="Calibri" panose="020F0502020204030204" pitchFamily="34" charset="0"/>
                <a:cs typeface="Arial" panose="020B0604020202020204" pitchFamily="34" charset="0"/>
              </a:rPr>
              <a:t>: Include </a:t>
            </a:r>
            <a:r>
              <a:rPr lang="en-US" sz="1200" b="0" i="1" dirty="0">
                <a:solidFill>
                  <a:schemeClr val="tx1"/>
                </a:solidFill>
                <a:latin typeface="+mj-lt"/>
                <a:cs typeface="Arial" panose="020B0604020202020204" pitchFamily="34" charset="0"/>
              </a:rPr>
              <a:t>information here about how you will be engaging with key partners, including those who need to be informed about the new approach; those whose support/approval will be needed to help make implementation go well; and plans for including students, families, and community partners.</a:t>
            </a:r>
          </a:p>
          <a:p>
            <a:pPr marL="171450" indent="-171450">
              <a:buFont typeface="Arial" panose="020B0604020202020204" pitchFamily="34" charset="0"/>
              <a:buChar char="•"/>
            </a:pPr>
            <a:r>
              <a:rPr lang="en-US" sz="1200" b="0" i="1" u="sng" dirty="0">
                <a:solidFill>
                  <a:schemeClr val="tx1"/>
                </a:solidFill>
                <a:latin typeface="+mj-lt"/>
                <a:cs typeface="Arial" panose="020B0604020202020204" pitchFamily="34" charset="0"/>
              </a:rPr>
              <a:t>Equity Considerations</a:t>
            </a:r>
            <a:r>
              <a:rPr lang="en-US" sz="1200" b="0" i="1" dirty="0">
                <a:solidFill>
                  <a:schemeClr val="tx1"/>
                </a:solidFill>
                <a:latin typeface="+mj-lt"/>
                <a:cs typeface="Arial" panose="020B0604020202020204" pitchFamily="34" charset="0"/>
              </a:rPr>
              <a:t>: Include </a:t>
            </a:r>
            <a:r>
              <a:rPr lang="en-US" sz="1200" b="0" i="1" u="none" dirty="0">
                <a:latin typeface="+mj-lt"/>
              </a:rPr>
              <a:t>a description of all </a:t>
            </a:r>
            <a:r>
              <a:rPr lang="en-US" sz="1200" i="1" u="none" dirty="0">
                <a:solidFill>
                  <a:srgbClr val="FFFFFF"/>
                </a:solidFill>
                <a:effectLst/>
                <a:latin typeface="+mj-lt"/>
                <a:ea typeface="Calibri" panose="020F0502020204030204" pitchFamily="34" charset="0"/>
                <a:cs typeface="Arial" panose="020B0604020202020204" pitchFamily="34" charset="0"/>
              </a:rPr>
              <a:t>considerations and adaptations you will be making to the approach to help ensure the diverse needs of our students and staff are met.</a:t>
            </a:r>
          </a:p>
          <a:p>
            <a:pPr marL="171450" indent="-171450">
              <a:buFont typeface="Arial" panose="020B0604020202020204" pitchFamily="34" charset="0"/>
              <a:buChar char="•"/>
            </a:pPr>
            <a:r>
              <a:rPr lang="en-US" sz="1200" b="0" i="1" u="sng" dirty="0">
                <a:solidFill>
                  <a:srgbClr val="FFFFFF"/>
                </a:solidFill>
                <a:effectLst/>
                <a:latin typeface="+mj-lt"/>
                <a:cs typeface="Arial" panose="020B0604020202020204" pitchFamily="34" charset="0"/>
              </a:rPr>
              <a:t>Implementation Support</a:t>
            </a:r>
            <a:r>
              <a:rPr lang="en-US" sz="1200" b="0" i="1" u="none" dirty="0">
                <a:solidFill>
                  <a:srgbClr val="FFFFFF"/>
                </a:solidFill>
                <a:effectLst/>
                <a:latin typeface="+mj-lt"/>
                <a:cs typeface="Arial" panose="020B0604020202020204" pitchFamily="34" charset="0"/>
              </a:rPr>
              <a:t>: Include </a:t>
            </a:r>
            <a:r>
              <a:rPr lang="en-US" sz="1200" b="0" i="1" dirty="0">
                <a:effectLst/>
                <a:latin typeface="+mj-lt"/>
                <a:ea typeface="SimSun" panose="02010600030101010101" pitchFamily="2" charset="-122"/>
                <a:cs typeface="Times New Roman" panose="02020603050405020304" pitchFamily="18" charset="0"/>
              </a:rPr>
              <a:t>a description of how the approach will be implemented and what supports will be available. </a:t>
            </a:r>
            <a:r>
              <a:rPr lang="en-US" sz="1200" i="1" dirty="0">
                <a:solidFill>
                  <a:srgbClr val="FFFFFF"/>
                </a:solidFill>
                <a:effectLst/>
                <a:latin typeface="+mj-lt"/>
                <a:ea typeface="Calibri" panose="020F0502020204030204" pitchFamily="34" charset="0"/>
                <a:cs typeface="Arial" panose="020B0604020202020204" pitchFamily="34" charset="0"/>
              </a:rPr>
              <a:t>For example, consider including information on any training that might be needed, the ongoing support or staffing needed, or any guidelines or procedures that may need to be established to support implementation.</a:t>
            </a:r>
          </a:p>
          <a:p>
            <a:pPr marL="171450" indent="-171450">
              <a:buFont typeface="Arial" panose="020B0604020202020204" pitchFamily="34" charset="0"/>
              <a:buChar char="•"/>
            </a:pPr>
            <a:r>
              <a:rPr lang="en-US" sz="1200" b="0" i="1" u="sng" dirty="0">
                <a:solidFill>
                  <a:srgbClr val="FFFFFF"/>
                </a:solidFill>
                <a:effectLst/>
                <a:latin typeface="+mj-lt"/>
                <a:cs typeface="Arial" panose="020B0604020202020204" pitchFamily="34" charset="0"/>
              </a:rPr>
              <a:t>Timeline</a:t>
            </a:r>
            <a:r>
              <a:rPr lang="en-US" sz="1200" b="0" i="1" dirty="0">
                <a:solidFill>
                  <a:srgbClr val="FFFFFF"/>
                </a:solidFill>
                <a:effectLst/>
                <a:latin typeface="+mj-lt"/>
                <a:cs typeface="Arial" panose="020B0604020202020204" pitchFamily="34" charset="0"/>
              </a:rPr>
              <a:t>: </a:t>
            </a:r>
            <a:r>
              <a:rPr lang="en-US" sz="1200" b="0" i="1" dirty="0">
                <a:latin typeface="+mj-lt"/>
              </a:rPr>
              <a:t>Add information here on the timeline for putting this approach in place.</a:t>
            </a:r>
            <a:endParaRPr lang="en-US" sz="1200" b="0" i="1" dirty="0">
              <a:solidFill>
                <a:srgbClr val="FFFFFF"/>
              </a:solidFill>
              <a:effectLst/>
              <a:latin typeface="+mj-lt"/>
              <a:cs typeface="Arial" panose="020B0604020202020204" pitchFamily="34" charset="0"/>
            </a:endParaRPr>
          </a:p>
          <a:p>
            <a:pPr marL="171450" indent="-171450">
              <a:buFont typeface="Arial" panose="020B0604020202020204" pitchFamily="34" charset="0"/>
              <a:buChar char="•"/>
            </a:pPr>
            <a:endParaRPr lang="en-US" sz="1200" b="0" i="1" dirty="0">
              <a:solidFill>
                <a:srgbClr val="FFFFFF"/>
              </a:solidFill>
              <a:effectLst/>
              <a:latin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dirty="0"/>
          </a:p>
        </p:txBody>
      </p:sp>
    </p:spTree>
    <p:extLst>
      <p:ext uri="{BB962C8B-B14F-4D97-AF65-F5344CB8AC3E}">
        <p14:creationId xmlns:p14="http://schemas.microsoft.com/office/powerpoint/2010/main" val="2770416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lnSpc>
                <a:spcPct val="120000"/>
              </a:lnSpc>
              <a:spcBef>
                <a:spcPts val="0"/>
              </a:spcBef>
              <a:spcAft>
                <a:spcPts val="600"/>
              </a:spcAft>
            </a:pPr>
            <a:r>
              <a:rPr lang="en-US" sz="1200" b="1" dirty="0">
                <a:solidFill>
                  <a:srgbClr val="000000"/>
                </a:solidFill>
                <a:effectLst/>
                <a:latin typeface="+mj-lt"/>
                <a:ea typeface="SimSun" panose="02010600030101010101" pitchFamily="2" charset="-122"/>
                <a:cs typeface="Times New Roman" panose="02020603050405020304" pitchFamily="18" charset="0"/>
              </a:rPr>
              <a:t>TALKING POINTS:</a:t>
            </a:r>
          </a:p>
          <a:p>
            <a:pPr marL="171450" marR="0" indent="-171450">
              <a:lnSpc>
                <a:spcPct val="120000"/>
              </a:lnSpc>
              <a:spcBef>
                <a:spcPts val="0"/>
              </a:spcBef>
              <a:spcAft>
                <a:spcPts val="600"/>
              </a:spcAft>
              <a:buFont typeface="Arial" panose="020B0604020202020204" pitchFamily="34" charset="0"/>
              <a:buChar char="•"/>
            </a:pPr>
            <a:r>
              <a:rPr lang="en-US" sz="1200" dirty="0">
                <a:solidFill>
                  <a:srgbClr val="000000"/>
                </a:solidFill>
                <a:effectLst/>
                <a:latin typeface="+mj-lt"/>
                <a:ea typeface="Times New Roman" panose="02020603050405020304" pitchFamily="18" charset="0"/>
              </a:rPr>
              <a:t>Mental health literacy is having knowledge and understanding of mental health, as well as skills that help people reach out for support when they need it.</a:t>
            </a:r>
            <a:r>
              <a:rPr lang="en-US" sz="1200" dirty="0">
                <a:solidFill>
                  <a:srgbClr val="000000"/>
                </a:solidFill>
                <a:effectLst/>
                <a:latin typeface="+mj-lt"/>
                <a:ea typeface="SimSun" panose="02010600030101010101" pitchFamily="2" charset="-122"/>
                <a:cs typeface="Times New Roman" panose="02020603050405020304" pitchFamily="18" charset="0"/>
              </a:rPr>
              <a:t> It includes increasing knowledge in the following areas:</a:t>
            </a:r>
          </a:p>
          <a:p>
            <a:pPr marL="800100" marR="0" lvl="1" indent="-342900">
              <a:lnSpc>
                <a:spcPct val="120000"/>
              </a:lnSpc>
              <a:spcBef>
                <a:spcPts val="0"/>
              </a:spcBef>
              <a:spcAft>
                <a:spcPts val="0"/>
              </a:spcAft>
              <a:buClr>
                <a:srgbClr val="1E4E96"/>
              </a:buClr>
              <a:buSzPts val="1200"/>
              <a:buFont typeface="Arial" panose="020B0604020202020204" pitchFamily="34" charset="0"/>
              <a:buChar char="▪"/>
              <a:tabLst>
                <a:tab pos="228600" algn="l"/>
                <a:tab pos="457200" algn="l"/>
              </a:tabLst>
            </a:pPr>
            <a:r>
              <a:rPr lang="en-US" sz="1200" dirty="0">
                <a:solidFill>
                  <a:srgbClr val="000000"/>
                </a:solidFill>
                <a:effectLst/>
                <a:latin typeface="+mj-lt"/>
                <a:ea typeface="SimSun" panose="02010600030101010101" pitchFamily="2" charset="-122"/>
                <a:cs typeface="Times New Roman" panose="02020603050405020304" pitchFamily="18" charset="0"/>
              </a:rPr>
              <a:t>How to develop and maintain positive mental health.</a:t>
            </a:r>
          </a:p>
          <a:p>
            <a:pPr marL="800100" marR="0" lvl="1" indent="-342900">
              <a:lnSpc>
                <a:spcPct val="120000"/>
              </a:lnSpc>
              <a:spcBef>
                <a:spcPts val="0"/>
              </a:spcBef>
              <a:spcAft>
                <a:spcPts val="0"/>
              </a:spcAft>
              <a:buClr>
                <a:srgbClr val="1E4E96"/>
              </a:buClr>
              <a:buSzPts val="1200"/>
              <a:buFont typeface="Arial" panose="020B0604020202020204" pitchFamily="34" charset="0"/>
              <a:buChar char="▪"/>
              <a:tabLst>
                <a:tab pos="228600" algn="l"/>
                <a:tab pos="457200" algn="l"/>
              </a:tabLst>
            </a:pPr>
            <a:r>
              <a:rPr lang="en-US" sz="1200" dirty="0">
                <a:solidFill>
                  <a:srgbClr val="000000"/>
                </a:solidFill>
                <a:effectLst/>
                <a:latin typeface="+mj-lt"/>
                <a:ea typeface="SimSun" panose="02010600030101010101" pitchFamily="2" charset="-122"/>
                <a:cs typeface="Times New Roman" panose="02020603050405020304" pitchFamily="18" charset="0"/>
              </a:rPr>
              <a:t>How to reduce stigma around expressing distress or having a mental illness.</a:t>
            </a:r>
          </a:p>
          <a:p>
            <a:pPr marL="800100" marR="0" lvl="1" indent="-342900">
              <a:lnSpc>
                <a:spcPct val="120000"/>
              </a:lnSpc>
              <a:spcBef>
                <a:spcPts val="0"/>
              </a:spcBef>
              <a:spcAft>
                <a:spcPts val="0"/>
              </a:spcAft>
              <a:buClr>
                <a:srgbClr val="1E4E96"/>
              </a:buClr>
              <a:buSzPts val="1200"/>
              <a:buFont typeface="Arial" panose="020B0604020202020204" pitchFamily="34" charset="0"/>
              <a:buChar char="▪"/>
              <a:tabLst>
                <a:tab pos="228600" algn="l"/>
                <a:tab pos="457200" algn="l"/>
              </a:tabLst>
            </a:pPr>
            <a:r>
              <a:rPr lang="en-US" sz="1200" dirty="0">
                <a:solidFill>
                  <a:srgbClr val="000000"/>
                </a:solidFill>
                <a:effectLst/>
                <a:latin typeface="+mj-lt"/>
                <a:ea typeface="SimSun" panose="02010600030101010101" pitchFamily="2" charset="-122"/>
                <a:cs typeface="Times New Roman" panose="02020603050405020304" pitchFamily="18" charset="0"/>
              </a:rPr>
              <a:t>How to effectively engage in help-seeking behaviors (e.g., when and where to obtain help).</a:t>
            </a:r>
          </a:p>
          <a:p>
            <a:pPr marL="800100" marR="0" lvl="1" indent="-342900">
              <a:lnSpc>
                <a:spcPct val="120000"/>
              </a:lnSpc>
              <a:spcBef>
                <a:spcPts val="0"/>
              </a:spcBef>
              <a:spcAft>
                <a:spcPts val="600"/>
              </a:spcAft>
              <a:buClr>
                <a:srgbClr val="1E4E96"/>
              </a:buClr>
              <a:buSzPts val="1200"/>
              <a:buFont typeface="Arial" panose="020B0604020202020204" pitchFamily="34" charset="0"/>
              <a:buChar char="▪"/>
              <a:tabLst>
                <a:tab pos="228600" algn="l"/>
                <a:tab pos="457200" algn="l"/>
              </a:tabLst>
            </a:pPr>
            <a:r>
              <a:rPr lang="en-US" sz="1200" dirty="0">
                <a:solidFill>
                  <a:srgbClr val="000000"/>
                </a:solidFill>
                <a:effectLst/>
                <a:latin typeface="+mj-lt"/>
                <a:ea typeface="SimSun" panose="02010600030101010101" pitchFamily="2" charset="-122"/>
                <a:cs typeface="Times New Roman" panose="02020603050405020304" pitchFamily="18" charset="0"/>
              </a:rPr>
              <a:t>How to identify specific mental health disorders and treatment options.</a:t>
            </a:r>
          </a:p>
          <a:p>
            <a:endParaRPr lang="en-US" sz="1200" dirty="0">
              <a:solidFill>
                <a:srgbClr val="000000"/>
              </a:solidFill>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mj-lt"/>
                <a:ea typeface="SimSun" panose="02010600030101010101" pitchFamily="2" charset="-122"/>
                <a:cs typeface="Times New Roman" panose="02020603050405020304" pitchFamily="18" charset="0"/>
              </a:rPr>
              <a:t>Schools can increase students’ mental health literacy by implementing peer-led modeling programs. These programs </a:t>
            </a:r>
            <a:r>
              <a:rPr lang="en-US" sz="1200" dirty="0">
                <a:solidFill>
                  <a:srgbClr val="000000"/>
                </a:solidFill>
                <a:effectLst/>
                <a:latin typeface="+mj-lt"/>
                <a:ea typeface="Calibri" panose="020F0502020204030204" pitchFamily="34" charset="0"/>
              </a:rPr>
              <a:t>train teen leaders to </a:t>
            </a:r>
            <a:r>
              <a:rPr lang="en-US" sz="1200" dirty="0">
                <a:solidFill>
                  <a:srgbClr val="000000"/>
                </a:solidFill>
                <a:effectLst/>
                <a:latin typeface="+mj-lt"/>
                <a:ea typeface="SimSun" panose="02010600030101010101" pitchFamily="2" charset="-122"/>
                <a:cs typeface="Times New Roman" panose="02020603050405020304" pitchFamily="18" charset="0"/>
              </a:rPr>
              <a:t>model positive attitudes, skills, and behaviors to promote change among students. They teach peer leaders how to promote the development of healthy coping strategies for themselves and their peers, and peer leaders learn about the importance of engaging in healthy activities, having friends who engage in behaviors that benefit or help others, accessing medical and mental health resources, and engaging trusted adults. Through interactive presentations, peer leaders emphasize the importance of identifying resources and strategies for coping with adversity, and they share personal narratives about their own experiences. They might also share the names of adults with whom they engaged when experiencing distress and encourage students to identify adults they would trust if they were concerned about the well-being of themselves or a friend.</a:t>
            </a:r>
          </a:p>
          <a:p>
            <a:pPr marL="0" marR="0">
              <a:lnSpc>
                <a:spcPct val="120000"/>
              </a:lnSpc>
              <a:spcBef>
                <a:spcPts val="0"/>
              </a:spcBef>
              <a:spcAft>
                <a:spcPts val="600"/>
              </a:spcAft>
            </a:pPr>
            <a:endParaRPr lang="en-US" sz="1200" dirty="0">
              <a:solidFill>
                <a:srgbClr val="000000"/>
              </a:solidFill>
              <a:effectLst/>
              <a:latin typeface="+mj-lt"/>
              <a:ea typeface="SimSun" panose="02010600030101010101" pitchFamily="2" charset="-122"/>
              <a:cs typeface="Times New Roman" panose="02020603050405020304" pitchFamily="18" charset="0"/>
            </a:endParaRPr>
          </a:p>
          <a:p>
            <a:pPr marL="0" marR="0">
              <a:lnSpc>
                <a:spcPct val="120000"/>
              </a:lnSpc>
              <a:spcBef>
                <a:spcPts val="0"/>
              </a:spcBef>
              <a:spcAft>
                <a:spcPts val="600"/>
              </a:spcAft>
            </a:pPr>
            <a:endParaRPr lang="en-US" sz="1200" dirty="0">
              <a:solidFill>
                <a:srgbClr val="000000"/>
              </a:solidFill>
              <a:effectLst/>
              <a:latin typeface="+mj-lt"/>
              <a:ea typeface="SimSun"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1" dirty="0">
                <a:solidFill>
                  <a:srgbClr val="000000"/>
                </a:solidFill>
                <a:latin typeface="+mj-lt"/>
              </a:rPr>
              <a:t>USER GUIDE: </a:t>
            </a:r>
            <a:r>
              <a:rPr lang="en-US" sz="1200" b="0" i="1" dirty="0">
                <a:solidFill>
                  <a:srgbClr val="000000"/>
                </a:solidFill>
                <a:latin typeface="+mj-lt"/>
              </a:rPr>
              <a:t>Add information in the blue boxes. If you and your team have completed the “How to Get Started” resource, you can add information from the Plan for Action table here. If not, the information you add here should include:</a:t>
            </a:r>
          </a:p>
          <a:p>
            <a:pPr marL="171450" indent="-171450">
              <a:buFont typeface="Arial" panose="020B0604020202020204" pitchFamily="34" charset="0"/>
              <a:buChar char="•"/>
            </a:pPr>
            <a:r>
              <a:rPr lang="en-US" sz="1200" b="0" i="1" u="sng" dirty="0">
                <a:solidFill>
                  <a:srgbClr val="000000"/>
                </a:solidFill>
                <a:latin typeface="+mj-lt"/>
              </a:rPr>
              <a:t>Team</a:t>
            </a:r>
            <a:r>
              <a:rPr lang="en-US" sz="1200" b="0" i="1" dirty="0">
                <a:solidFill>
                  <a:srgbClr val="000000"/>
                </a:solidFill>
                <a:latin typeface="+mj-lt"/>
              </a:rPr>
              <a:t>: Include </a:t>
            </a:r>
            <a:r>
              <a:rPr lang="en-US" sz="1200" b="0" i="1" u="none" dirty="0">
                <a:solidFill>
                  <a:srgbClr val="000000"/>
                </a:solidFill>
                <a:effectLst/>
                <a:latin typeface="+mj-lt"/>
                <a:cs typeface="Arial" panose="020B0604020202020204" pitchFamily="34" charset="0"/>
              </a:rPr>
              <a:t>w</a:t>
            </a:r>
            <a:r>
              <a:rPr lang="en-US" sz="1200" b="0" i="1" u="none" dirty="0">
                <a:solidFill>
                  <a:srgbClr val="000000"/>
                </a:solidFill>
                <a:effectLst/>
                <a:latin typeface="+mj-lt"/>
                <a:ea typeface="Calibri" panose="020F0502020204030204" pitchFamily="34" charset="0"/>
                <a:cs typeface="Arial" panose="020B0604020202020204" pitchFamily="34" charset="0"/>
              </a:rPr>
              <a:t>hich team(s) will be working on this strategy/approach (including any existing teams that are a good fit to take this on); the person/people responsible for leading the approach, and the person/people who will be implementing the </a:t>
            </a:r>
            <a:r>
              <a:rPr lang="en-US" sz="1200" b="0" i="1" dirty="0">
                <a:solidFill>
                  <a:srgbClr val="000000"/>
                </a:solidFill>
                <a:effectLst/>
                <a:latin typeface="+mj-lt"/>
                <a:ea typeface="Calibri" panose="020F0502020204030204" pitchFamily="34" charset="0"/>
                <a:cs typeface="Arial" panose="020B0604020202020204" pitchFamily="34" charset="0"/>
              </a:rPr>
              <a:t>approach.</a:t>
            </a:r>
          </a:p>
          <a:p>
            <a:pPr marL="171450" indent="-171450">
              <a:buFont typeface="Arial" panose="020B0604020202020204" pitchFamily="34" charset="0"/>
              <a:buChar char="•"/>
            </a:pPr>
            <a:r>
              <a:rPr lang="en-US" sz="1200" b="0" i="1" u="sng" dirty="0">
                <a:solidFill>
                  <a:srgbClr val="000000"/>
                </a:solidFill>
                <a:effectLst/>
                <a:latin typeface="+mj-lt"/>
                <a:ea typeface="Calibri" panose="020F0502020204030204" pitchFamily="34" charset="0"/>
                <a:cs typeface="Arial" panose="020B0604020202020204" pitchFamily="34" charset="0"/>
              </a:rPr>
              <a:t>Engagement with Partners</a:t>
            </a:r>
            <a:r>
              <a:rPr lang="en-US" sz="1200" b="0" i="1" dirty="0">
                <a:solidFill>
                  <a:srgbClr val="000000"/>
                </a:solidFill>
                <a:effectLst/>
                <a:latin typeface="+mj-lt"/>
                <a:ea typeface="Calibri" panose="020F0502020204030204" pitchFamily="34" charset="0"/>
                <a:cs typeface="Arial" panose="020B0604020202020204" pitchFamily="34" charset="0"/>
              </a:rPr>
              <a:t>: Include </a:t>
            </a:r>
            <a:r>
              <a:rPr lang="en-US" sz="1200" b="0" i="1" dirty="0">
                <a:solidFill>
                  <a:srgbClr val="000000"/>
                </a:solidFill>
                <a:latin typeface="+mj-lt"/>
                <a:cs typeface="Arial" panose="020B0604020202020204" pitchFamily="34" charset="0"/>
              </a:rPr>
              <a:t>information here about how you will be engaging with key partners, including those who need to be informed about the new approach; those whose support/approval will be needed to help make implementation go well; and plans for including students, families, and community partners.</a:t>
            </a:r>
          </a:p>
          <a:p>
            <a:pPr marL="171450" indent="-171450">
              <a:buFont typeface="Arial" panose="020B0604020202020204" pitchFamily="34" charset="0"/>
              <a:buChar char="•"/>
            </a:pPr>
            <a:r>
              <a:rPr lang="en-US" sz="1200" b="0" i="1" u="sng" dirty="0">
                <a:solidFill>
                  <a:srgbClr val="000000"/>
                </a:solidFill>
                <a:latin typeface="+mj-lt"/>
                <a:cs typeface="Arial" panose="020B0604020202020204" pitchFamily="34" charset="0"/>
              </a:rPr>
              <a:t>Equity Considerations</a:t>
            </a:r>
            <a:r>
              <a:rPr lang="en-US" sz="1200" b="0" i="1" dirty="0">
                <a:solidFill>
                  <a:srgbClr val="000000"/>
                </a:solidFill>
                <a:latin typeface="+mj-lt"/>
                <a:cs typeface="Arial" panose="020B0604020202020204" pitchFamily="34" charset="0"/>
              </a:rPr>
              <a:t>: Include </a:t>
            </a:r>
            <a:r>
              <a:rPr lang="en-US" sz="1200" b="0" i="1" u="none" dirty="0">
                <a:solidFill>
                  <a:srgbClr val="000000"/>
                </a:solidFill>
                <a:latin typeface="+mj-lt"/>
              </a:rPr>
              <a:t>a description of all </a:t>
            </a:r>
            <a:r>
              <a:rPr lang="en-US" sz="1200" i="1" u="none" dirty="0">
                <a:solidFill>
                  <a:srgbClr val="000000"/>
                </a:solidFill>
                <a:effectLst/>
                <a:latin typeface="+mj-lt"/>
                <a:ea typeface="Calibri" panose="020F0502020204030204" pitchFamily="34" charset="0"/>
                <a:cs typeface="Arial" panose="020B0604020202020204" pitchFamily="34" charset="0"/>
              </a:rPr>
              <a:t>considerations and adaptations you will be making to the approach to help ensure the diverse needs of our students and staff are met.</a:t>
            </a:r>
          </a:p>
          <a:p>
            <a:pPr marL="171450" indent="-171450">
              <a:buFont typeface="Arial" panose="020B0604020202020204" pitchFamily="34" charset="0"/>
              <a:buChar char="•"/>
            </a:pPr>
            <a:r>
              <a:rPr lang="en-US" sz="1200" b="0" i="1" u="sng" dirty="0">
                <a:solidFill>
                  <a:srgbClr val="000000"/>
                </a:solidFill>
                <a:effectLst/>
                <a:latin typeface="+mj-lt"/>
                <a:cs typeface="Arial" panose="020B0604020202020204" pitchFamily="34" charset="0"/>
              </a:rPr>
              <a:t>Implementation Support</a:t>
            </a:r>
            <a:r>
              <a:rPr lang="en-US" sz="1200" b="0" i="1" u="none" dirty="0">
                <a:solidFill>
                  <a:srgbClr val="000000"/>
                </a:solidFill>
                <a:effectLst/>
                <a:latin typeface="+mj-lt"/>
                <a:cs typeface="Arial" panose="020B0604020202020204" pitchFamily="34" charset="0"/>
              </a:rPr>
              <a:t>: Include </a:t>
            </a:r>
            <a:r>
              <a:rPr lang="en-US" sz="1200" b="0" i="1" dirty="0">
                <a:solidFill>
                  <a:srgbClr val="000000"/>
                </a:solidFill>
                <a:effectLst/>
                <a:latin typeface="+mj-lt"/>
                <a:ea typeface="SimSun" panose="02010600030101010101" pitchFamily="2" charset="-122"/>
                <a:cs typeface="Times New Roman" panose="02020603050405020304" pitchFamily="18" charset="0"/>
              </a:rPr>
              <a:t>a description of how the approach will be implemented and what supports will be available. </a:t>
            </a:r>
            <a:r>
              <a:rPr lang="en-US" sz="1200" i="1" dirty="0">
                <a:solidFill>
                  <a:srgbClr val="000000"/>
                </a:solidFill>
                <a:effectLst/>
                <a:latin typeface="+mj-lt"/>
                <a:ea typeface="Calibri" panose="020F0502020204030204" pitchFamily="34" charset="0"/>
                <a:cs typeface="Arial" panose="020B0604020202020204" pitchFamily="34" charset="0"/>
              </a:rPr>
              <a:t>For example, consider including information on any training that might be needed, the ongoing support or staffing needed, or any guidelines or procedures that may need to be established to support implementation.</a:t>
            </a:r>
          </a:p>
          <a:p>
            <a:pPr marL="171450" indent="-171450">
              <a:buFont typeface="Arial" panose="020B0604020202020204" pitchFamily="34" charset="0"/>
              <a:buChar char="•"/>
            </a:pPr>
            <a:r>
              <a:rPr lang="en-US" sz="1200" b="0" i="1" u="sng" dirty="0">
                <a:solidFill>
                  <a:srgbClr val="000000"/>
                </a:solidFill>
                <a:effectLst/>
                <a:latin typeface="+mj-lt"/>
                <a:cs typeface="Arial" panose="020B0604020202020204" pitchFamily="34" charset="0"/>
              </a:rPr>
              <a:t>Timeline</a:t>
            </a:r>
            <a:r>
              <a:rPr lang="en-US" sz="1200" b="0" i="1" dirty="0">
                <a:solidFill>
                  <a:srgbClr val="000000"/>
                </a:solidFill>
                <a:effectLst/>
                <a:latin typeface="+mj-lt"/>
                <a:cs typeface="Arial" panose="020B0604020202020204" pitchFamily="34" charset="0"/>
              </a:rPr>
              <a:t>: </a:t>
            </a:r>
            <a:r>
              <a:rPr lang="en-US" sz="1200" b="0" i="1" dirty="0">
                <a:solidFill>
                  <a:srgbClr val="000000"/>
                </a:solidFill>
                <a:latin typeface="+mj-lt"/>
              </a:rPr>
              <a:t>Add information here on the timeline for putting this approach in place.</a:t>
            </a:r>
            <a:endParaRPr lang="en-US" sz="1200" b="0" i="1" dirty="0">
              <a:solidFill>
                <a:srgbClr val="000000"/>
              </a:solidFill>
              <a:effectLst/>
              <a:latin typeface="+mj-lt"/>
              <a:cs typeface="Arial" panose="020B0604020202020204" pitchFamily="34" charset="0"/>
            </a:endParaRPr>
          </a:p>
          <a:p>
            <a:endParaRPr lang="en-US" dirty="0">
              <a:solidFill>
                <a:srgbClr val="000000"/>
              </a:solidFill>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dirty="0"/>
          </a:p>
        </p:txBody>
      </p:sp>
    </p:spTree>
    <p:extLst>
      <p:ext uri="{BB962C8B-B14F-4D97-AF65-F5344CB8AC3E}">
        <p14:creationId xmlns:p14="http://schemas.microsoft.com/office/powerpoint/2010/main" val="64450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dirty="0"/>
          </a:p>
        </p:txBody>
      </p:sp>
    </p:spTree>
    <p:extLst>
      <p:ext uri="{BB962C8B-B14F-4D97-AF65-F5344CB8AC3E}">
        <p14:creationId xmlns:p14="http://schemas.microsoft.com/office/powerpoint/2010/main" val="2251194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lnSpc>
                <a:spcPct val="120000"/>
              </a:lnSpc>
              <a:spcBef>
                <a:spcPts val="0"/>
              </a:spcBef>
              <a:spcAft>
                <a:spcPts val="600"/>
              </a:spcAft>
            </a:pPr>
            <a:r>
              <a:rPr lang="en-US" sz="1200" b="1" dirty="0">
                <a:solidFill>
                  <a:srgbClr val="000000"/>
                </a:solidFill>
                <a:effectLst/>
                <a:latin typeface="+mj-lt"/>
                <a:ea typeface="Calibri" panose="020F0502020204030204" pitchFamily="34" charset="0"/>
              </a:rPr>
              <a:t>TALKING POINTS: </a:t>
            </a:r>
          </a:p>
          <a:p>
            <a:pPr marL="285750" marR="0" indent="-285750">
              <a:lnSpc>
                <a:spcPct val="120000"/>
              </a:lnSpc>
              <a:spcBef>
                <a:spcPts val="0"/>
              </a:spcBef>
              <a:spcAft>
                <a:spcPts val="600"/>
              </a:spcAft>
              <a:buFont typeface="Arial" panose="020B0604020202020204" pitchFamily="34" charset="0"/>
              <a:buChar char="•"/>
            </a:pPr>
            <a:r>
              <a:rPr lang="en-US" sz="1200" dirty="0">
                <a:solidFill>
                  <a:srgbClr val="000000"/>
                </a:solidFill>
                <a:effectLst/>
                <a:latin typeface="+mj-lt"/>
                <a:ea typeface="Calibri" panose="020F0502020204030204" pitchFamily="34" charset="0"/>
              </a:rPr>
              <a:t>Mindfulness is the practice of being fully aware of your thoughts and feelings in a moment, without judging them or negatively reacting to them. </a:t>
            </a:r>
            <a:r>
              <a:rPr lang="en-US" sz="1200" dirty="0">
                <a:solidFill>
                  <a:srgbClr val="000000"/>
                </a:solidFill>
                <a:effectLst/>
                <a:latin typeface="+mj-lt"/>
                <a:ea typeface="SimSun" panose="02010600030101010101" pitchFamily="2" charset="-122"/>
                <a:cs typeface="Times New Roman" panose="02020603050405020304" pitchFamily="18" charset="0"/>
              </a:rPr>
              <a:t>Practicing mindfulness can help students manage stress in their everyday lives and regulate their emotions and behaviors.</a:t>
            </a:r>
          </a:p>
          <a:p>
            <a:pPr marL="0" marR="0" indent="0">
              <a:lnSpc>
                <a:spcPct val="120000"/>
              </a:lnSpc>
              <a:spcBef>
                <a:spcPts val="0"/>
              </a:spcBef>
              <a:spcAft>
                <a:spcPts val="600"/>
              </a:spcAft>
              <a:buFont typeface="Arial" panose="020B0604020202020204" pitchFamily="34" charset="0"/>
              <a:buNone/>
            </a:pPr>
            <a:endParaRPr lang="en-US" sz="1200" dirty="0">
              <a:solidFill>
                <a:srgbClr val="000000"/>
              </a:solidFill>
              <a:effectLst/>
              <a:latin typeface="+mj-lt"/>
              <a:ea typeface="SimSun" panose="02010600030101010101" pitchFamily="2" charset="-122"/>
              <a:cs typeface="Times New Roman" panose="02020603050405020304" pitchFamily="18" charset="0"/>
            </a:endParaRPr>
          </a:p>
          <a:p>
            <a:pPr marL="285750" marR="0" lvl="0" indent="-285750" algn="l" defTabSz="914400" rtl="0" eaLnBrk="1" fontAlgn="base" latinLnBrk="0" hangingPunct="1">
              <a:lnSpc>
                <a:spcPct val="120000"/>
              </a:lnSpc>
              <a:spcBef>
                <a:spcPts val="0"/>
              </a:spcBef>
              <a:spcAft>
                <a:spcPts val="600"/>
              </a:spcAft>
              <a:buClrTx/>
              <a:buSzTx/>
              <a:buFont typeface="Arial" panose="020B0604020202020204" pitchFamily="34" charset="0"/>
              <a:buChar char="•"/>
              <a:tabLst/>
              <a:defRPr/>
            </a:pPr>
            <a:r>
              <a:rPr lang="en-US" sz="1200" dirty="0">
                <a:solidFill>
                  <a:srgbClr val="000000"/>
                </a:solidFill>
                <a:effectLst/>
                <a:latin typeface="+mj-lt"/>
                <a:ea typeface="SimSun" panose="02010600030101010101" pitchFamily="2" charset="-122"/>
                <a:cs typeface="Times New Roman" panose="02020603050405020304" pitchFamily="18" charset="0"/>
              </a:rPr>
              <a:t>Schools can promote mindfulness among all students by providing mindfulness education in the classroom. Mindfulness education may take the form of longer lessons in health or wellness education classes or brief sessions that can be incorporated into transitions that occur throughout the school day, such as during morning meetings or advisory periods, after recess, or before the start of a class lesson. Mindfulness education classes focus on h</a:t>
            </a:r>
            <a:r>
              <a:rPr lang="en-US" sz="1200" dirty="0">
                <a:solidFill>
                  <a:srgbClr val="000000"/>
                </a:solidFill>
                <a:effectLst/>
                <a:latin typeface="+mj-lt"/>
                <a:ea typeface="Calibri" panose="020F0502020204030204" pitchFamily="34" charset="0"/>
              </a:rPr>
              <a:t>elping students be aware of the connection between their minds and bodies through</a:t>
            </a:r>
            <a:endParaRPr lang="en-US" sz="1200" dirty="0">
              <a:solidFill>
                <a:srgbClr val="000000"/>
              </a:solidFill>
              <a:effectLst/>
              <a:latin typeface="+mj-lt"/>
              <a:ea typeface="SimSun" panose="02010600030101010101" pitchFamily="2" charset="-122"/>
              <a:cs typeface="Times New Roman" panose="02020603050405020304" pitchFamily="18" charset="0"/>
            </a:endParaRPr>
          </a:p>
          <a:p>
            <a:pPr marL="742950" marR="0" lvl="1" indent="-285750">
              <a:lnSpc>
                <a:spcPct val="120000"/>
              </a:lnSpc>
              <a:spcBef>
                <a:spcPts val="0"/>
              </a:spcBef>
              <a:spcAft>
                <a:spcPts val="600"/>
              </a:spcAft>
              <a:buFont typeface="Arial" panose="020B0604020202020204" pitchFamily="34" charset="0"/>
              <a:buChar char="•"/>
            </a:pPr>
            <a:r>
              <a:rPr lang="en-US" sz="1200" dirty="0">
                <a:solidFill>
                  <a:srgbClr val="000000"/>
                </a:solidFill>
                <a:effectLst/>
                <a:latin typeface="+mj-lt"/>
                <a:ea typeface="SimSun" panose="02010600030101010101" pitchFamily="2" charset="-122"/>
                <a:cs typeface="Times New Roman" panose="02020603050405020304" pitchFamily="18" charset="0"/>
              </a:rPr>
              <a:t>Instruction about stress, including the effects of stress on the body and ways to manage stress, develop self-regulation, and build healthy relationships;</a:t>
            </a:r>
          </a:p>
          <a:p>
            <a:pPr marL="742950" marR="0" lvl="1" indent="-285750">
              <a:lnSpc>
                <a:spcPct val="120000"/>
              </a:lnSpc>
              <a:spcBef>
                <a:spcPts val="0"/>
              </a:spcBef>
              <a:spcAft>
                <a:spcPts val="600"/>
              </a:spcAft>
              <a:buFont typeface="Arial" panose="020B0604020202020204" pitchFamily="34" charset="0"/>
              <a:buChar char="•"/>
            </a:pPr>
            <a:r>
              <a:rPr lang="en-US" sz="1200" dirty="0">
                <a:solidFill>
                  <a:srgbClr val="000000"/>
                </a:solidFill>
                <a:effectLst/>
                <a:latin typeface="+mj-lt"/>
                <a:ea typeface="SimSun" panose="02010600030101010101" pitchFamily="2" charset="-122"/>
                <a:cs typeface="Times New Roman" panose="02020603050405020304" pitchFamily="18" charset="0"/>
              </a:rPr>
              <a:t>Experiential practice of mindful breathing, meditation, and mindful movement, such as yoga; and</a:t>
            </a:r>
          </a:p>
          <a:p>
            <a:pPr marL="742950" marR="0" lvl="1" indent="-285750">
              <a:lnSpc>
                <a:spcPct val="120000"/>
              </a:lnSpc>
              <a:spcBef>
                <a:spcPts val="0"/>
              </a:spcBef>
              <a:spcAft>
                <a:spcPts val="600"/>
              </a:spcAft>
              <a:buFont typeface="Arial" panose="020B0604020202020204" pitchFamily="34" charset="0"/>
              <a:buChar char="•"/>
            </a:pPr>
            <a:r>
              <a:rPr lang="en-US" sz="1200" dirty="0">
                <a:solidFill>
                  <a:srgbClr val="000000"/>
                </a:solidFill>
                <a:effectLst/>
                <a:latin typeface="+mj-lt"/>
                <a:ea typeface="SimSun" panose="02010600030101010101" pitchFamily="2" charset="-122"/>
                <a:cs typeface="Times New Roman" panose="02020603050405020304" pitchFamily="18" charset="0"/>
              </a:rPr>
              <a:t>Group discussion about how to practice mindfulness in everyday situations.</a:t>
            </a:r>
          </a:p>
          <a:p>
            <a:endParaRPr lang="en-US" sz="1200" dirty="0">
              <a:solidFill>
                <a:srgbClr val="000000"/>
              </a:solidFill>
              <a:latin typeface="+mj-lt"/>
            </a:endParaRPr>
          </a:p>
          <a:p>
            <a:pPr marL="0" marR="0">
              <a:lnSpc>
                <a:spcPct val="120000"/>
              </a:lnSpc>
              <a:spcBef>
                <a:spcPts val="0"/>
              </a:spcBef>
              <a:spcAft>
                <a:spcPts val="600"/>
              </a:spcAft>
            </a:pPr>
            <a:endParaRPr lang="en-US" sz="1200" dirty="0">
              <a:solidFill>
                <a:srgbClr val="000000"/>
              </a:solidFill>
              <a:effectLst/>
              <a:latin typeface="+mj-lt"/>
              <a:ea typeface="SimSun"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1" dirty="0">
                <a:solidFill>
                  <a:srgbClr val="000000"/>
                </a:solidFill>
                <a:latin typeface="+mj-lt"/>
              </a:rPr>
              <a:t>USER GUIDE: </a:t>
            </a:r>
            <a:r>
              <a:rPr lang="en-US" sz="1200" b="0" i="1" dirty="0">
                <a:solidFill>
                  <a:srgbClr val="000000"/>
                </a:solidFill>
                <a:latin typeface="+mj-lt"/>
              </a:rPr>
              <a:t>Add information in the blue boxes. If you and your team have completed the “How to Get Started” resource, you can add information from the Plan for Action table here. If not, the information you add here should include:</a:t>
            </a:r>
          </a:p>
          <a:p>
            <a:pPr marL="171450" indent="-171450">
              <a:buFont typeface="Arial" panose="020B0604020202020204" pitchFamily="34" charset="0"/>
              <a:buChar char="•"/>
            </a:pPr>
            <a:r>
              <a:rPr lang="en-US" sz="1200" b="0" i="1" u="sng" dirty="0">
                <a:solidFill>
                  <a:srgbClr val="000000"/>
                </a:solidFill>
                <a:latin typeface="+mj-lt"/>
              </a:rPr>
              <a:t>Team</a:t>
            </a:r>
            <a:r>
              <a:rPr lang="en-US" sz="1200" b="0" i="1" dirty="0">
                <a:solidFill>
                  <a:srgbClr val="000000"/>
                </a:solidFill>
                <a:latin typeface="+mj-lt"/>
              </a:rPr>
              <a:t>: Include </a:t>
            </a:r>
            <a:r>
              <a:rPr lang="en-US" sz="1200" b="0" i="1" u="none" dirty="0">
                <a:solidFill>
                  <a:srgbClr val="000000"/>
                </a:solidFill>
                <a:effectLst/>
                <a:latin typeface="+mj-lt"/>
                <a:cs typeface="Arial" panose="020B0604020202020204" pitchFamily="34" charset="0"/>
              </a:rPr>
              <a:t>w</a:t>
            </a:r>
            <a:r>
              <a:rPr lang="en-US" sz="1200" b="0" i="1" u="none" dirty="0">
                <a:solidFill>
                  <a:srgbClr val="000000"/>
                </a:solidFill>
                <a:effectLst/>
                <a:latin typeface="+mj-lt"/>
                <a:ea typeface="Calibri" panose="020F0502020204030204" pitchFamily="34" charset="0"/>
                <a:cs typeface="Arial" panose="020B0604020202020204" pitchFamily="34" charset="0"/>
              </a:rPr>
              <a:t>hich team(s) will be working on this strategy/approach (including any existing teams that are a good fit to take this on); the person/people responsible for leading the approach, and the person/people who will be implementing the </a:t>
            </a:r>
            <a:r>
              <a:rPr lang="en-US" sz="1200" b="0" i="1" dirty="0">
                <a:solidFill>
                  <a:srgbClr val="000000"/>
                </a:solidFill>
                <a:effectLst/>
                <a:latin typeface="+mj-lt"/>
                <a:ea typeface="Calibri" panose="020F0502020204030204" pitchFamily="34" charset="0"/>
                <a:cs typeface="Arial" panose="020B0604020202020204" pitchFamily="34" charset="0"/>
              </a:rPr>
              <a:t>approach.</a:t>
            </a:r>
          </a:p>
          <a:p>
            <a:pPr marL="171450" indent="-171450">
              <a:buFont typeface="Arial" panose="020B0604020202020204" pitchFamily="34" charset="0"/>
              <a:buChar char="•"/>
            </a:pPr>
            <a:r>
              <a:rPr lang="en-US" sz="1200" b="0" i="1" u="sng" dirty="0">
                <a:solidFill>
                  <a:srgbClr val="000000"/>
                </a:solidFill>
                <a:effectLst/>
                <a:latin typeface="+mj-lt"/>
                <a:ea typeface="Calibri" panose="020F0502020204030204" pitchFamily="34" charset="0"/>
                <a:cs typeface="Arial" panose="020B0604020202020204" pitchFamily="34" charset="0"/>
              </a:rPr>
              <a:t>Engagement with Partners</a:t>
            </a:r>
            <a:r>
              <a:rPr lang="en-US" sz="1200" b="0" i="1" dirty="0">
                <a:solidFill>
                  <a:srgbClr val="000000"/>
                </a:solidFill>
                <a:effectLst/>
                <a:latin typeface="+mj-lt"/>
                <a:ea typeface="Calibri" panose="020F0502020204030204" pitchFamily="34" charset="0"/>
                <a:cs typeface="Arial" panose="020B0604020202020204" pitchFamily="34" charset="0"/>
              </a:rPr>
              <a:t>: Include </a:t>
            </a:r>
            <a:r>
              <a:rPr lang="en-US" sz="1200" b="0" i="1" dirty="0">
                <a:solidFill>
                  <a:srgbClr val="000000"/>
                </a:solidFill>
                <a:latin typeface="+mj-lt"/>
                <a:cs typeface="Arial" panose="020B0604020202020204" pitchFamily="34" charset="0"/>
              </a:rPr>
              <a:t>information here about how you will be engaging with key partners, including those who need to be informed about the new approach; those whose support/approval will be needed to help make implementation go well; and plans for including students, families, and community partners.</a:t>
            </a:r>
          </a:p>
          <a:p>
            <a:pPr marL="171450" indent="-171450">
              <a:buFont typeface="Arial" panose="020B0604020202020204" pitchFamily="34" charset="0"/>
              <a:buChar char="•"/>
            </a:pPr>
            <a:r>
              <a:rPr lang="en-US" sz="1200" b="0" i="1" u="sng" dirty="0">
                <a:solidFill>
                  <a:srgbClr val="000000"/>
                </a:solidFill>
                <a:latin typeface="+mj-lt"/>
                <a:cs typeface="Arial" panose="020B0604020202020204" pitchFamily="34" charset="0"/>
              </a:rPr>
              <a:t>Equity Considerations</a:t>
            </a:r>
            <a:r>
              <a:rPr lang="en-US" sz="1200" b="0" i="1" dirty="0">
                <a:solidFill>
                  <a:srgbClr val="000000"/>
                </a:solidFill>
                <a:latin typeface="+mj-lt"/>
                <a:cs typeface="Arial" panose="020B0604020202020204" pitchFamily="34" charset="0"/>
              </a:rPr>
              <a:t>: Include </a:t>
            </a:r>
            <a:r>
              <a:rPr lang="en-US" sz="1200" b="0" i="1" u="none" dirty="0">
                <a:solidFill>
                  <a:srgbClr val="000000"/>
                </a:solidFill>
                <a:latin typeface="+mj-lt"/>
              </a:rPr>
              <a:t>a description of all </a:t>
            </a:r>
            <a:r>
              <a:rPr lang="en-US" sz="1200" i="1" u="none" dirty="0">
                <a:solidFill>
                  <a:srgbClr val="000000"/>
                </a:solidFill>
                <a:effectLst/>
                <a:latin typeface="+mj-lt"/>
                <a:ea typeface="Calibri" panose="020F0502020204030204" pitchFamily="34" charset="0"/>
                <a:cs typeface="Arial" panose="020B0604020202020204" pitchFamily="34" charset="0"/>
              </a:rPr>
              <a:t>considerations and adaptations you will be making to the approach to help ensure the diverse needs of our students and staff are met.</a:t>
            </a:r>
          </a:p>
          <a:p>
            <a:pPr marL="171450" indent="-171450">
              <a:buFont typeface="Arial" panose="020B0604020202020204" pitchFamily="34" charset="0"/>
              <a:buChar char="•"/>
            </a:pPr>
            <a:r>
              <a:rPr lang="en-US" sz="1200" b="0" i="1" u="sng" dirty="0">
                <a:solidFill>
                  <a:srgbClr val="000000"/>
                </a:solidFill>
                <a:effectLst/>
                <a:latin typeface="+mj-lt"/>
                <a:cs typeface="Arial" panose="020B0604020202020204" pitchFamily="34" charset="0"/>
              </a:rPr>
              <a:t>Implementation Support</a:t>
            </a:r>
            <a:r>
              <a:rPr lang="en-US" sz="1200" b="0" i="1" u="none" dirty="0">
                <a:solidFill>
                  <a:srgbClr val="000000"/>
                </a:solidFill>
                <a:effectLst/>
                <a:latin typeface="+mj-lt"/>
                <a:cs typeface="Arial" panose="020B0604020202020204" pitchFamily="34" charset="0"/>
              </a:rPr>
              <a:t>: Include </a:t>
            </a:r>
            <a:r>
              <a:rPr lang="en-US" sz="1200" b="0" i="1" dirty="0">
                <a:solidFill>
                  <a:srgbClr val="000000"/>
                </a:solidFill>
                <a:effectLst/>
                <a:latin typeface="+mj-lt"/>
                <a:ea typeface="SimSun" panose="02010600030101010101" pitchFamily="2" charset="-122"/>
                <a:cs typeface="Times New Roman" panose="02020603050405020304" pitchFamily="18" charset="0"/>
              </a:rPr>
              <a:t>a description of how the approach will be implemented and what supports will be available. </a:t>
            </a:r>
            <a:r>
              <a:rPr lang="en-US" sz="1200" i="1" dirty="0">
                <a:solidFill>
                  <a:srgbClr val="000000"/>
                </a:solidFill>
                <a:effectLst/>
                <a:latin typeface="+mj-lt"/>
                <a:ea typeface="Calibri" panose="020F0502020204030204" pitchFamily="34" charset="0"/>
                <a:cs typeface="Arial" panose="020B0604020202020204" pitchFamily="34" charset="0"/>
              </a:rPr>
              <a:t>For example, consider including information on any training that might be needed, the ongoing support or staffing needed, or any guidelines or procedures that may need to be established to support implementation.</a:t>
            </a:r>
          </a:p>
          <a:p>
            <a:pPr marL="171450" indent="-171450">
              <a:buFont typeface="Arial" panose="020B0604020202020204" pitchFamily="34" charset="0"/>
              <a:buChar char="•"/>
            </a:pPr>
            <a:r>
              <a:rPr lang="en-US" sz="1200" b="0" i="1" u="sng" dirty="0">
                <a:solidFill>
                  <a:srgbClr val="000000"/>
                </a:solidFill>
                <a:effectLst/>
                <a:latin typeface="+mj-lt"/>
                <a:cs typeface="Arial" panose="020B0604020202020204" pitchFamily="34" charset="0"/>
              </a:rPr>
              <a:t>Timeline</a:t>
            </a:r>
            <a:r>
              <a:rPr lang="en-US" sz="1200" b="0" i="1" dirty="0">
                <a:solidFill>
                  <a:srgbClr val="000000"/>
                </a:solidFill>
                <a:effectLst/>
                <a:latin typeface="+mj-lt"/>
                <a:cs typeface="Arial" panose="020B0604020202020204" pitchFamily="34" charset="0"/>
              </a:rPr>
              <a:t>: </a:t>
            </a:r>
            <a:r>
              <a:rPr lang="en-US" sz="1200" b="0" i="1" dirty="0">
                <a:solidFill>
                  <a:srgbClr val="000000"/>
                </a:solidFill>
                <a:latin typeface="+mj-lt"/>
              </a:rPr>
              <a:t>Add information here on the timeline for putting this approach in place.</a:t>
            </a:r>
            <a:endParaRPr lang="en-US" sz="1200" b="0" i="1" dirty="0">
              <a:solidFill>
                <a:srgbClr val="000000"/>
              </a:solidFill>
              <a:effectLst/>
              <a:latin typeface="+mj-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dirty="0"/>
          </a:p>
        </p:txBody>
      </p:sp>
    </p:spTree>
    <p:extLst>
      <p:ext uri="{BB962C8B-B14F-4D97-AF65-F5344CB8AC3E}">
        <p14:creationId xmlns:p14="http://schemas.microsoft.com/office/powerpoint/2010/main" val="1996203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lnSpc>
                <a:spcPct val="120000"/>
              </a:lnSpc>
              <a:spcBef>
                <a:spcPts val="0"/>
              </a:spcBef>
              <a:spcAft>
                <a:spcPts val="600"/>
              </a:spcAft>
            </a:pPr>
            <a:r>
              <a:rPr lang="en-US" sz="1200" b="1" dirty="0">
                <a:solidFill>
                  <a:srgbClr val="000000"/>
                </a:solidFill>
                <a:effectLst/>
                <a:latin typeface="+mj-lt"/>
                <a:ea typeface="Calibri" panose="020F0502020204030204" pitchFamily="34" charset="0"/>
              </a:rPr>
              <a:t>TALKING POINTS: </a:t>
            </a:r>
          </a:p>
          <a:p>
            <a:pPr marL="285750" marR="0" indent="-285750">
              <a:lnSpc>
                <a:spcPct val="120000"/>
              </a:lnSpc>
              <a:spcBef>
                <a:spcPts val="0"/>
              </a:spcBef>
              <a:spcAft>
                <a:spcPts val="600"/>
              </a:spcAft>
              <a:buFont typeface="Arial" panose="020B0604020202020204" pitchFamily="34" charset="0"/>
              <a:buChar char="•"/>
            </a:pPr>
            <a:r>
              <a:rPr lang="en-US" sz="1200" dirty="0">
                <a:solidFill>
                  <a:srgbClr val="000000"/>
                </a:solidFill>
                <a:effectLst/>
                <a:latin typeface="+mj-lt"/>
                <a:ea typeface="Calibri" panose="020F0502020204030204" pitchFamily="34" charset="0"/>
              </a:rPr>
              <a:t>Mindfulness is the practice of being fully aware of your thoughts and feelings in a moment, without judging them or negatively reacting to them. </a:t>
            </a:r>
            <a:r>
              <a:rPr lang="en-US" sz="1200" dirty="0">
                <a:solidFill>
                  <a:srgbClr val="000000"/>
                </a:solidFill>
                <a:effectLst/>
                <a:latin typeface="+mj-lt"/>
                <a:ea typeface="SimSun" panose="02010600030101010101" pitchFamily="2" charset="-122"/>
                <a:cs typeface="Times New Roman" panose="02020603050405020304" pitchFamily="18" charset="0"/>
              </a:rPr>
              <a:t>Practicing mindfulness can help students manage stress in their everyday lives and regulate their emotions and behaviors.</a:t>
            </a:r>
          </a:p>
          <a:p>
            <a:pPr marL="0" marR="0" indent="0">
              <a:lnSpc>
                <a:spcPct val="120000"/>
              </a:lnSpc>
              <a:spcBef>
                <a:spcPts val="0"/>
              </a:spcBef>
              <a:spcAft>
                <a:spcPts val="600"/>
              </a:spcAft>
              <a:buFont typeface="Arial" panose="020B0604020202020204" pitchFamily="34" charset="0"/>
              <a:buNone/>
            </a:pPr>
            <a:endParaRPr lang="en-US" sz="1200" dirty="0">
              <a:solidFill>
                <a:srgbClr val="000000"/>
              </a:solidFill>
              <a:effectLst/>
              <a:latin typeface="+mj-lt"/>
              <a:ea typeface="SimSun" panose="02010600030101010101" pitchFamily="2" charset="-122"/>
              <a:cs typeface="Times New Roman" panose="02020603050405020304" pitchFamily="18" charset="0"/>
            </a:endParaRPr>
          </a:p>
          <a:p>
            <a:pPr marL="285750" marR="0" indent="-285750">
              <a:lnSpc>
                <a:spcPct val="120000"/>
              </a:lnSpc>
              <a:spcBef>
                <a:spcPts val="0"/>
              </a:spcBef>
              <a:spcAft>
                <a:spcPts val="600"/>
              </a:spcAft>
              <a:buFont typeface="Arial" panose="020B0604020202020204" pitchFamily="34" charset="0"/>
              <a:buChar char="•"/>
            </a:pPr>
            <a:r>
              <a:rPr lang="en-US" sz="1200" dirty="0">
                <a:solidFill>
                  <a:srgbClr val="000000"/>
                </a:solidFill>
                <a:effectLst/>
                <a:latin typeface="+mj-lt"/>
                <a:ea typeface="SimSun" panose="02010600030101010101" pitchFamily="2" charset="-122"/>
                <a:cs typeface="Times New Roman" panose="02020603050405020304" pitchFamily="18" charset="0"/>
              </a:rPr>
              <a:t>Schools can promote mindfulness among all students by dedicating daily time for independent mindfulness practices. Providing students with a few minutes to meditate each day is sufficient for establishing a consistent mindfulness practice. </a:t>
            </a:r>
          </a:p>
          <a:p>
            <a:pPr marL="0" marR="0">
              <a:lnSpc>
                <a:spcPct val="120000"/>
              </a:lnSpc>
              <a:spcBef>
                <a:spcPts val="0"/>
              </a:spcBef>
              <a:spcAft>
                <a:spcPts val="600"/>
              </a:spcAft>
            </a:pPr>
            <a:endParaRPr lang="en-US" sz="1200" dirty="0">
              <a:solidFill>
                <a:srgbClr val="000000"/>
              </a:solidFill>
              <a:effectLst/>
              <a:latin typeface="+mj-lt"/>
              <a:ea typeface="SimSun" panose="02010600030101010101" pitchFamily="2" charset="-122"/>
              <a:cs typeface="Times New Roman" panose="02020603050405020304" pitchFamily="18" charset="0"/>
            </a:endParaRPr>
          </a:p>
          <a:p>
            <a:pPr marL="0" marR="0">
              <a:lnSpc>
                <a:spcPct val="120000"/>
              </a:lnSpc>
              <a:spcBef>
                <a:spcPts val="0"/>
              </a:spcBef>
              <a:spcAft>
                <a:spcPts val="600"/>
              </a:spcAft>
            </a:pPr>
            <a:endParaRPr lang="en-US" sz="1200" dirty="0">
              <a:solidFill>
                <a:srgbClr val="000000"/>
              </a:solidFill>
              <a:effectLst/>
              <a:latin typeface="+mj-lt"/>
              <a:ea typeface="SimSun"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1" dirty="0">
                <a:solidFill>
                  <a:srgbClr val="000000"/>
                </a:solidFill>
                <a:latin typeface="+mj-lt"/>
              </a:rPr>
              <a:t>USER GUIDE: </a:t>
            </a:r>
            <a:r>
              <a:rPr lang="en-US" sz="1200" b="0" i="1" dirty="0">
                <a:solidFill>
                  <a:srgbClr val="000000"/>
                </a:solidFill>
                <a:latin typeface="+mj-lt"/>
              </a:rPr>
              <a:t>Add information in the blue boxes. If you and your team have completed the “How to Get Started” resource, you can add information from the Plan for Action table here. If not, the information you add here should include:</a:t>
            </a:r>
          </a:p>
          <a:p>
            <a:pPr marL="171450" indent="-171450">
              <a:buFont typeface="Arial" panose="020B0604020202020204" pitchFamily="34" charset="0"/>
              <a:buChar char="•"/>
            </a:pPr>
            <a:r>
              <a:rPr lang="en-US" sz="1200" b="0" i="1" u="sng" dirty="0">
                <a:solidFill>
                  <a:srgbClr val="000000"/>
                </a:solidFill>
                <a:latin typeface="+mj-lt"/>
              </a:rPr>
              <a:t>Team</a:t>
            </a:r>
            <a:r>
              <a:rPr lang="en-US" sz="1200" b="0" i="1" dirty="0">
                <a:solidFill>
                  <a:srgbClr val="000000"/>
                </a:solidFill>
                <a:latin typeface="+mj-lt"/>
              </a:rPr>
              <a:t>: Include </a:t>
            </a:r>
            <a:r>
              <a:rPr lang="en-US" sz="1200" b="0" i="1" u="none" dirty="0">
                <a:solidFill>
                  <a:srgbClr val="000000"/>
                </a:solidFill>
                <a:effectLst/>
                <a:latin typeface="+mj-lt"/>
                <a:cs typeface="Arial" panose="020B0604020202020204" pitchFamily="34" charset="0"/>
              </a:rPr>
              <a:t>w</a:t>
            </a:r>
            <a:r>
              <a:rPr lang="en-US" sz="1200" b="0" i="1" u="none" dirty="0">
                <a:solidFill>
                  <a:srgbClr val="000000"/>
                </a:solidFill>
                <a:effectLst/>
                <a:latin typeface="+mj-lt"/>
                <a:ea typeface="Calibri" panose="020F0502020204030204" pitchFamily="34" charset="0"/>
                <a:cs typeface="Arial" panose="020B0604020202020204" pitchFamily="34" charset="0"/>
              </a:rPr>
              <a:t>hich team(s) will be working on this strategy/approach (including any existing teams that are a good fit to take this on); the person/people responsible for leading the approach, and the person/people who will be implementing the </a:t>
            </a:r>
            <a:r>
              <a:rPr lang="en-US" sz="1200" b="0" i="1" dirty="0">
                <a:solidFill>
                  <a:srgbClr val="000000"/>
                </a:solidFill>
                <a:effectLst/>
                <a:latin typeface="+mj-lt"/>
                <a:ea typeface="Calibri" panose="020F0502020204030204" pitchFamily="34" charset="0"/>
                <a:cs typeface="Arial" panose="020B0604020202020204" pitchFamily="34" charset="0"/>
              </a:rPr>
              <a:t>approach.</a:t>
            </a:r>
          </a:p>
          <a:p>
            <a:pPr marL="171450" indent="-171450">
              <a:buFont typeface="Arial" panose="020B0604020202020204" pitchFamily="34" charset="0"/>
              <a:buChar char="•"/>
            </a:pPr>
            <a:r>
              <a:rPr lang="en-US" sz="1200" b="0" i="1" u="sng" dirty="0">
                <a:solidFill>
                  <a:srgbClr val="000000"/>
                </a:solidFill>
                <a:effectLst/>
                <a:latin typeface="+mj-lt"/>
                <a:ea typeface="Calibri" panose="020F0502020204030204" pitchFamily="34" charset="0"/>
                <a:cs typeface="Arial" panose="020B0604020202020204" pitchFamily="34" charset="0"/>
              </a:rPr>
              <a:t>Engagement with Partners</a:t>
            </a:r>
            <a:r>
              <a:rPr lang="en-US" sz="1200" b="0" i="1" dirty="0">
                <a:solidFill>
                  <a:srgbClr val="000000"/>
                </a:solidFill>
                <a:effectLst/>
                <a:latin typeface="+mj-lt"/>
                <a:ea typeface="Calibri" panose="020F0502020204030204" pitchFamily="34" charset="0"/>
                <a:cs typeface="Arial" panose="020B0604020202020204" pitchFamily="34" charset="0"/>
              </a:rPr>
              <a:t>: Include </a:t>
            </a:r>
            <a:r>
              <a:rPr lang="en-US" sz="1200" b="0" i="1" dirty="0">
                <a:solidFill>
                  <a:srgbClr val="000000"/>
                </a:solidFill>
                <a:latin typeface="+mj-lt"/>
                <a:cs typeface="Arial" panose="020B0604020202020204" pitchFamily="34" charset="0"/>
              </a:rPr>
              <a:t>information here about how you will be engaging with key partners, including those who need to be informed about the new approach; those whose support/approval will be needed to help make implementation go well; and plans for including students, families, and community partners.</a:t>
            </a:r>
          </a:p>
          <a:p>
            <a:pPr marL="171450" indent="-171450">
              <a:buFont typeface="Arial" panose="020B0604020202020204" pitchFamily="34" charset="0"/>
              <a:buChar char="•"/>
            </a:pPr>
            <a:r>
              <a:rPr lang="en-US" sz="1200" b="0" i="1" u="sng" dirty="0">
                <a:solidFill>
                  <a:srgbClr val="000000"/>
                </a:solidFill>
                <a:latin typeface="+mj-lt"/>
                <a:cs typeface="Arial" panose="020B0604020202020204" pitchFamily="34" charset="0"/>
              </a:rPr>
              <a:t>Equity Considerations</a:t>
            </a:r>
            <a:r>
              <a:rPr lang="en-US" sz="1200" b="0" i="1" dirty="0">
                <a:solidFill>
                  <a:srgbClr val="000000"/>
                </a:solidFill>
                <a:latin typeface="+mj-lt"/>
                <a:cs typeface="Arial" panose="020B0604020202020204" pitchFamily="34" charset="0"/>
              </a:rPr>
              <a:t>: Include </a:t>
            </a:r>
            <a:r>
              <a:rPr lang="en-US" sz="1200" b="0" i="1" u="none" dirty="0">
                <a:solidFill>
                  <a:srgbClr val="000000"/>
                </a:solidFill>
                <a:latin typeface="+mj-lt"/>
              </a:rPr>
              <a:t>a description of all </a:t>
            </a:r>
            <a:r>
              <a:rPr lang="en-US" sz="1200" i="1" u="none" dirty="0">
                <a:solidFill>
                  <a:srgbClr val="000000"/>
                </a:solidFill>
                <a:effectLst/>
                <a:latin typeface="+mj-lt"/>
                <a:ea typeface="Calibri" panose="020F0502020204030204" pitchFamily="34" charset="0"/>
                <a:cs typeface="Arial" panose="020B0604020202020204" pitchFamily="34" charset="0"/>
              </a:rPr>
              <a:t>considerations and adaptations you will be making to the approach to help ensure the diverse needs of our students and staff are met.</a:t>
            </a:r>
          </a:p>
          <a:p>
            <a:pPr marL="171450" indent="-171450">
              <a:buFont typeface="Arial" panose="020B0604020202020204" pitchFamily="34" charset="0"/>
              <a:buChar char="•"/>
            </a:pPr>
            <a:r>
              <a:rPr lang="en-US" sz="1200" b="0" i="1" u="sng" dirty="0">
                <a:solidFill>
                  <a:srgbClr val="000000"/>
                </a:solidFill>
                <a:effectLst/>
                <a:latin typeface="+mj-lt"/>
                <a:cs typeface="Arial" panose="020B0604020202020204" pitchFamily="34" charset="0"/>
              </a:rPr>
              <a:t>Implementation Support</a:t>
            </a:r>
            <a:r>
              <a:rPr lang="en-US" sz="1200" b="0" i="1" u="none" dirty="0">
                <a:solidFill>
                  <a:srgbClr val="000000"/>
                </a:solidFill>
                <a:effectLst/>
                <a:latin typeface="+mj-lt"/>
                <a:cs typeface="Arial" panose="020B0604020202020204" pitchFamily="34" charset="0"/>
              </a:rPr>
              <a:t>: Include </a:t>
            </a:r>
            <a:r>
              <a:rPr lang="en-US" sz="1200" b="0" i="1" dirty="0">
                <a:solidFill>
                  <a:srgbClr val="000000"/>
                </a:solidFill>
                <a:effectLst/>
                <a:latin typeface="+mj-lt"/>
                <a:ea typeface="SimSun" panose="02010600030101010101" pitchFamily="2" charset="-122"/>
                <a:cs typeface="Times New Roman" panose="02020603050405020304" pitchFamily="18" charset="0"/>
              </a:rPr>
              <a:t>a description of how the approach will be implemented and what supports will be available. </a:t>
            </a:r>
            <a:r>
              <a:rPr lang="en-US" sz="1200" i="1" dirty="0">
                <a:solidFill>
                  <a:srgbClr val="000000"/>
                </a:solidFill>
                <a:effectLst/>
                <a:latin typeface="+mj-lt"/>
                <a:ea typeface="Calibri" panose="020F0502020204030204" pitchFamily="34" charset="0"/>
                <a:cs typeface="Arial" panose="020B0604020202020204" pitchFamily="34" charset="0"/>
              </a:rPr>
              <a:t>For example, consider including information on any training that might be needed, the ongoing support or staffing needed, or any guidelines or procedures that may need to be established to support implementation.</a:t>
            </a:r>
          </a:p>
          <a:p>
            <a:pPr marL="171450" indent="-171450">
              <a:buFont typeface="Arial" panose="020B0604020202020204" pitchFamily="34" charset="0"/>
              <a:buChar char="•"/>
            </a:pPr>
            <a:r>
              <a:rPr lang="en-US" sz="1200" b="0" i="1" u="sng" dirty="0">
                <a:solidFill>
                  <a:srgbClr val="000000"/>
                </a:solidFill>
                <a:effectLst/>
                <a:latin typeface="+mj-lt"/>
                <a:cs typeface="Arial" panose="020B0604020202020204" pitchFamily="34" charset="0"/>
              </a:rPr>
              <a:t>Timeline</a:t>
            </a:r>
            <a:r>
              <a:rPr lang="en-US" sz="1200" b="0" i="1" dirty="0">
                <a:solidFill>
                  <a:srgbClr val="000000"/>
                </a:solidFill>
                <a:effectLst/>
                <a:latin typeface="+mj-lt"/>
                <a:cs typeface="Arial" panose="020B0604020202020204" pitchFamily="34" charset="0"/>
              </a:rPr>
              <a:t>: </a:t>
            </a:r>
            <a:r>
              <a:rPr lang="en-US" sz="1200" b="0" i="1" dirty="0">
                <a:solidFill>
                  <a:srgbClr val="000000"/>
                </a:solidFill>
                <a:latin typeface="+mj-lt"/>
              </a:rPr>
              <a:t>Add information here on the timeline for putting this approach in place.</a:t>
            </a:r>
            <a:endParaRPr lang="en-US" sz="1200" b="0" i="1" dirty="0">
              <a:solidFill>
                <a:srgbClr val="000000"/>
              </a:solidFill>
              <a:effectLst/>
              <a:latin typeface="+mj-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dirty="0"/>
          </a:p>
        </p:txBody>
      </p:sp>
    </p:spTree>
    <p:extLst>
      <p:ext uri="{BB962C8B-B14F-4D97-AF65-F5344CB8AC3E}">
        <p14:creationId xmlns:p14="http://schemas.microsoft.com/office/powerpoint/2010/main" val="1275854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lnSpc>
                <a:spcPct val="120000"/>
              </a:lnSpc>
              <a:spcBef>
                <a:spcPts val="0"/>
              </a:spcBef>
              <a:spcAft>
                <a:spcPts val="600"/>
              </a:spcAft>
            </a:pPr>
            <a:r>
              <a:rPr lang="en-US" sz="1200" b="1" dirty="0">
                <a:solidFill>
                  <a:srgbClr val="000000"/>
                </a:solidFill>
                <a:effectLst/>
                <a:latin typeface="+mj-lt"/>
                <a:ea typeface="Calibri" panose="020F0502020204030204" pitchFamily="34" charset="0"/>
              </a:rPr>
              <a:t>TALKING POINTS: </a:t>
            </a:r>
          </a:p>
          <a:p>
            <a:pPr marL="285750" marR="0" indent="-285750">
              <a:lnSpc>
                <a:spcPct val="120000"/>
              </a:lnSpc>
              <a:spcBef>
                <a:spcPts val="0"/>
              </a:spcBef>
              <a:spcAft>
                <a:spcPts val="600"/>
              </a:spcAft>
              <a:buFont typeface="Arial" panose="020B0604020202020204" pitchFamily="34" charset="0"/>
              <a:buChar char="•"/>
            </a:pPr>
            <a:r>
              <a:rPr lang="en-US" sz="1200" dirty="0">
                <a:solidFill>
                  <a:srgbClr val="000000"/>
                </a:solidFill>
                <a:effectLst/>
                <a:latin typeface="+mj-lt"/>
                <a:ea typeface="Calibri" panose="020F0502020204030204" pitchFamily="34" charset="0"/>
              </a:rPr>
              <a:t>Mindfulness is the practice of being fully aware of your thoughts and feelings in a moment, without judging them or negatively reacting to them. </a:t>
            </a:r>
            <a:r>
              <a:rPr lang="en-US" sz="1200" dirty="0">
                <a:solidFill>
                  <a:srgbClr val="000000"/>
                </a:solidFill>
                <a:effectLst/>
                <a:latin typeface="+mj-lt"/>
                <a:ea typeface="SimSun" panose="02010600030101010101" pitchFamily="2" charset="-122"/>
                <a:cs typeface="Times New Roman" panose="02020603050405020304" pitchFamily="18" charset="0"/>
              </a:rPr>
              <a:t>Practicing mindfulness can help students manage stress in their everyday lives and regulate their emotions and behaviors.</a:t>
            </a:r>
          </a:p>
          <a:p>
            <a:pPr marL="0" marR="0" indent="0">
              <a:lnSpc>
                <a:spcPct val="120000"/>
              </a:lnSpc>
              <a:spcBef>
                <a:spcPts val="0"/>
              </a:spcBef>
              <a:spcAft>
                <a:spcPts val="600"/>
              </a:spcAft>
              <a:buFont typeface="Arial" panose="020B0604020202020204" pitchFamily="34" charset="0"/>
              <a:buNone/>
            </a:pPr>
            <a:endParaRPr lang="en-US" sz="1200" dirty="0">
              <a:solidFill>
                <a:srgbClr val="000000"/>
              </a:solidFill>
              <a:effectLst/>
              <a:latin typeface="+mj-lt"/>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solidFill>
                  <a:srgbClr val="000000"/>
                </a:solidFill>
                <a:effectLst/>
                <a:latin typeface="+mj-lt"/>
                <a:ea typeface="Calibri" panose="020F0502020204030204" pitchFamily="34" charset="0"/>
                <a:cs typeface="Times New Roman" panose="02020603050405020304" pitchFamily="18" charset="0"/>
              </a:rPr>
              <a:t>Small-group mindfulness interventions can be provided to students who are experiencing elevated mental health symptoms. </a:t>
            </a:r>
            <a:r>
              <a:rPr lang="en-US" sz="1200" dirty="0">
                <a:solidFill>
                  <a:srgbClr val="000000"/>
                </a:solidFill>
                <a:effectLst/>
                <a:latin typeface="+mj-lt"/>
                <a:ea typeface="SimSun" panose="02010600030101010101" pitchFamily="2" charset="-122"/>
                <a:cs typeface="Times New Roman" panose="02020603050405020304" pitchFamily="18" charset="0"/>
              </a:rPr>
              <a:t>Small groups of students, often led by counselors, learn about and practice mindfulness activities. These interventions aim to promote emotional regulation skills among students </a:t>
            </a:r>
            <a:r>
              <a:rPr lang="en-US" sz="1200" dirty="0">
                <a:effectLst/>
                <a:latin typeface="+mj-lt"/>
              </a:rPr>
              <a:t>needing early or targeted individual interventions</a:t>
            </a:r>
            <a:r>
              <a:rPr lang="en-US" sz="1200" dirty="0">
                <a:solidFill>
                  <a:srgbClr val="000000"/>
                </a:solidFill>
                <a:effectLst/>
                <a:latin typeface="+mj-lt"/>
                <a:ea typeface="SimSun" panose="02010600030101010101" pitchFamily="2" charset="-122"/>
                <a:cs typeface="Times New Roman" panose="02020603050405020304" pitchFamily="18" charset="0"/>
              </a:rPr>
              <a:t> (Tier 2 or Tier 3). Students learn to understand their thoughts and feelings and develop and practice skills to help them reflect on and manage their emotions in a positive way. </a:t>
            </a:r>
          </a:p>
          <a:p>
            <a:pPr marL="0" marR="0">
              <a:lnSpc>
                <a:spcPct val="120000"/>
              </a:lnSpc>
              <a:spcBef>
                <a:spcPts val="0"/>
              </a:spcBef>
              <a:spcAft>
                <a:spcPts val="600"/>
              </a:spcAft>
            </a:pPr>
            <a:endParaRPr lang="en-US" sz="1200" dirty="0">
              <a:solidFill>
                <a:srgbClr val="000000"/>
              </a:solidFill>
              <a:effectLst/>
              <a:latin typeface="+mj-lt"/>
              <a:ea typeface="SimSun" panose="02010600030101010101" pitchFamily="2" charset="-122"/>
              <a:cs typeface="Times New Roman" panose="02020603050405020304" pitchFamily="18" charset="0"/>
            </a:endParaRPr>
          </a:p>
          <a:p>
            <a:pPr marL="0" marR="0">
              <a:lnSpc>
                <a:spcPct val="120000"/>
              </a:lnSpc>
              <a:spcBef>
                <a:spcPts val="0"/>
              </a:spcBef>
              <a:spcAft>
                <a:spcPts val="600"/>
              </a:spcAft>
            </a:pPr>
            <a:endParaRPr lang="en-US" sz="1200" dirty="0">
              <a:solidFill>
                <a:srgbClr val="000000"/>
              </a:solidFill>
              <a:effectLst/>
              <a:latin typeface="+mj-lt"/>
              <a:ea typeface="SimSun"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1" dirty="0">
                <a:solidFill>
                  <a:srgbClr val="000000"/>
                </a:solidFill>
                <a:latin typeface="+mj-lt"/>
              </a:rPr>
              <a:t>USER GUIDE: </a:t>
            </a:r>
            <a:r>
              <a:rPr lang="en-US" sz="1200" b="0" i="1" dirty="0">
                <a:solidFill>
                  <a:srgbClr val="000000"/>
                </a:solidFill>
                <a:latin typeface="+mj-lt"/>
              </a:rPr>
              <a:t>Add information in the blue boxes. If you and your team have completed the “How to Get Started” resource, you can add information from the Plan for Action table here. If not, the information you add here should include:</a:t>
            </a:r>
          </a:p>
          <a:p>
            <a:pPr marL="171450" indent="-171450">
              <a:buFont typeface="Arial" panose="020B0604020202020204" pitchFamily="34" charset="0"/>
              <a:buChar char="•"/>
            </a:pPr>
            <a:r>
              <a:rPr lang="en-US" sz="1200" b="0" i="1" u="sng" dirty="0">
                <a:solidFill>
                  <a:srgbClr val="000000"/>
                </a:solidFill>
                <a:latin typeface="+mj-lt"/>
              </a:rPr>
              <a:t>Team</a:t>
            </a:r>
            <a:r>
              <a:rPr lang="en-US" sz="1200" b="0" i="1" dirty="0">
                <a:solidFill>
                  <a:srgbClr val="000000"/>
                </a:solidFill>
                <a:latin typeface="+mj-lt"/>
              </a:rPr>
              <a:t>: Include </a:t>
            </a:r>
            <a:r>
              <a:rPr lang="en-US" sz="1200" b="0" i="1" u="none" dirty="0">
                <a:solidFill>
                  <a:srgbClr val="000000"/>
                </a:solidFill>
                <a:effectLst/>
                <a:latin typeface="+mj-lt"/>
                <a:cs typeface="Arial" panose="020B0604020202020204" pitchFamily="34" charset="0"/>
              </a:rPr>
              <a:t>w</a:t>
            </a:r>
            <a:r>
              <a:rPr lang="en-US" sz="1200" b="0" i="1" u="none" dirty="0">
                <a:solidFill>
                  <a:srgbClr val="000000"/>
                </a:solidFill>
                <a:effectLst/>
                <a:latin typeface="+mj-lt"/>
                <a:ea typeface="Calibri" panose="020F0502020204030204" pitchFamily="34" charset="0"/>
                <a:cs typeface="Arial" panose="020B0604020202020204" pitchFamily="34" charset="0"/>
              </a:rPr>
              <a:t>hich team(s) will be working on this strategy/approach (including any existing teams that are a good fit to take this on); the person/people responsible for leading the approach, and the person/people who will be implementing the </a:t>
            </a:r>
            <a:r>
              <a:rPr lang="en-US" sz="1200" b="0" i="1" dirty="0">
                <a:solidFill>
                  <a:srgbClr val="000000"/>
                </a:solidFill>
                <a:effectLst/>
                <a:latin typeface="+mj-lt"/>
                <a:ea typeface="Calibri" panose="020F0502020204030204" pitchFamily="34" charset="0"/>
                <a:cs typeface="Arial" panose="020B0604020202020204" pitchFamily="34" charset="0"/>
              </a:rPr>
              <a:t>approach.</a:t>
            </a:r>
          </a:p>
          <a:p>
            <a:pPr marL="171450" indent="-171450">
              <a:buFont typeface="Arial" panose="020B0604020202020204" pitchFamily="34" charset="0"/>
              <a:buChar char="•"/>
            </a:pPr>
            <a:r>
              <a:rPr lang="en-US" sz="1200" b="0" i="1" u="sng" dirty="0">
                <a:solidFill>
                  <a:srgbClr val="000000"/>
                </a:solidFill>
                <a:effectLst/>
                <a:latin typeface="+mj-lt"/>
                <a:ea typeface="Calibri" panose="020F0502020204030204" pitchFamily="34" charset="0"/>
                <a:cs typeface="Arial" panose="020B0604020202020204" pitchFamily="34" charset="0"/>
              </a:rPr>
              <a:t>Engagement with Partners</a:t>
            </a:r>
            <a:r>
              <a:rPr lang="en-US" sz="1200" b="0" i="1" dirty="0">
                <a:solidFill>
                  <a:srgbClr val="000000"/>
                </a:solidFill>
                <a:effectLst/>
                <a:latin typeface="+mj-lt"/>
                <a:ea typeface="Calibri" panose="020F0502020204030204" pitchFamily="34" charset="0"/>
                <a:cs typeface="Arial" panose="020B0604020202020204" pitchFamily="34" charset="0"/>
              </a:rPr>
              <a:t>: Include </a:t>
            </a:r>
            <a:r>
              <a:rPr lang="en-US" sz="1200" b="0" i="1" dirty="0">
                <a:solidFill>
                  <a:srgbClr val="000000"/>
                </a:solidFill>
                <a:latin typeface="+mj-lt"/>
                <a:cs typeface="Arial" panose="020B0604020202020204" pitchFamily="34" charset="0"/>
              </a:rPr>
              <a:t>information here about how you will be engaging with key partners, including those who need to be informed about the new approach; those whose support/approval will be needed to help make implementation go well; and plans for including students, families, and community partners.</a:t>
            </a:r>
          </a:p>
          <a:p>
            <a:pPr marL="171450" indent="-171450">
              <a:buFont typeface="Arial" panose="020B0604020202020204" pitchFamily="34" charset="0"/>
              <a:buChar char="•"/>
            </a:pPr>
            <a:r>
              <a:rPr lang="en-US" sz="1200" b="0" i="1" u="sng" dirty="0">
                <a:solidFill>
                  <a:srgbClr val="000000"/>
                </a:solidFill>
                <a:latin typeface="+mj-lt"/>
                <a:cs typeface="Arial" panose="020B0604020202020204" pitchFamily="34" charset="0"/>
              </a:rPr>
              <a:t>Equity Considerations</a:t>
            </a:r>
            <a:r>
              <a:rPr lang="en-US" sz="1200" b="0" i="1" dirty="0">
                <a:solidFill>
                  <a:srgbClr val="000000"/>
                </a:solidFill>
                <a:latin typeface="+mj-lt"/>
                <a:cs typeface="Arial" panose="020B0604020202020204" pitchFamily="34" charset="0"/>
              </a:rPr>
              <a:t>: Include </a:t>
            </a:r>
            <a:r>
              <a:rPr lang="en-US" sz="1200" b="0" i="1" u="none" dirty="0">
                <a:solidFill>
                  <a:srgbClr val="000000"/>
                </a:solidFill>
                <a:latin typeface="+mj-lt"/>
              </a:rPr>
              <a:t>a description of all </a:t>
            </a:r>
            <a:r>
              <a:rPr lang="en-US" sz="1200" i="1" u="none" dirty="0">
                <a:solidFill>
                  <a:srgbClr val="000000"/>
                </a:solidFill>
                <a:effectLst/>
                <a:latin typeface="+mj-lt"/>
                <a:ea typeface="Calibri" panose="020F0502020204030204" pitchFamily="34" charset="0"/>
                <a:cs typeface="Arial" panose="020B0604020202020204" pitchFamily="34" charset="0"/>
              </a:rPr>
              <a:t>considerations and adaptations you will be making to the approach to help ensure the diverse needs of our students and staff are met.</a:t>
            </a:r>
          </a:p>
          <a:p>
            <a:pPr marL="171450" indent="-171450">
              <a:buFont typeface="Arial" panose="020B0604020202020204" pitchFamily="34" charset="0"/>
              <a:buChar char="•"/>
            </a:pPr>
            <a:r>
              <a:rPr lang="en-US" sz="1200" b="0" i="1" u="sng" dirty="0">
                <a:solidFill>
                  <a:srgbClr val="000000"/>
                </a:solidFill>
                <a:effectLst/>
                <a:latin typeface="+mj-lt"/>
                <a:cs typeface="Arial" panose="020B0604020202020204" pitchFamily="34" charset="0"/>
              </a:rPr>
              <a:t>Implementation Support</a:t>
            </a:r>
            <a:r>
              <a:rPr lang="en-US" sz="1200" b="0" i="1" u="none" dirty="0">
                <a:solidFill>
                  <a:srgbClr val="000000"/>
                </a:solidFill>
                <a:effectLst/>
                <a:latin typeface="+mj-lt"/>
                <a:cs typeface="Arial" panose="020B0604020202020204" pitchFamily="34" charset="0"/>
              </a:rPr>
              <a:t>: Include </a:t>
            </a:r>
            <a:r>
              <a:rPr lang="en-US" sz="1200" b="0" i="1" dirty="0">
                <a:solidFill>
                  <a:srgbClr val="000000"/>
                </a:solidFill>
                <a:effectLst/>
                <a:latin typeface="+mj-lt"/>
                <a:ea typeface="SimSun" panose="02010600030101010101" pitchFamily="2" charset="-122"/>
                <a:cs typeface="Times New Roman" panose="02020603050405020304" pitchFamily="18" charset="0"/>
              </a:rPr>
              <a:t>a description of how the approach will be implemented and what supports will be available. </a:t>
            </a:r>
            <a:r>
              <a:rPr lang="en-US" sz="1200" i="1" dirty="0">
                <a:solidFill>
                  <a:srgbClr val="000000"/>
                </a:solidFill>
                <a:effectLst/>
                <a:latin typeface="+mj-lt"/>
                <a:ea typeface="Calibri" panose="020F0502020204030204" pitchFamily="34" charset="0"/>
                <a:cs typeface="Arial" panose="020B0604020202020204" pitchFamily="34" charset="0"/>
              </a:rPr>
              <a:t>For example, consider including information on any training that might be needed, the ongoing support or staffing needed, or any guidelines or procedures that may need to be established to support implementation.</a:t>
            </a:r>
          </a:p>
          <a:p>
            <a:pPr marL="171450" indent="-171450">
              <a:buFont typeface="Arial" panose="020B0604020202020204" pitchFamily="34" charset="0"/>
              <a:buChar char="•"/>
            </a:pPr>
            <a:r>
              <a:rPr lang="en-US" sz="1200" b="0" i="1" u="sng" dirty="0">
                <a:solidFill>
                  <a:srgbClr val="000000"/>
                </a:solidFill>
                <a:effectLst/>
                <a:latin typeface="+mj-lt"/>
                <a:cs typeface="Arial" panose="020B0604020202020204" pitchFamily="34" charset="0"/>
              </a:rPr>
              <a:t>Timeline</a:t>
            </a:r>
            <a:r>
              <a:rPr lang="en-US" sz="1200" b="0" i="1" dirty="0">
                <a:solidFill>
                  <a:srgbClr val="000000"/>
                </a:solidFill>
                <a:effectLst/>
                <a:latin typeface="+mj-lt"/>
                <a:cs typeface="Arial" panose="020B0604020202020204" pitchFamily="34" charset="0"/>
              </a:rPr>
              <a:t>: </a:t>
            </a:r>
            <a:r>
              <a:rPr lang="en-US" sz="1200" b="0" i="1" dirty="0">
                <a:solidFill>
                  <a:srgbClr val="000000"/>
                </a:solidFill>
                <a:latin typeface="+mj-lt"/>
              </a:rPr>
              <a:t>Add information here on the timeline for putting this approach in place.</a:t>
            </a:r>
            <a:endParaRPr lang="en-US" sz="1200" b="0" i="1" dirty="0">
              <a:solidFill>
                <a:srgbClr val="000000"/>
              </a:solidFill>
              <a:effectLst/>
              <a:latin typeface="+mj-lt"/>
              <a:cs typeface="Arial" panose="020B0604020202020204" pitchFamily="34" charset="0"/>
            </a:endParaRPr>
          </a:p>
          <a:p>
            <a:pPr marL="0" marR="0">
              <a:lnSpc>
                <a:spcPct val="120000"/>
              </a:lnSpc>
              <a:spcBef>
                <a:spcPts val="0"/>
              </a:spcBef>
              <a:spcAft>
                <a:spcPts val="600"/>
              </a:spcAft>
            </a:pPr>
            <a:endParaRPr lang="en-US" sz="1200" dirty="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dirty="0"/>
          </a:p>
        </p:txBody>
      </p:sp>
    </p:spTree>
    <p:extLst>
      <p:ext uri="{BB962C8B-B14F-4D97-AF65-F5344CB8AC3E}">
        <p14:creationId xmlns:p14="http://schemas.microsoft.com/office/powerpoint/2010/main" val="2378388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lnSpc>
                <a:spcPct val="120000"/>
              </a:lnSpc>
              <a:spcBef>
                <a:spcPts val="0"/>
              </a:spcBef>
              <a:spcAft>
                <a:spcPts val="600"/>
              </a:spcAft>
            </a:pPr>
            <a:r>
              <a:rPr lang="en-US" sz="1200" b="1" dirty="0">
                <a:solidFill>
                  <a:srgbClr val="000000"/>
                </a:solidFill>
                <a:effectLst/>
                <a:latin typeface="+mj-lt"/>
                <a:ea typeface="SimSun" panose="02010600030101010101" pitchFamily="2" charset="-122"/>
                <a:cs typeface="Times New Roman" panose="02020603050405020304" pitchFamily="18" charset="0"/>
              </a:rPr>
              <a:t>TALKING POINTS: </a:t>
            </a:r>
          </a:p>
          <a:p>
            <a:pPr marL="285750" marR="0" indent="-285750">
              <a:lnSpc>
                <a:spcPct val="120000"/>
              </a:lnSpc>
              <a:spcBef>
                <a:spcPts val="0"/>
              </a:spcBef>
              <a:spcAft>
                <a:spcPts val="600"/>
              </a:spcAft>
              <a:buFont typeface="Arial" panose="020B0604020202020204" pitchFamily="34" charset="0"/>
              <a:buChar char="•"/>
            </a:pPr>
            <a:r>
              <a:rPr lang="en-US" sz="1200" dirty="0">
                <a:solidFill>
                  <a:srgbClr val="000000"/>
                </a:solidFill>
                <a:effectLst/>
                <a:latin typeface="+mj-lt"/>
                <a:ea typeface="Calibri" panose="020F0502020204030204" pitchFamily="34" charset="0"/>
              </a:rPr>
              <a:t>Social, emotional, and behavioral learning focuses on developing skills to promote physical and mental health. These programs focus on five key areas: Self-management, responsible decision-making, relationship skills, social awareness, and self-awareness</a:t>
            </a:r>
            <a:r>
              <a:rPr lang="en-US" sz="1200" dirty="0">
                <a:solidFill>
                  <a:srgbClr val="000000"/>
                </a:solidFill>
                <a:effectLst/>
                <a:latin typeface="+mj-lt"/>
                <a:ea typeface="SimSun" panose="02010600030101010101" pitchFamily="2" charset="-122"/>
                <a:cs typeface="Times New Roman" panose="02020603050405020304" pitchFamily="18" charset="0"/>
              </a:rPr>
              <a:t>. </a:t>
            </a:r>
          </a:p>
          <a:p>
            <a:pPr marL="0" marR="0">
              <a:lnSpc>
                <a:spcPct val="120000"/>
              </a:lnSpc>
              <a:spcBef>
                <a:spcPts val="0"/>
              </a:spcBef>
              <a:spcAft>
                <a:spcPts val="600"/>
              </a:spcAft>
            </a:pPr>
            <a:endParaRPr lang="en-US" sz="1200" dirty="0">
              <a:solidFill>
                <a:srgbClr val="000000"/>
              </a:solidFill>
              <a:effectLst/>
              <a:latin typeface="+mj-lt"/>
              <a:ea typeface="SimSun" panose="02010600030101010101" pitchFamily="2" charset="-122"/>
              <a:cs typeface="Times New Roman" panose="02020603050405020304" pitchFamily="18" charset="0"/>
            </a:endParaRPr>
          </a:p>
          <a:p>
            <a:pPr marL="171450" marR="0" indent="-171450">
              <a:lnSpc>
                <a:spcPct val="120000"/>
              </a:lnSpc>
              <a:spcBef>
                <a:spcPts val="0"/>
              </a:spcBef>
              <a:spcAft>
                <a:spcPts val="600"/>
              </a:spcAft>
              <a:buFont typeface="Arial" panose="020B0604020202020204" pitchFamily="34" charset="0"/>
              <a:buChar char="•"/>
            </a:pPr>
            <a:r>
              <a:rPr lang="en-US" sz="1200" dirty="0">
                <a:solidFill>
                  <a:srgbClr val="000000"/>
                </a:solidFill>
                <a:effectLst/>
                <a:latin typeface="+mj-lt"/>
                <a:ea typeface="SimSun" panose="02010600030101010101" pitchFamily="2" charset="-122"/>
                <a:cs typeface="Times New Roman" panose="02020603050405020304" pitchFamily="18" charset="0"/>
              </a:rPr>
              <a:t>Schools can provide classroom-based instruction focused on building social skills and emotional development for all students. These programs h</a:t>
            </a:r>
            <a:r>
              <a:rPr lang="en-US" sz="1200" dirty="0">
                <a:solidFill>
                  <a:srgbClr val="000000"/>
                </a:solidFill>
                <a:effectLst/>
                <a:latin typeface="+mj-lt"/>
                <a:ea typeface="Times New Roman" panose="02020603050405020304" pitchFamily="18" charset="0"/>
              </a:rPr>
              <a:t>elp students recognize thoughts, understand feelings, make decisions, solve problems, and have healthy relationships. </a:t>
            </a:r>
            <a:r>
              <a:rPr lang="en-US" sz="1200" b="0" i="0" dirty="0">
                <a:solidFill>
                  <a:srgbClr val="000000"/>
                </a:solidFill>
                <a:effectLst/>
                <a:latin typeface="+mj-lt"/>
              </a:rPr>
              <a:t>Some programs are made up of one computer-based session. Others are made up of multiple lessons delivered by a counselor or taught by a teacher in their classroom throughout the school year.</a:t>
            </a:r>
          </a:p>
          <a:p>
            <a:pPr marL="0" marR="0">
              <a:lnSpc>
                <a:spcPct val="120000"/>
              </a:lnSpc>
              <a:spcBef>
                <a:spcPts val="0"/>
              </a:spcBef>
              <a:spcAft>
                <a:spcPts val="600"/>
              </a:spcAft>
            </a:pPr>
            <a:endParaRPr lang="en-US" sz="1200" dirty="0">
              <a:solidFill>
                <a:srgbClr val="000000"/>
              </a:solidFill>
              <a:effectLst/>
              <a:latin typeface="+mj-lt"/>
              <a:ea typeface="SimSun" panose="02010600030101010101" pitchFamily="2" charset="-122"/>
              <a:cs typeface="Times New Roman" panose="02020603050405020304" pitchFamily="18" charset="0"/>
            </a:endParaRPr>
          </a:p>
          <a:p>
            <a:pPr marL="0" marR="0">
              <a:lnSpc>
                <a:spcPct val="120000"/>
              </a:lnSpc>
              <a:spcBef>
                <a:spcPts val="0"/>
              </a:spcBef>
              <a:spcAft>
                <a:spcPts val="600"/>
              </a:spcAft>
            </a:pPr>
            <a:endParaRPr lang="en-US" sz="1200" dirty="0">
              <a:solidFill>
                <a:srgbClr val="000000"/>
              </a:solidFill>
              <a:effectLst/>
              <a:latin typeface="+mj-lt"/>
              <a:ea typeface="SimSun"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1" dirty="0">
                <a:solidFill>
                  <a:srgbClr val="000000"/>
                </a:solidFill>
                <a:latin typeface="+mj-lt"/>
              </a:rPr>
              <a:t>USER GUIDE: </a:t>
            </a:r>
            <a:r>
              <a:rPr lang="en-US" sz="1200" b="0" i="1" dirty="0">
                <a:solidFill>
                  <a:srgbClr val="000000"/>
                </a:solidFill>
                <a:latin typeface="+mj-lt"/>
              </a:rPr>
              <a:t>Add information in the blue boxes. If you and your team have completed the “How to Get Started” resource, you can add information from the Plan for Action table here. If not, the information you add here should include:</a:t>
            </a:r>
          </a:p>
          <a:p>
            <a:pPr marL="171450" indent="-171450">
              <a:buFont typeface="Arial" panose="020B0604020202020204" pitchFamily="34" charset="0"/>
              <a:buChar char="•"/>
            </a:pPr>
            <a:r>
              <a:rPr lang="en-US" sz="1200" b="0" i="1" u="sng" dirty="0">
                <a:solidFill>
                  <a:srgbClr val="000000"/>
                </a:solidFill>
                <a:latin typeface="+mj-lt"/>
              </a:rPr>
              <a:t>Team</a:t>
            </a:r>
            <a:r>
              <a:rPr lang="en-US" sz="1200" b="0" i="1" dirty="0">
                <a:solidFill>
                  <a:srgbClr val="000000"/>
                </a:solidFill>
                <a:latin typeface="+mj-lt"/>
              </a:rPr>
              <a:t>: Include </a:t>
            </a:r>
            <a:r>
              <a:rPr lang="en-US" sz="1200" b="0" i="1" u="none" dirty="0">
                <a:solidFill>
                  <a:srgbClr val="000000"/>
                </a:solidFill>
                <a:effectLst/>
                <a:latin typeface="+mj-lt"/>
                <a:cs typeface="Arial" panose="020B0604020202020204" pitchFamily="34" charset="0"/>
              </a:rPr>
              <a:t>w</a:t>
            </a:r>
            <a:r>
              <a:rPr lang="en-US" sz="1200" b="0" i="1" u="none" dirty="0">
                <a:solidFill>
                  <a:srgbClr val="000000"/>
                </a:solidFill>
                <a:effectLst/>
                <a:latin typeface="+mj-lt"/>
                <a:ea typeface="Calibri" panose="020F0502020204030204" pitchFamily="34" charset="0"/>
                <a:cs typeface="Arial" panose="020B0604020202020204" pitchFamily="34" charset="0"/>
              </a:rPr>
              <a:t>hich team(s) will be working on this strategy/approach (including any existing teams that are a good fit to take this on); the person/people responsible for leading the approach, and the person/people who will be implementing the </a:t>
            </a:r>
            <a:r>
              <a:rPr lang="en-US" sz="1200" b="0" i="1" dirty="0">
                <a:solidFill>
                  <a:srgbClr val="000000"/>
                </a:solidFill>
                <a:effectLst/>
                <a:latin typeface="+mj-lt"/>
                <a:ea typeface="Calibri" panose="020F0502020204030204" pitchFamily="34" charset="0"/>
                <a:cs typeface="Arial" panose="020B0604020202020204" pitchFamily="34" charset="0"/>
              </a:rPr>
              <a:t>approach.</a:t>
            </a:r>
          </a:p>
          <a:p>
            <a:pPr marL="171450" indent="-171450">
              <a:buFont typeface="Arial" panose="020B0604020202020204" pitchFamily="34" charset="0"/>
              <a:buChar char="•"/>
            </a:pPr>
            <a:r>
              <a:rPr lang="en-US" sz="1200" b="0" i="1" u="sng" dirty="0">
                <a:solidFill>
                  <a:srgbClr val="000000"/>
                </a:solidFill>
                <a:effectLst/>
                <a:latin typeface="+mj-lt"/>
                <a:ea typeface="Calibri" panose="020F0502020204030204" pitchFamily="34" charset="0"/>
                <a:cs typeface="Arial" panose="020B0604020202020204" pitchFamily="34" charset="0"/>
              </a:rPr>
              <a:t>Engagement with Partners</a:t>
            </a:r>
            <a:r>
              <a:rPr lang="en-US" sz="1200" b="0" i="1" dirty="0">
                <a:solidFill>
                  <a:srgbClr val="000000"/>
                </a:solidFill>
                <a:effectLst/>
                <a:latin typeface="+mj-lt"/>
                <a:ea typeface="Calibri" panose="020F0502020204030204" pitchFamily="34" charset="0"/>
                <a:cs typeface="Arial" panose="020B0604020202020204" pitchFamily="34" charset="0"/>
              </a:rPr>
              <a:t>: Include </a:t>
            </a:r>
            <a:r>
              <a:rPr lang="en-US" sz="1200" b="0" i="1" dirty="0">
                <a:solidFill>
                  <a:srgbClr val="000000"/>
                </a:solidFill>
                <a:latin typeface="+mj-lt"/>
                <a:cs typeface="Arial" panose="020B0604020202020204" pitchFamily="34" charset="0"/>
              </a:rPr>
              <a:t>information here about how you will be engaging with key partners, including those who need to be informed about the new approach; those whose support/approval will be needed to help make implementation go well; and plans for including students, families, and community partners.</a:t>
            </a:r>
          </a:p>
          <a:p>
            <a:pPr marL="171450" indent="-171450">
              <a:buFont typeface="Arial" panose="020B0604020202020204" pitchFamily="34" charset="0"/>
              <a:buChar char="•"/>
            </a:pPr>
            <a:r>
              <a:rPr lang="en-US" sz="1200" b="0" i="1" u="sng" dirty="0">
                <a:solidFill>
                  <a:srgbClr val="000000"/>
                </a:solidFill>
                <a:latin typeface="+mj-lt"/>
                <a:cs typeface="Arial" panose="020B0604020202020204" pitchFamily="34" charset="0"/>
              </a:rPr>
              <a:t>Equity Considerations</a:t>
            </a:r>
            <a:r>
              <a:rPr lang="en-US" sz="1200" b="0" i="1" dirty="0">
                <a:solidFill>
                  <a:srgbClr val="000000"/>
                </a:solidFill>
                <a:latin typeface="+mj-lt"/>
                <a:cs typeface="Arial" panose="020B0604020202020204" pitchFamily="34" charset="0"/>
              </a:rPr>
              <a:t>: Include </a:t>
            </a:r>
            <a:r>
              <a:rPr lang="en-US" sz="1200" b="0" i="1" u="none" dirty="0">
                <a:solidFill>
                  <a:srgbClr val="000000"/>
                </a:solidFill>
                <a:latin typeface="+mj-lt"/>
              </a:rPr>
              <a:t>a description of all </a:t>
            </a:r>
            <a:r>
              <a:rPr lang="en-US" sz="1200" i="1" u="none" dirty="0">
                <a:solidFill>
                  <a:srgbClr val="000000"/>
                </a:solidFill>
                <a:effectLst/>
                <a:latin typeface="+mj-lt"/>
                <a:ea typeface="Calibri" panose="020F0502020204030204" pitchFamily="34" charset="0"/>
                <a:cs typeface="Arial" panose="020B0604020202020204" pitchFamily="34" charset="0"/>
              </a:rPr>
              <a:t>considerations and adaptations you will be making to the approach to help ensure the diverse needs of our students and staff are met.</a:t>
            </a:r>
          </a:p>
          <a:p>
            <a:pPr marL="171450" indent="-171450">
              <a:buFont typeface="Arial" panose="020B0604020202020204" pitchFamily="34" charset="0"/>
              <a:buChar char="•"/>
            </a:pPr>
            <a:r>
              <a:rPr lang="en-US" sz="1200" b="0" i="1" u="sng" dirty="0">
                <a:solidFill>
                  <a:srgbClr val="000000"/>
                </a:solidFill>
                <a:effectLst/>
                <a:latin typeface="+mj-lt"/>
                <a:cs typeface="Arial" panose="020B0604020202020204" pitchFamily="34" charset="0"/>
              </a:rPr>
              <a:t>Implementation Support</a:t>
            </a:r>
            <a:r>
              <a:rPr lang="en-US" sz="1200" b="0" i="1" u="none" dirty="0">
                <a:solidFill>
                  <a:srgbClr val="000000"/>
                </a:solidFill>
                <a:effectLst/>
                <a:latin typeface="+mj-lt"/>
                <a:cs typeface="Arial" panose="020B0604020202020204" pitchFamily="34" charset="0"/>
              </a:rPr>
              <a:t>: Include </a:t>
            </a:r>
            <a:r>
              <a:rPr lang="en-US" sz="1200" b="0" i="1" dirty="0">
                <a:solidFill>
                  <a:srgbClr val="000000"/>
                </a:solidFill>
                <a:effectLst/>
                <a:latin typeface="+mj-lt"/>
                <a:ea typeface="SimSun" panose="02010600030101010101" pitchFamily="2" charset="-122"/>
                <a:cs typeface="Times New Roman" panose="02020603050405020304" pitchFamily="18" charset="0"/>
              </a:rPr>
              <a:t>a description of how the approach will be implemented and what supports will be available. </a:t>
            </a:r>
            <a:r>
              <a:rPr lang="en-US" sz="1200" i="1" dirty="0">
                <a:solidFill>
                  <a:srgbClr val="000000"/>
                </a:solidFill>
                <a:effectLst/>
                <a:latin typeface="+mj-lt"/>
                <a:ea typeface="Calibri" panose="020F0502020204030204" pitchFamily="34" charset="0"/>
                <a:cs typeface="Arial" panose="020B0604020202020204" pitchFamily="34" charset="0"/>
              </a:rPr>
              <a:t>For example, consider including information on any training that might be needed, the ongoing support or staffing needed, or any guidelines or procedures that may need to be established to support implementation.</a:t>
            </a:r>
          </a:p>
          <a:p>
            <a:pPr marL="171450" indent="-171450">
              <a:buFont typeface="Arial" panose="020B0604020202020204" pitchFamily="34" charset="0"/>
              <a:buChar char="•"/>
            </a:pPr>
            <a:r>
              <a:rPr lang="en-US" sz="1200" b="0" i="1" u="sng" dirty="0">
                <a:solidFill>
                  <a:srgbClr val="000000"/>
                </a:solidFill>
                <a:effectLst/>
                <a:latin typeface="+mj-lt"/>
                <a:cs typeface="Arial" panose="020B0604020202020204" pitchFamily="34" charset="0"/>
              </a:rPr>
              <a:t>Timeline</a:t>
            </a:r>
            <a:r>
              <a:rPr lang="en-US" sz="1200" b="0" i="1" dirty="0">
                <a:solidFill>
                  <a:srgbClr val="000000"/>
                </a:solidFill>
                <a:effectLst/>
                <a:latin typeface="+mj-lt"/>
                <a:cs typeface="Arial" panose="020B0604020202020204" pitchFamily="34" charset="0"/>
              </a:rPr>
              <a:t>: </a:t>
            </a:r>
            <a:r>
              <a:rPr lang="en-US" sz="1200" b="0" i="1" dirty="0">
                <a:solidFill>
                  <a:srgbClr val="000000"/>
                </a:solidFill>
                <a:latin typeface="+mj-lt"/>
              </a:rPr>
              <a:t>Add information here on the timeline for putting this approach in place.</a:t>
            </a:r>
            <a:endParaRPr lang="en-US" sz="1200" b="0" i="1" dirty="0">
              <a:solidFill>
                <a:srgbClr val="000000"/>
              </a:solidFill>
              <a:effectLst/>
              <a:latin typeface="+mj-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dirty="0"/>
          </a:p>
        </p:txBody>
      </p:sp>
    </p:spTree>
    <p:extLst>
      <p:ext uri="{BB962C8B-B14F-4D97-AF65-F5344CB8AC3E}">
        <p14:creationId xmlns:p14="http://schemas.microsoft.com/office/powerpoint/2010/main" val="4281278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lnSpc>
                <a:spcPct val="120000"/>
              </a:lnSpc>
              <a:spcBef>
                <a:spcPts val="0"/>
              </a:spcBef>
              <a:spcAft>
                <a:spcPts val="600"/>
              </a:spcAft>
            </a:pPr>
            <a:r>
              <a:rPr lang="en-US" sz="1200" b="1" dirty="0">
                <a:solidFill>
                  <a:srgbClr val="000000"/>
                </a:solidFill>
                <a:effectLst/>
                <a:latin typeface="+mj-lt"/>
                <a:ea typeface="SimSun" panose="02010600030101010101" pitchFamily="2" charset="-122"/>
                <a:cs typeface="Times New Roman" panose="02020603050405020304" pitchFamily="18" charset="0"/>
              </a:rPr>
              <a:t>TALKING POINTS: </a:t>
            </a:r>
          </a:p>
          <a:p>
            <a:pPr marL="285750" marR="0" indent="-285750">
              <a:lnSpc>
                <a:spcPct val="120000"/>
              </a:lnSpc>
              <a:spcBef>
                <a:spcPts val="0"/>
              </a:spcBef>
              <a:spcAft>
                <a:spcPts val="600"/>
              </a:spcAft>
              <a:buFont typeface="Arial" panose="020B0604020202020204" pitchFamily="34" charset="0"/>
              <a:buChar char="•"/>
            </a:pPr>
            <a:r>
              <a:rPr lang="en-US" sz="1200" dirty="0">
                <a:solidFill>
                  <a:srgbClr val="000000"/>
                </a:solidFill>
                <a:effectLst/>
                <a:latin typeface="+mj-lt"/>
                <a:ea typeface="Calibri" panose="020F0502020204030204" pitchFamily="34" charset="0"/>
              </a:rPr>
              <a:t>Social, emotional, and behavioral learning focuses on developing skills to promote physical and mental health. These programs focus on five key areas: Self-management, responsible decision-making, relationship skills, social awareness, and self-awareness</a:t>
            </a:r>
            <a:r>
              <a:rPr lang="en-US" sz="1200" dirty="0">
                <a:solidFill>
                  <a:srgbClr val="000000"/>
                </a:solidFill>
                <a:effectLst/>
                <a:latin typeface="+mj-lt"/>
                <a:ea typeface="SimSun" panose="02010600030101010101" pitchFamily="2" charset="-122"/>
                <a:cs typeface="Times New Roman" panose="02020603050405020304" pitchFamily="18" charset="0"/>
              </a:rPr>
              <a:t>. </a:t>
            </a:r>
          </a:p>
          <a:p>
            <a:pPr marL="0" marR="0">
              <a:lnSpc>
                <a:spcPct val="120000"/>
              </a:lnSpc>
              <a:spcBef>
                <a:spcPts val="0"/>
              </a:spcBef>
              <a:spcAft>
                <a:spcPts val="600"/>
              </a:spcAft>
            </a:pPr>
            <a:endParaRPr lang="en-US" sz="1200" dirty="0">
              <a:solidFill>
                <a:srgbClr val="000000"/>
              </a:solidFill>
              <a:effectLst/>
              <a:latin typeface="+mj-lt"/>
              <a:ea typeface="SimSun" panose="02010600030101010101" pitchFamily="2" charset="-122"/>
              <a:cs typeface="Times New Roman" panose="02020603050405020304" pitchFamily="18" charset="0"/>
            </a:endParaRPr>
          </a:p>
          <a:p>
            <a:pPr marL="171450" marR="0" indent="-171450">
              <a:lnSpc>
                <a:spcPct val="120000"/>
              </a:lnSpc>
              <a:spcBef>
                <a:spcPts val="0"/>
              </a:spcBef>
              <a:spcAft>
                <a:spcPts val="600"/>
              </a:spcAft>
              <a:buFont typeface="Arial" panose="020B0604020202020204" pitchFamily="34" charset="0"/>
              <a:buChar char="•"/>
            </a:pPr>
            <a:r>
              <a:rPr lang="en-US" sz="1200" dirty="0">
                <a:solidFill>
                  <a:srgbClr val="000000"/>
                </a:solidFill>
                <a:effectLst/>
                <a:latin typeface="+mj-lt"/>
                <a:ea typeface="SimSun" panose="02010600030101010101" pitchFamily="2" charset="-122"/>
                <a:cs typeface="Times New Roman" panose="02020603050405020304" pitchFamily="18" charset="0"/>
              </a:rPr>
              <a:t>For students at elevated risk of negative mental health outcomes, schools can provide targeted education focused on teaching social skills and emotional development in small groups, providing an opportunity to focus on and practice specific skills tailored to students’ identified needs.</a:t>
            </a:r>
          </a:p>
          <a:p>
            <a:endParaRPr lang="en-US" sz="1200" dirty="0">
              <a:solidFill>
                <a:srgbClr val="000000"/>
              </a:solidFill>
              <a:latin typeface="+mj-lt"/>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i="1" dirty="0">
              <a:solidFill>
                <a:srgbClr val="000000"/>
              </a:solidFill>
              <a:latin typeface="+mj-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1" dirty="0">
                <a:solidFill>
                  <a:srgbClr val="000000"/>
                </a:solidFill>
                <a:latin typeface="+mj-lt"/>
              </a:rPr>
              <a:t>USER GUIDE: </a:t>
            </a:r>
            <a:r>
              <a:rPr lang="en-US" sz="1200" b="0" i="1" dirty="0">
                <a:solidFill>
                  <a:srgbClr val="000000"/>
                </a:solidFill>
                <a:latin typeface="+mj-lt"/>
              </a:rPr>
              <a:t>Add information in the blue boxes. If you and your team have completed the “How to Get Started” resource, you can add information from the Plan for Action table here. If not, the information you add here should include:</a:t>
            </a:r>
          </a:p>
          <a:p>
            <a:pPr marL="171450" indent="-171450">
              <a:buFont typeface="Arial" panose="020B0604020202020204" pitchFamily="34" charset="0"/>
              <a:buChar char="•"/>
            </a:pPr>
            <a:r>
              <a:rPr lang="en-US" sz="1200" b="0" i="1" u="sng" dirty="0">
                <a:solidFill>
                  <a:srgbClr val="000000"/>
                </a:solidFill>
                <a:latin typeface="+mj-lt"/>
              </a:rPr>
              <a:t>Team</a:t>
            </a:r>
            <a:r>
              <a:rPr lang="en-US" sz="1200" b="0" i="1" dirty="0">
                <a:solidFill>
                  <a:srgbClr val="000000"/>
                </a:solidFill>
                <a:latin typeface="+mj-lt"/>
              </a:rPr>
              <a:t>: Include </a:t>
            </a:r>
            <a:r>
              <a:rPr lang="en-US" sz="1200" b="0" i="1" u="none" dirty="0">
                <a:solidFill>
                  <a:srgbClr val="000000"/>
                </a:solidFill>
                <a:effectLst/>
                <a:latin typeface="+mj-lt"/>
                <a:cs typeface="Arial" panose="020B0604020202020204" pitchFamily="34" charset="0"/>
              </a:rPr>
              <a:t>w</a:t>
            </a:r>
            <a:r>
              <a:rPr lang="en-US" sz="1200" b="0" i="1" u="none" dirty="0">
                <a:solidFill>
                  <a:srgbClr val="000000"/>
                </a:solidFill>
                <a:effectLst/>
                <a:latin typeface="+mj-lt"/>
                <a:ea typeface="Calibri" panose="020F0502020204030204" pitchFamily="34" charset="0"/>
                <a:cs typeface="Arial" panose="020B0604020202020204" pitchFamily="34" charset="0"/>
              </a:rPr>
              <a:t>hich team(s) will be working on this strategy/approach (including any existing teams that are a good fit to take this on); the person/people responsible for leading the approach, and the person/people who will be implementing the </a:t>
            </a:r>
            <a:r>
              <a:rPr lang="en-US" sz="1200" b="0" i="1" dirty="0">
                <a:solidFill>
                  <a:srgbClr val="000000"/>
                </a:solidFill>
                <a:effectLst/>
                <a:latin typeface="+mj-lt"/>
                <a:ea typeface="Calibri" panose="020F0502020204030204" pitchFamily="34" charset="0"/>
                <a:cs typeface="Arial" panose="020B0604020202020204" pitchFamily="34" charset="0"/>
              </a:rPr>
              <a:t>approach.</a:t>
            </a:r>
          </a:p>
          <a:p>
            <a:pPr marL="171450" indent="-171450">
              <a:buFont typeface="Arial" panose="020B0604020202020204" pitchFamily="34" charset="0"/>
              <a:buChar char="•"/>
            </a:pPr>
            <a:r>
              <a:rPr lang="en-US" sz="1200" b="0" i="1" u="sng" dirty="0">
                <a:solidFill>
                  <a:srgbClr val="000000"/>
                </a:solidFill>
                <a:effectLst/>
                <a:latin typeface="+mj-lt"/>
                <a:ea typeface="Calibri" panose="020F0502020204030204" pitchFamily="34" charset="0"/>
                <a:cs typeface="Arial" panose="020B0604020202020204" pitchFamily="34" charset="0"/>
              </a:rPr>
              <a:t>Engagement with Partners</a:t>
            </a:r>
            <a:r>
              <a:rPr lang="en-US" sz="1200" b="0" i="1" dirty="0">
                <a:solidFill>
                  <a:srgbClr val="000000"/>
                </a:solidFill>
                <a:effectLst/>
                <a:latin typeface="+mj-lt"/>
                <a:ea typeface="Calibri" panose="020F0502020204030204" pitchFamily="34" charset="0"/>
                <a:cs typeface="Arial" panose="020B0604020202020204" pitchFamily="34" charset="0"/>
              </a:rPr>
              <a:t>: Include </a:t>
            </a:r>
            <a:r>
              <a:rPr lang="en-US" sz="1200" b="0" i="1" dirty="0">
                <a:solidFill>
                  <a:srgbClr val="000000"/>
                </a:solidFill>
                <a:latin typeface="+mj-lt"/>
                <a:cs typeface="Arial" panose="020B0604020202020204" pitchFamily="34" charset="0"/>
              </a:rPr>
              <a:t>information here about how you will be engaging with key partners, including those who need to be informed about the new approach; those whose support/approval will be needed to help make implementation go well; and plans for including students, families, and community partners.</a:t>
            </a:r>
          </a:p>
          <a:p>
            <a:pPr marL="171450" indent="-171450">
              <a:buFont typeface="Arial" panose="020B0604020202020204" pitchFamily="34" charset="0"/>
              <a:buChar char="•"/>
            </a:pPr>
            <a:r>
              <a:rPr lang="en-US" sz="1200" b="0" i="1" u="sng" dirty="0">
                <a:solidFill>
                  <a:srgbClr val="000000"/>
                </a:solidFill>
                <a:latin typeface="+mj-lt"/>
                <a:cs typeface="Arial" panose="020B0604020202020204" pitchFamily="34" charset="0"/>
              </a:rPr>
              <a:t>Equity Considerations</a:t>
            </a:r>
            <a:r>
              <a:rPr lang="en-US" sz="1200" b="0" i="1" dirty="0">
                <a:solidFill>
                  <a:srgbClr val="000000"/>
                </a:solidFill>
                <a:latin typeface="+mj-lt"/>
                <a:cs typeface="Arial" panose="020B0604020202020204" pitchFamily="34" charset="0"/>
              </a:rPr>
              <a:t>: Include </a:t>
            </a:r>
            <a:r>
              <a:rPr lang="en-US" sz="1200" b="0" i="1" u="none" dirty="0">
                <a:solidFill>
                  <a:srgbClr val="000000"/>
                </a:solidFill>
                <a:latin typeface="+mj-lt"/>
              </a:rPr>
              <a:t>a description of all </a:t>
            </a:r>
            <a:r>
              <a:rPr lang="en-US" sz="1200" i="1" u="none" dirty="0">
                <a:solidFill>
                  <a:srgbClr val="000000"/>
                </a:solidFill>
                <a:effectLst/>
                <a:latin typeface="+mj-lt"/>
                <a:ea typeface="Calibri" panose="020F0502020204030204" pitchFamily="34" charset="0"/>
                <a:cs typeface="Arial" panose="020B0604020202020204" pitchFamily="34" charset="0"/>
              </a:rPr>
              <a:t>considerations and adaptations you will be making to the approach to help ensure the diverse needs of our students and staff are met.</a:t>
            </a:r>
          </a:p>
          <a:p>
            <a:pPr marL="171450" indent="-171450">
              <a:buFont typeface="Arial" panose="020B0604020202020204" pitchFamily="34" charset="0"/>
              <a:buChar char="•"/>
            </a:pPr>
            <a:r>
              <a:rPr lang="en-US" sz="1200" b="0" i="1" u="sng" dirty="0">
                <a:solidFill>
                  <a:srgbClr val="000000"/>
                </a:solidFill>
                <a:effectLst/>
                <a:latin typeface="+mj-lt"/>
                <a:cs typeface="Arial" panose="020B0604020202020204" pitchFamily="34" charset="0"/>
              </a:rPr>
              <a:t>Implementation Support</a:t>
            </a:r>
            <a:r>
              <a:rPr lang="en-US" sz="1200" b="0" i="1" u="none" dirty="0">
                <a:solidFill>
                  <a:srgbClr val="000000"/>
                </a:solidFill>
                <a:effectLst/>
                <a:latin typeface="+mj-lt"/>
                <a:cs typeface="Arial" panose="020B0604020202020204" pitchFamily="34" charset="0"/>
              </a:rPr>
              <a:t>: Include </a:t>
            </a:r>
            <a:r>
              <a:rPr lang="en-US" sz="1200" b="0" i="1" dirty="0">
                <a:solidFill>
                  <a:srgbClr val="000000"/>
                </a:solidFill>
                <a:effectLst/>
                <a:latin typeface="+mj-lt"/>
                <a:ea typeface="SimSun" panose="02010600030101010101" pitchFamily="2" charset="-122"/>
                <a:cs typeface="Times New Roman" panose="02020603050405020304" pitchFamily="18" charset="0"/>
              </a:rPr>
              <a:t>a description of how the approach will be implemented and what supports will be available. </a:t>
            </a:r>
            <a:r>
              <a:rPr lang="en-US" sz="1200" i="1" dirty="0">
                <a:solidFill>
                  <a:srgbClr val="000000"/>
                </a:solidFill>
                <a:effectLst/>
                <a:latin typeface="+mj-lt"/>
                <a:ea typeface="Calibri" panose="020F0502020204030204" pitchFamily="34" charset="0"/>
                <a:cs typeface="Arial" panose="020B0604020202020204" pitchFamily="34" charset="0"/>
              </a:rPr>
              <a:t>For example, consider including information on any training that might be needed, the ongoing support or staffing needed, or any guidelines or procedures that may need to be established to support implementation.</a:t>
            </a:r>
          </a:p>
          <a:p>
            <a:pPr marL="171450" indent="-171450">
              <a:buFont typeface="Arial" panose="020B0604020202020204" pitchFamily="34" charset="0"/>
              <a:buChar char="•"/>
            </a:pPr>
            <a:r>
              <a:rPr lang="en-US" sz="1200" b="0" i="1" u="sng" dirty="0">
                <a:solidFill>
                  <a:srgbClr val="000000"/>
                </a:solidFill>
                <a:effectLst/>
                <a:latin typeface="+mj-lt"/>
                <a:cs typeface="Arial" panose="020B0604020202020204" pitchFamily="34" charset="0"/>
              </a:rPr>
              <a:t>Timeline</a:t>
            </a:r>
            <a:r>
              <a:rPr lang="en-US" sz="1200" b="0" i="1" dirty="0">
                <a:solidFill>
                  <a:srgbClr val="000000"/>
                </a:solidFill>
                <a:effectLst/>
                <a:latin typeface="+mj-lt"/>
                <a:cs typeface="Arial" panose="020B0604020202020204" pitchFamily="34" charset="0"/>
              </a:rPr>
              <a:t>: </a:t>
            </a:r>
            <a:r>
              <a:rPr lang="en-US" sz="1200" b="0" i="1" dirty="0">
                <a:solidFill>
                  <a:srgbClr val="000000"/>
                </a:solidFill>
                <a:latin typeface="+mj-lt"/>
              </a:rPr>
              <a:t>Add information here on the timeline for putting this approach in place.</a:t>
            </a:r>
            <a:endParaRPr lang="en-US" sz="1200" b="0" i="1" dirty="0">
              <a:solidFill>
                <a:srgbClr val="000000"/>
              </a:solidFill>
              <a:effectLst/>
              <a:latin typeface="+mj-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25</a:t>
            </a:fld>
            <a:endParaRPr lang="en-US" dirty="0"/>
          </a:p>
        </p:txBody>
      </p:sp>
    </p:spTree>
    <p:extLst>
      <p:ext uri="{BB962C8B-B14F-4D97-AF65-F5344CB8AC3E}">
        <p14:creationId xmlns:p14="http://schemas.microsoft.com/office/powerpoint/2010/main" val="1394476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lnSpc>
                <a:spcPct val="120000"/>
              </a:lnSpc>
              <a:spcBef>
                <a:spcPts val="0"/>
              </a:spcBef>
              <a:spcAft>
                <a:spcPts val="600"/>
              </a:spcAft>
            </a:pPr>
            <a:r>
              <a:rPr lang="en-US" sz="1200" b="1" dirty="0">
                <a:solidFill>
                  <a:srgbClr val="000000"/>
                </a:solidFill>
                <a:effectLst/>
                <a:latin typeface="+mj-lt"/>
                <a:ea typeface="SimSun" panose="02010600030101010101" pitchFamily="2" charset="-122"/>
                <a:cs typeface="Times New Roman" panose="02020603050405020304" pitchFamily="18" charset="0"/>
              </a:rPr>
              <a:t>TALKING POINTS: </a:t>
            </a:r>
          </a:p>
          <a:p>
            <a:pPr marL="171450" marR="0" indent="-171450">
              <a:lnSpc>
                <a:spcPct val="120000"/>
              </a:lnSpc>
              <a:spcBef>
                <a:spcPts val="0"/>
              </a:spcBef>
              <a:spcAft>
                <a:spcPts val="600"/>
              </a:spcAft>
              <a:buFont typeface="Arial" panose="020B0604020202020204" pitchFamily="34" charset="0"/>
              <a:buChar char="•"/>
            </a:pPr>
            <a:r>
              <a:rPr lang="en-US" sz="1200" dirty="0">
                <a:solidFill>
                  <a:srgbClr val="000000"/>
                </a:solidFill>
                <a:effectLst/>
                <a:latin typeface="+mj-lt"/>
                <a:ea typeface="SimSun" panose="02010600030101010101" pitchFamily="2" charset="-122"/>
                <a:cs typeface="Times New Roman" panose="02020603050405020304" pitchFamily="18" charset="0"/>
              </a:rPr>
              <a:t>School connectedness refers to each student’s belief that adults and peers in school care about their learning and about them as individuals. This feeling includes a sense of being cared for, being supported, and belonging at school. Some students, including students of color, students with disabilities, and students who identify as LGBTQ+, are at increased risk for experiencing feelings of social isolation or alienation at school. School connectedness can protect and promote students’ mental health and well-being.</a:t>
            </a:r>
          </a:p>
          <a:p>
            <a:pPr marL="0" marR="0">
              <a:lnSpc>
                <a:spcPct val="120000"/>
              </a:lnSpc>
              <a:spcBef>
                <a:spcPts val="0"/>
              </a:spcBef>
              <a:spcAft>
                <a:spcPts val="600"/>
              </a:spcAft>
            </a:pPr>
            <a:endParaRPr lang="en-US" sz="1200" b="1" kern="1400" dirty="0">
              <a:solidFill>
                <a:srgbClr val="000000"/>
              </a:solidFill>
              <a:effectLst/>
              <a:latin typeface="+mj-lt"/>
              <a:ea typeface="SimSun" panose="02010600030101010101" pitchFamily="2" charset="-122"/>
              <a:cs typeface="Times New Roman" panose="02020603050405020304" pitchFamily="18" charset="0"/>
            </a:endParaRPr>
          </a:p>
          <a:p>
            <a:pPr marL="171450" marR="0" indent="-171450">
              <a:lnSpc>
                <a:spcPct val="120000"/>
              </a:lnSpc>
              <a:spcBef>
                <a:spcPts val="0"/>
              </a:spcBef>
              <a:spcAft>
                <a:spcPts val="600"/>
              </a:spcAft>
              <a:buFont typeface="Arial" panose="020B0604020202020204" pitchFamily="34" charset="0"/>
              <a:buChar char="•"/>
            </a:pPr>
            <a:r>
              <a:rPr lang="en-US" sz="1200" dirty="0">
                <a:solidFill>
                  <a:srgbClr val="000000"/>
                </a:solidFill>
                <a:effectLst/>
                <a:latin typeface="+mj-lt"/>
                <a:ea typeface="SimSun" panose="02010600030101010101" pitchFamily="2" charset="-122"/>
                <a:cs typeface="Times New Roman" panose="02020603050405020304" pitchFamily="18" charset="0"/>
              </a:rPr>
              <a:t>Schools can enhance students’ feeling of connection to their peers, teachers, and the school community through relationship-building interventions. These interventions promote positive family–school relationships through frequent two-way communication between parents or caregivers and school staff (e.g., teachers</a:t>
            </a:r>
            <a:r>
              <a:rPr lang="en-US" sz="1200">
                <a:solidFill>
                  <a:srgbClr val="000000"/>
                </a:solidFill>
                <a:effectLst/>
                <a:latin typeface="+mj-lt"/>
                <a:ea typeface="SimSun" panose="02010600030101010101" pitchFamily="2" charset="-122"/>
                <a:cs typeface="Times New Roman" panose="02020603050405020304" pitchFamily="18" charset="0"/>
              </a:rPr>
              <a:t>, counselors</a:t>
            </a:r>
            <a:r>
              <a:rPr lang="en-US" sz="1200" dirty="0">
                <a:solidFill>
                  <a:srgbClr val="000000"/>
                </a:solidFill>
                <a:effectLst/>
                <a:latin typeface="+mj-lt"/>
                <a:ea typeface="SimSun" panose="02010600030101010101" pitchFamily="2" charset="-122"/>
                <a:cs typeface="Times New Roman" panose="02020603050405020304" pitchFamily="18" charset="0"/>
              </a:rPr>
              <a:t>). The interventions accomplish this by offering (1) group sessions for teachers that focus on how to build strong student–teacher relations and how to collaborate with parents and (2) group or individual sessions for parents that focus on the importance of parental involvement in school and ways to develop collaborative relationships with teachers. Additional supports may include classroom activities to strengthen peer relationships or schoolwide events that raise awareness about various student experiences and needs. Relationship-building interventions can be tailored to meet the unique needs of different student populations. </a:t>
            </a:r>
          </a:p>
          <a:p>
            <a:pPr marL="0" marR="0">
              <a:lnSpc>
                <a:spcPct val="120000"/>
              </a:lnSpc>
              <a:spcBef>
                <a:spcPts val="0"/>
              </a:spcBef>
              <a:spcAft>
                <a:spcPts val="600"/>
              </a:spcAft>
            </a:pPr>
            <a:endParaRPr lang="en-US" sz="1200" dirty="0">
              <a:solidFill>
                <a:srgbClr val="000000"/>
              </a:solidFill>
              <a:effectLst/>
              <a:latin typeface="+mj-lt"/>
              <a:ea typeface="SimSun" panose="02010600030101010101" pitchFamily="2" charset="-122"/>
              <a:cs typeface="Times New Roman" panose="02020603050405020304" pitchFamily="18" charset="0"/>
            </a:endParaRPr>
          </a:p>
          <a:p>
            <a:pPr marL="0" marR="0">
              <a:lnSpc>
                <a:spcPct val="120000"/>
              </a:lnSpc>
              <a:spcBef>
                <a:spcPts val="0"/>
              </a:spcBef>
              <a:spcAft>
                <a:spcPts val="600"/>
              </a:spcAft>
            </a:pPr>
            <a:endParaRPr lang="en-US" sz="1200" dirty="0">
              <a:solidFill>
                <a:srgbClr val="000000"/>
              </a:solidFill>
              <a:effectLst/>
              <a:latin typeface="+mj-lt"/>
              <a:ea typeface="SimSun"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1" dirty="0">
                <a:solidFill>
                  <a:srgbClr val="000000"/>
                </a:solidFill>
                <a:latin typeface="+mj-lt"/>
              </a:rPr>
              <a:t>USER GUIDE: </a:t>
            </a:r>
            <a:r>
              <a:rPr lang="en-US" sz="1200" b="0" i="1" dirty="0">
                <a:solidFill>
                  <a:srgbClr val="000000"/>
                </a:solidFill>
                <a:latin typeface="+mj-lt"/>
              </a:rPr>
              <a:t>Add information in the blue boxes. If you and your team have completed the “How to Get Started” resource, you can add information from the Plan for Action table here. If not, the information you add here should include:</a:t>
            </a:r>
          </a:p>
          <a:p>
            <a:pPr marL="171450" indent="-171450">
              <a:buFont typeface="Arial" panose="020B0604020202020204" pitchFamily="34" charset="0"/>
              <a:buChar char="•"/>
            </a:pPr>
            <a:r>
              <a:rPr lang="en-US" sz="1200" b="0" i="1" u="sng" dirty="0">
                <a:solidFill>
                  <a:srgbClr val="000000"/>
                </a:solidFill>
                <a:latin typeface="+mj-lt"/>
              </a:rPr>
              <a:t>Team</a:t>
            </a:r>
            <a:r>
              <a:rPr lang="en-US" sz="1200" b="0" i="1" dirty="0">
                <a:solidFill>
                  <a:srgbClr val="000000"/>
                </a:solidFill>
                <a:latin typeface="+mj-lt"/>
              </a:rPr>
              <a:t>: Include </a:t>
            </a:r>
            <a:r>
              <a:rPr lang="en-US" sz="1200" b="0" i="1" u="none" dirty="0">
                <a:solidFill>
                  <a:srgbClr val="000000"/>
                </a:solidFill>
                <a:effectLst/>
                <a:latin typeface="+mj-lt"/>
                <a:cs typeface="Arial" panose="020B0604020202020204" pitchFamily="34" charset="0"/>
              </a:rPr>
              <a:t>w</a:t>
            </a:r>
            <a:r>
              <a:rPr lang="en-US" sz="1200" b="0" i="1" u="none" dirty="0">
                <a:solidFill>
                  <a:srgbClr val="000000"/>
                </a:solidFill>
                <a:effectLst/>
                <a:latin typeface="+mj-lt"/>
                <a:ea typeface="Calibri" panose="020F0502020204030204" pitchFamily="34" charset="0"/>
                <a:cs typeface="Arial" panose="020B0604020202020204" pitchFamily="34" charset="0"/>
              </a:rPr>
              <a:t>hich team(s) will be working on this strategy/approach (including any existing teams that are a good fit to take this on); the person/people responsible for leading the approach, and the person/people who will be implementing the </a:t>
            </a:r>
            <a:r>
              <a:rPr lang="en-US" sz="1200" b="0" i="1" dirty="0">
                <a:solidFill>
                  <a:srgbClr val="000000"/>
                </a:solidFill>
                <a:effectLst/>
                <a:latin typeface="+mj-lt"/>
                <a:ea typeface="Calibri" panose="020F0502020204030204" pitchFamily="34" charset="0"/>
                <a:cs typeface="Arial" panose="020B0604020202020204" pitchFamily="34" charset="0"/>
              </a:rPr>
              <a:t>approach.</a:t>
            </a:r>
          </a:p>
          <a:p>
            <a:pPr marL="171450" indent="-171450">
              <a:buFont typeface="Arial" panose="020B0604020202020204" pitchFamily="34" charset="0"/>
              <a:buChar char="•"/>
            </a:pPr>
            <a:r>
              <a:rPr lang="en-US" sz="1200" b="0" i="1" u="sng" dirty="0">
                <a:solidFill>
                  <a:srgbClr val="000000"/>
                </a:solidFill>
                <a:effectLst/>
                <a:latin typeface="+mj-lt"/>
                <a:ea typeface="Calibri" panose="020F0502020204030204" pitchFamily="34" charset="0"/>
                <a:cs typeface="Arial" panose="020B0604020202020204" pitchFamily="34" charset="0"/>
              </a:rPr>
              <a:t>Engagement with Partners</a:t>
            </a:r>
            <a:r>
              <a:rPr lang="en-US" sz="1200" b="0" i="1" dirty="0">
                <a:solidFill>
                  <a:srgbClr val="000000"/>
                </a:solidFill>
                <a:effectLst/>
                <a:latin typeface="+mj-lt"/>
                <a:ea typeface="Calibri" panose="020F0502020204030204" pitchFamily="34" charset="0"/>
                <a:cs typeface="Arial" panose="020B0604020202020204" pitchFamily="34" charset="0"/>
              </a:rPr>
              <a:t>: Include </a:t>
            </a:r>
            <a:r>
              <a:rPr lang="en-US" sz="1200" b="0" i="1" dirty="0">
                <a:solidFill>
                  <a:srgbClr val="000000"/>
                </a:solidFill>
                <a:latin typeface="+mj-lt"/>
                <a:cs typeface="Arial" panose="020B0604020202020204" pitchFamily="34" charset="0"/>
              </a:rPr>
              <a:t>information here about how you will be engaging with key partners, including those who need to be informed about the new approach; those whose support/approval will be needed to help make implementation go well; and plans for including students, families, and community partners.</a:t>
            </a:r>
          </a:p>
          <a:p>
            <a:pPr marL="171450" indent="-171450">
              <a:buFont typeface="Arial" panose="020B0604020202020204" pitchFamily="34" charset="0"/>
              <a:buChar char="•"/>
            </a:pPr>
            <a:r>
              <a:rPr lang="en-US" sz="1200" b="0" i="1" u="sng" dirty="0">
                <a:solidFill>
                  <a:srgbClr val="000000"/>
                </a:solidFill>
                <a:latin typeface="+mj-lt"/>
                <a:cs typeface="Arial" panose="020B0604020202020204" pitchFamily="34" charset="0"/>
              </a:rPr>
              <a:t>Equity Considerations</a:t>
            </a:r>
            <a:r>
              <a:rPr lang="en-US" sz="1200" b="0" i="1" dirty="0">
                <a:solidFill>
                  <a:srgbClr val="000000"/>
                </a:solidFill>
                <a:latin typeface="+mj-lt"/>
                <a:cs typeface="Arial" panose="020B0604020202020204" pitchFamily="34" charset="0"/>
              </a:rPr>
              <a:t>: Include </a:t>
            </a:r>
            <a:r>
              <a:rPr lang="en-US" sz="1200" b="0" i="1" u="none" dirty="0">
                <a:solidFill>
                  <a:srgbClr val="000000"/>
                </a:solidFill>
                <a:latin typeface="+mj-lt"/>
              </a:rPr>
              <a:t>a description of all </a:t>
            </a:r>
            <a:r>
              <a:rPr lang="en-US" sz="1200" i="1" u="none" dirty="0">
                <a:solidFill>
                  <a:srgbClr val="000000"/>
                </a:solidFill>
                <a:effectLst/>
                <a:latin typeface="+mj-lt"/>
                <a:ea typeface="Calibri" panose="020F0502020204030204" pitchFamily="34" charset="0"/>
                <a:cs typeface="Arial" panose="020B0604020202020204" pitchFamily="34" charset="0"/>
              </a:rPr>
              <a:t>considerations and adaptations you will be making to the approach to help ensure the diverse needs of our students and staff are met.</a:t>
            </a:r>
          </a:p>
          <a:p>
            <a:pPr marL="171450" indent="-171450">
              <a:buFont typeface="Arial" panose="020B0604020202020204" pitchFamily="34" charset="0"/>
              <a:buChar char="•"/>
            </a:pPr>
            <a:r>
              <a:rPr lang="en-US" sz="1200" b="0" i="1" u="sng" dirty="0">
                <a:solidFill>
                  <a:srgbClr val="000000"/>
                </a:solidFill>
                <a:effectLst/>
                <a:latin typeface="+mj-lt"/>
                <a:cs typeface="Arial" panose="020B0604020202020204" pitchFamily="34" charset="0"/>
              </a:rPr>
              <a:t>Implementation Support</a:t>
            </a:r>
            <a:r>
              <a:rPr lang="en-US" sz="1200" b="0" i="1" u="none" dirty="0">
                <a:solidFill>
                  <a:srgbClr val="000000"/>
                </a:solidFill>
                <a:effectLst/>
                <a:latin typeface="+mj-lt"/>
                <a:cs typeface="Arial" panose="020B0604020202020204" pitchFamily="34" charset="0"/>
              </a:rPr>
              <a:t>: Include </a:t>
            </a:r>
            <a:r>
              <a:rPr lang="en-US" sz="1200" b="0" i="1" dirty="0">
                <a:solidFill>
                  <a:srgbClr val="000000"/>
                </a:solidFill>
                <a:effectLst/>
                <a:latin typeface="+mj-lt"/>
                <a:ea typeface="SimSun" panose="02010600030101010101" pitchFamily="2" charset="-122"/>
                <a:cs typeface="Times New Roman" panose="02020603050405020304" pitchFamily="18" charset="0"/>
              </a:rPr>
              <a:t>a description of how the approach will be implemented and what supports will be available. </a:t>
            </a:r>
            <a:r>
              <a:rPr lang="en-US" sz="1200" i="1" dirty="0">
                <a:solidFill>
                  <a:srgbClr val="000000"/>
                </a:solidFill>
                <a:effectLst/>
                <a:latin typeface="+mj-lt"/>
                <a:ea typeface="Calibri" panose="020F0502020204030204" pitchFamily="34" charset="0"/>
                <a:cs typeface="Arial" panose="020B0604020202020204" pitchFamily="34" charset="0"/>
              </a:rPr>
              <a:t>For example, consider including information on any training that might be needed, the ongoing support or staffing needed, or any guidelines or procedures that may need to be established to support implementation.</a:t>
            </a:r>
          </a:p>
          <a:p>
            <a:pPr marL="171450" indent="-171450">
              <a:buFont typeface="Arial" panose="020B0604020202020204" pitchFamily="34" charset="0"/>
              <a:buChar char="•"/>
            </a:pPr>
            <a:r>
              <a:rPr lang="en-US" sz="1200" b="0" i="1" u="sng" dirty="0">
                <a:solidFill>
                  <a:srgbClr val="000000"/>
                </a:solidFill>
                <a:effectLst/>
                <a:latin typeface="+mj-lt"/>
                <a:cs typeface="Arial" panose="020B0604020202020204" pitchFamily="34" charset="0"/>
              </a:rPr>
              <a:t>Timeline</a:t>
            </a:r>
            <a:r>
              <a:rPr lang="en-US" sz="1200" b="0" i="1" dirty="0">
                <a:solidFill>
                  <a:srgbClr val="000000"/>
                </a:solidFill>
                <a:effectLst/>
                <a:latin typeface="+mj-lt"/>
                <a:cs typeface="Arial" panose="020B0604020202020204" pitchFamily="34" charset="0"/>
              </a:rPr>
              <a:t>: </a:t>
            </a:r>
            <a:r>
              <a:rPr lang="en-US" sz="1200" b="0" i="1" dirty="0">
                <a:solidFill>
                  <a:srgbClr val="000000"/>
                </a:solidFill>
                <a:latin typeface="+mj-lt"/>
              </a:rPr>
              <a:t>Add information here on the timeline for putting this approach in place.</a:t>
            </a:r>
            <a:endParaRPr lang="en-US" sz="1200" b="0" i="1" dirty="0">
              <a:solidFill>
                <a:srgbClr val="000000"/>
              </a:solidFill>
              <a:effectLst/>
              <a:latin typeface="+mj-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dirty="0"/>
          </a:p>
        </p:txBody>
      </p:sp>
    </p:spTree>
    <p:extLst>
      <p:ext uri="{BB962C8B-B14F-4D97-AF65-F5344CB8AC3E}">
        <p14:creationId xmlns:p14="http://schemas.microsoft.com/office/powerpoint/2010/main" val="2093104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lnSpc>
                <a:spcPct val="120000"/>
              </a:lnSpc>
              <a:spcBef>
                <a:spcPts val="0"/>
              </a:spcBef>
              <a:spcAft>
                <a:spcPts val="600"/>
              </a:spcAft>
            </a:pPr>
            <a:r>
              <a:rPr lang="en-US" sz="1200" b="1" dirty="0">
                <a:solidFill>
                  <a:srgbClr val="000000"/>
                </a:solidFill>
                <a:effectLst/>
                <a:latin typeface="+mj-lt"/>
                <a:ea typeface="SimSun" panose="02010600030101010101" pitchFamily="2" charset="-122"/>
                <a:cs typeface="Times New Roman" panose="02020603050405020304" pitchFamily="18" charset="0"/>
              </a:rPr>
              <a:t>TALKING POINTS: </a:t>
            </a:r>
          </a:p>
          <a:p>
            <a:pPr marL="171450" marR="0" indent="-171450">
              <a:lnSpc>
                <a:spcPct val="120000"/>
              </a:lnSpc>
              <a:spcBef>
                <a:spcPts val="0"/>
              </a:spcBef>
              <a:spcAft>
                <a:spcPts val="600"/>
              </a:spcAft>
              <a:buFont typeface="Arial" panose="020B0604020202020204" pitchFamily="34" charset="0"/>
              <a:buChar char="•"/>
            </a:pPr>
            <a:r>
              <a:rPr lang="en-US" sz="1200" dirty="0">
                <a:solidFill>
                  <a:srgbClr val="000000"/>
                </a:solidFill>
                <a:effectLst/>
                <a:latin typeface="+mj-lt"/>
                <a:ea typeface="Times New Roman" panose="02020603050405020304" pitchFamily="18" charset="0"/>
              </a:rPr>
              <a:t>Psychosocial skills training and cognitive behavioral interventions teach specific skills to students to help them cope with challenging situations, set goals, understand their thoughts, and change behaviors using problem-solving strategies.</a:t>
            </a:r>
          </a:p>
          <a:p>
            <a:pPr marL="0" marR="0">
              <a:lnSpc>
                <a:spcPct val="120000"/>
              </a:lnSpc>
              <a:spcBef>
                <a:spcPts val="0"/>
              </a:spcBef>
              <a:spcAft>
                <a:spcPts val="600"/>
              </a:spcAft>
            </a:pPr>
            <a:endParaRPr lang="en-US" sz="1200" u="sng" dirty="0">
              <a:solidFill>
                <a:srgbClr val="000000"/>
              </a:solidFill>
              <a:effectLst/>
              <a:latin typeface="+mj-lt"/>
              <a:ea typeface="SimSun" panose="02010600030101010101" pitchFamily="2" charset="-122"/>
              <a:cs typeface="Times New Roman" panose="02020603050405020304" pitchFamily="18" charset="0"/>
            </a:endParaRPr>
          </a:p>
          <a:p>
            <a:pPr marL="171450" marR="0" indent="-171450">
              <a:lnSpc>
                <a:spcPct val="120000"/>
              </a:lnSpc>
              <a:spcBef>
                <a:spcPts val="0"/>
              </a:spcBef>
              <a:spcAft>
                <a:spcPts val="600"/>
              </a:spcAft>
              <a:buFont typeface="Arial" panose="020B0604020202020204" pitchFamily="34" charset="0"/>
              <a:buChar char="•"/>
            </a:pPr>
            <a:r>
              <a:rPr lang="en-US" sz="1200" b="0" i="0" dirty="0">
                <a:solidFill>
                  <a:srgbClr val="000000"/>
                </a:solidFill>
                <a:effectLst/>
                <a:latin typeface="+mj-lt"/>
              </a:rPr>
              <a:t>Schools can help promote acceptance and positive behavior change for students through psychosocial skills training and dialectical behavior therapy. Psychosocial skills training is an approach that asks students to explore whether their behaviors align with their personal values. Students who see that their behavior does not match their values can decide to make behavior changes. These trainings also help students accept what they cannot change and focus on what they can change. Dialectical behavior therapy is an approach that teaches mindfulness, acceptance, and commitment skills.</a:t>
            </a:r>
          </a:p>
          <a:p>
            <a:endParaRPr lang="en-US" sz="1200" dirty="0">
              <a:solidFill>
                <a:srgbClr val="000000"/>
              </a:solidFill>
              <a:latin typeface="+mj-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1" dirty="0">
                <a:solidFill>
                  <a:srgbClr val="000000"/>
                </a:solidFill>
                <a:latin typeface="+mj-lt"/>
              </a:rPr>
              <a:t>USER GUIDE: </a:t>
            </a:r>
            <a:r>
              <a:rPr lang="en-US" sz="1200" b="0" i="1" dirty="0">
                <a:solidFill>
                  <a:srgbClr val="000000"/>
                </a:solidFill>
                <a:latin typeface="+mj-lt"/>
              </a:rPr>
              <a:t>Add information in the blue boxes. If you and your team have completed the “How to Get Started” resource, you can add information from the Plan for Action table here. If not, the information you add here should include:</a:t>
            </a:r>
          </a:p>
          <a:p>
            <a:pPr marL="171450" indent="-171450">
              <a:buFont typeface="Arial" panose="020B0604020202020204" pitchFamily="34" charset="0"/>
              <a:buChar char="•"/>
            </a:pPr>
            <a:r>
              <a:rPr lang="en-US" sz="1200" b="0" i="1" u="sng" dirty="0">
                <a:solidFill>
                  <a:srgbClr val="000000"/>
                </a:solidFill>
                <a:latin typeface="+mj-lt"/>
              </a:rPr>
              <a:t>Team</a:t>
            </a:r>
            <a:r>
              <a:rPr lang="en-US" sz="1200" b="0" i="1" dirty="0">
                <a:solidFill>
                  <a:srgbClr val="000000"/>
                </a:solidFill>
                <a:latin typeface="+mj-lt"/>
              </a:rPr>
              <a:t>: Include </a:t>
            </a:r>
            <a:r>
              <a:rPr lang="en-US" sz="1200" b="0" i="1" u="none" dirty="0">
                <a:solidFill>
                  <a:srgbClr val="000000"/>
                </a:solidFill>
                <a:effectLst/>
                <a:latin typeface="+mj-lt"/>
                <a:cs typeface="Arial" panose="020B0604020202020204" pitchFamily="34" charset="0"/>
              </a:rPr>
              <a:t>w</a:t>
            </a:r>
            <a:r>
              <a:rPr lang="en-US" sz="1200" b="0" i="1" u="none" dirty="0">
                <a:solidFill>
                  <a:srgbClr val="000000"/>
                </a:solidFill>
                <a:effectLst/>
                <a:latin typeface="+mj-lt"/>
                <a:ea typeface="Calibri" panose="020F0502020204030204" pitchFamily="34" charset="0"/>
                <a:cs typeface="Arial" panose="020B0604020202020204" pitchFamily="34" charset="0"/>
              </a:rPr>
              <a:t>hich team(s) will be working on this strategy/approach (including any existing teams that are a good fit to take this on); the person/people responsible for leading the approach, and the person/people who will be implementing the </a:t>
            </a:r>
            <a:r>
              <a:rPr lang="en-US" sz="1200" b="0" i="1" dirty="0">
                <a:solidFill>
                  <a:srgbClr val="000000"/>
                </a:solidFill>
                <a:effectLst/>
                <a:latin typeface="+mj-lt"/>
                <a:ea typeface="Calibri" panose="020F0502020204030204" pitchFamily="34" charset="0"/>
                <a:cs typeface="Arial" panose="020B0604020202020204" pitchFamily="34" charset="0"/>
              </a:rPr>
              <a:t>approach.</a:t>
            </a:r>
          </a:p>
          <a:p>
            <a:pPr marL="171450" indent="-171450">
              <a:buFont typeface="Arial" panose="020B0604020202020204" pitchFamily="34" charset="0"/>
              <a:buChar char="•"/>
            </a:pPr>
            <a:r>
              <a:rPr lang="en-US" sz="1200" b="0" i="1" u="sng" dirty="0">
                <a:solidFill>
                  <a:srgbClr val="000000"/>
                </a:solidFill>
                <a:effectLst/>
                <a:latin typeface="+mj-lt"/>
                <a:ea typeface="Calibri" panose="020F0502020204030204" pitchFamily="34" charset="0"/>
                <a:cs typeface="Arial" panose="020B0604020202020204" pitchFamily="34" charset="0"/>
              </a:rPr>
              <a:t>Engagement with Partners</a:t>
            </a:r>
            <a:r>
              <a:rPr lang="en-US" sz="1200" b="0" i="1" dirty="0">
                <a:solidFill>
                  <a:srgbClr val="000000"/>
                </a:solidFill>
                <a:effectLst/>
                <a:latin typeface="+mj-lt"/>
                <a:ea typeface="Calibri" panose="020F0502020204030204" pitchFamily="34" charset="0"/>
                <a:cs typeface="Arial" panose="020B0604020202020204" pitchFamily="34" charset="0"/>
              </a:rPr>
              <a:t>: Include </a:t>
            </a:r>
            <a:r>
              <a:rPr lang="en-US" sz="1200" b="0" i="1" dirty="0">
                <a:solidFill>
                  <a:srgbClr val="000000"/>
                </a:solidFill>
                <a:latin typeface="+mj-lt"/>
                <a:cs typeface="Arial" panose="020B0604020202020204" pitchFamily="34" charset="0"/>
              </a:rPr>
              <a:t>information here about how you will be engaging with key partners, including those who need to be informed about the new approach; those whose support/approval will be needed to help make implementation go well; and plans for including students, families, and community partners.</a:t>
            </a:r>
          </a:p>
          <a:p>
            <a:pPr marL="171450" indent="-171450">
              <a:buFont typeface="Arial" panose="020B0604020202020204" pitchFamily="34" charset="0"/>
              <a:buChar char="•"/>
            </a:pPr>
            <a:r>
              <a:rPr lang="en-US" sz="1200" b="0" i="1" u="sng" dirty="0">
                <a:solidFill>
                  <a:srgbClr val="000000"/>
                </a:solidFill>
                <a:latin typeface="+mj-lt"/>
                <a:cs typeface="Arial" panose="020B0604020202020204" pitchFamily="34" charset="0"/>
              </a:rPr>
              <a:t>Equity Considerations</a:t>
            </a:r>
            <a:r>
              <a:rPr lang="en-US" sz="1200" b="0" i="1" dirty="0">
                <a:solidFill>
                  <a:srgbClr val="000000"/>
                </a:solidFill>
                <a:latin typeface="+mj-lt"/>
                <a:cs typeface="Arial" panose="020B0604020202020204" pitchFamily="34" charset="0"/>
              </a:rPr>
              <a:t>: Include </a:t>
            </a:r>
            <a:r>
              <a:rPr lang="en-US" sz="1200" b="0" i="1" u="none" dirty="0">
                <a:solidFill>
                  <a:srgbClr val="000000"/>
                </a:solidFill>
                <a:latin typeface="+mj-lt"/>
              </a:rPr>
              <a:t>a description of all </a:t>
            </a:r>
            <a:r>
              <a:rPr lang="en-US" sz="1200" i="1" u="none" dirty="0">
                <a:solidFill>
                  <a:srgbClr val="000000"/>
                </a:solidFill>
                <a:effectLst/>
                <a:latin typeface="+mj-lt"/>
                <a:ea typeface="Calibri" panose="020F0502020204030204" pitchFamily="34" charset="0"/>
                <a:cs typeface="Arial" panose="020B0604020202020204" pitchFamily="34" charset="0"/>
              </a:rPr>
              <a:t>considerations and adaptations you will be making to the approach to help ensure the diverse needs of our students and staff are met.</a:t>
            </a:r>
          </a:p>
          <a:p>
            <a:pPr marL="171450" indent="-171450">
              <a:buFont typeface="Arial" panose="020B0604020202020204" pitchFamily="34" charset="0"/>
              <a:buChar char="•"/>
            </a:pPr>
            <a:r>
              <a:rPr lang="en-US" sz="1200" b="0" i="1" u="sng" dirty="0">
                <a:solidFill>
                  <a:srgbClr val="000000"/>
                </a:solidFill>
                <a:effectLst/>
                <a:latin typeface="+mj-lt"/>
                <a:cs typeface="Arial" panose="020B0604020202020204" pitchFamily="34" charset="0"/>
              </a:rPr>
              <a:t>Implementation Support</a:t>
            </a:r>
            <a:r>
              <a:rPr lang="en-US" sz="1200" b="0" i="1" u="none" dirty="0">
                <a:solidFill>
                  <a:srgbClr val="000000"/>
                </a:solidFill>
                <a:effectLst/>
                <a:latin typeface="+mj-lt"/>
                <a:cs typeface="Arial" panose="020B0604020202020204" pitchFamily="34" charset="0"/>
              </a:rPr>
              <a:t>: Include </a:t>
            </a:r>
            <a:r>
              <a:rPr lang="en-US" sz="1200" b="0" i="1" dirty="0">
                <a:solidFill>
                  <a:srgbClr val="000000"/>
                </a:solidFill>
                <a:effectLst/>
                <a:latin typeface="+mj-lt"/>
                <a:ea typeface="SimSun" panose="02010600030101010101" pitchFamily="2" charset="-122"/>
                <a:cs typeface="Times New Roman" panose="02020603050405020304" pitchFamily="18" charset="0"/>
              </a:rPr>
              <a:t>a description of how the approach will be implemented and what supports will be available. </a:t>
            </a:r>
            <a:r>
              <a:rPr lang="en-US" sz="1200" i="1" dirty="0">
                <a:solidFill>
                  <a:srgbClr val="000000"/>
                </a:solidFill>
                <a:effectLst/>
                <a:latin typeface="+mj-lt"/>
                <a:ea typeface="Calibri" panose="020F0502020204030204" pitchFamily="34" charset="0"/>
                <a:cs typeface="Arial" panose="020B0604020202020204" pitchFamily="34" charset="0"/>
              </a:rPr>
              <a:t>For example, consider including information on any training that might be needed, the ongoing support or staffing needed, or any guidelines or procedures that may need to be established to support implementation.</a:t>
            </a:r>
          </a:p>
          <a:p>
            <a:pPr marL="171450" indent="-171450">
              <a:buFont typeface="Arial" panose="020B0604020202020204" pitchFamily="34" charset="0"/>
              <a:buChar char="•"/>
            </a:pPr>
            <a:r>
              <a:rPr lang="en-US" sz="1200" b="0" i="1" u="sng" dirty="0">
                <a:solidFill>
                  <a:srgbClr val="000000"/>
                </a:solidFill>
                <a:effectLst/>
                <a:latin typeface="+mj-lt"/>
                <a:cs typeface="Arial" panose="020B0604020202020204" pitchFamily="34" charset="0"/>
              </a:rPr>
              <a:t>Timeline</a:t>
            </a:r>
            <a:r>
              <a:rPr lang="en-US" sz="1200" b="0" i="1" dirty="0">
                <a:solidFill>
                  <a:srgbClr val="000000"/>
                </a:solidFill>
                <a:effectLst/>
                <a:latin typeface="+mj-lt"/>
                <a:cs typeface="Arial" panose="020B0604020202020204" pitchFamily="34" charset="0"/>
              </a:rPr>
              <a:t>: </a:t>
            </a:r>
            <a:r>
              <a:rPr lang="en-US" sz="1200" b="0" i="1" dirty="0">
                <a:solidFill>
                  <a:srgbClr val="000000"/>
                </a:solidFill>
                <a:latin typeface="+mj-lt"/>
              </a:rPr>
              <a:t>Add information here on the timeline for putting this approach in place.</a:t>
            </a:r>
            <a:endParaRPr lang="en-US" sz="1200" b="0" i="1" dirty="0">
              <a:solidFill>
                <a:srgbClr val="000000"/>
              </a:solidFill>
              <a:effectLst/>
              <a:latin typeface="+mj-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dirty="0"/>
          </a:p>
        </p:txBody>
      </p:sp>
    </p:spTree>
    <p:extLst>
      <p:ext uri="{BB962C8B-B14F-4D97-AF65-F5344CB8AC3E}">
        <p14:creationId xmlns:p14="http://schemas.microsoft.com/office/powerpoint/2010/main" val="3046391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lnSpc>
                <a:spcPct val="120000"/>
              </a:lnSpc>
              <a:spcBef>
                <a:spcPts val="0"/>
              </a:spcBef>
              <a:spcAft>
                <a:spcPts val="600"/>
              </a:spcAft>
            </a:pPr>
            <a:r>
              <a:rPr lang="en-US" sz="1200" b="1" dirty="0">
                <a:solidFill>
                  <a:srgbClr val="000000"/>
                </a:solidFill>
                <a:effectLst/>
                <a:latin typeface="+mj-lt"/>
                <a:ea typeface="SimSun" panose="02010600030101010101" pitchFamily="2" charset="-122"/>
                <a:cs typeface="Times New Roman" panose="02020603050405020304" pitchFamily="18" charset="0"/>
              </a:rPr>
              <a:t>TALKING POINTS: </a:t>
            </a:r>
          </a:p>
          <a:p>
            <a:pPr marL="171450" marR="0" indent="-171450">
              <a:lnSpc>
                <a:spcPct val="120000"/>
              </a:lnSpc>
              <a:spcBef>
                <a:spcPts val="0"/>
              </a:spcBef>
              <a:spcAft>
                <a:spcPts val="600"/>
              </a:spcAft>
              <a:buFont typeface="Arial" panose="020B0604020202020204" pitchFamily="34" charset="0"/>
              <a:buChar char="•"/>
            </a:pPr>
            <a:r>
              <a:rPr lang="en-US" sz="1200" dirty="0">
                <a:solidFill>
                  <a:srgbClr val="000000"/>
                </a:solidFill>
                <a:effectLst/>
                <a:latin typeface="+mj-lt"/>
                <a:ea typeface="Times New Roman" panose="02020603050405020304" pitchFamily="18" charset="0"/>
              </a:rPr>
              <a:t>Psychosocial skills training and cognitive behavioral interventions teach specific skills to students to help them cope with challenging situations, set goals, understand their thoughts, and change behaviors using problem-solving strategies.</a:t>
            </a:r>
          </a:p>
          <a:p>
            <a:pPr marL="171450" marR="0" indent="-171450">
              <a:lnSpc>
                <a:spcPct val="120000"/>
              </a:lnSpc>
              <a:spcBef>
                <a:spcPts val="0"/>
              </a:spcBef>
              <a:spcAft>
                <a:spcPts val="600"/>
              </a:spcAft>
              <a:buFont typeface="Arial" panose="020B0604020202020204" pitchFamily="34" charset="0"/>
              <a:buChar char="•"/>
            </a:pPr>
            <a:endParaRPr lang="en-US" sz="1200" dirty="0">
              <a:solidFill>
                <a:srgbClr val="000000"/>
              </a:solidFill>
              <a:effectLst/>
              <a:latin typeface="+mj-lt"/>
              <a:ea typeface="Times New Roman" panose="02020603050405020304" pitchFamily="18" charset="0"/>
            </a:endParaRPr>
          </a:p>
          <a:p>
            <a:pPr marL="171450" marR="0" indent="-171450">
              <a:lnSpc>
                <a:spcPct val="120000"/>
              </a:lnSpc>
              <a:spcBef>
                <a:spcPts val="0"/>
              </a:spcBef>
              <a:spcAft>
                <a:spcPts val="600"/>
              </a:spcAft>
              <a:buFont typeface="Arial" panose="020B0604020202020204" pitchFamily="34" charset="0"/>
              <a:buChar char="•"/>
            </a:pPr>
            <a:r>
              <a:rPr lang="en-US" sz="1200" dirty="0">
                <a:solidFill>
                  <a:srgbClr val="000000"/>
                </a:solidFill>
                <a:effectLst/>
                <a:latin typeface="+mj-lt"/>
                <a:ea typeface="SimSun" panose="02010600030101010101" pitchFamily="2" charset="-122"/>
                <a:cs typeface="Times New Roman" panose="02020603050405020304" pitchFamily="18" charset="0"/>
              </a:rPr>
              <a:t>Schools can teach specific skills to students to help them cope with their thoughts and behaviors. Cognitive behavioral interventions teach students to identify their own unhelpful thoughts and replace them with alternative thinking strategies. These interventions also often try to get students to engage in positive activities and coping behaviors in their lives, which can improve their moods and other symptoms of mental distress. </a:t>
            </a:r>
            <a:r>
              <a:rPr lang="en-US" sz="1200" b="0" i="0" dirty="0">
                <a:solidFill>
                  <a:srgbClr val="000000"/>
                </a:solidFill>
                <a:effectLst/>
                <a:latin typeface="+mj-lt"/>
              </a:rPr>
              <a:t>Cognitive behavioral interventions for schools often include multiple sessions. They can be used for one student or a small group. Sessions often follow a standardized manual of activities to help students examine their own thoughts and behaviors. The interventions can include asking students to share what they learn about their thoughts and behaviors with their parents and other people. In some interventions, session leaders focus on a specific topic. Other interventions target mental health symptoms, like depression, anxiety, or posttraumatic stress.</a:t>
            </a:r>
            <a:endParaRPr lang="en-US" sz="1200" dirty="0">
              <a:solidFill>
                <a:srgbClr val="000000"/>
              </a:solidFill>
              <a:effectLst/>
              <a:latin typeface="+mj-lt"/>
              <a:ea typeface="SimSun" panose="02010600030101010101" pitchFamily="2" charset="-122"/>
              <a:cs typeface="Times New Roman" panose="02020603050405020304" pitchFamily="18" charset="0"/>
            </a:endParaRPr>
          </a:p>
          <a:p>
            <a:pPr marL="0" marR="0">
              <a:lnSpc>
                <a:spcPct val="120000"/>
              </a:lnSpc>
              <a:spcBef>
                <a:spcPts val="0"/>
              </a:spcBef>
              <a:spcAft>
                <a:spcPts val="600"/>
              </a:spcAft>
            </a:pPr>
            <a:endParaRPr lang="en-US" sz="1200" dirty="0">
              <a:solidFill>
                <a:srgbClr val="000000"/>
              </a:solidFill>
              <a:effectLst/>
              <a:latin typeface="+mj-lt"/>
              <a:ea typeface="SimSun" panose="02010600030101010101" pitchFamily="2" charset="-122"/>
              <a:cs typeface="Times New Roman" panose="02020603050405020304" pitchFamily="18" charset="0"/>
            </a:endParaRPr>
          </a:p>
          <a:p>
            <a:pPr marL="0" marR="0">
              <a:lnSpc>
                <a:spcPct val="120000"/>
              </a:lnSpc>
              <a:spcBef>
                <a:spcPts val="0"/>
              </a:spcBef>
              <a:spcAft>
                <a:spcPts val="600"/>
              </a:spcAft>
            </a:pPr>
            <a:endParaRPr lang="en-US" sz="1200" dirty="0">
              <a:solidFill>
                <a:srgbClr val="000000"/>
              </a:solidFill>
              <a:effectLst/>
              <a:latin typeface="+mj-lt"/>
              <a:ea typeface="SimSun"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1" dirty="0">
                <a:solidFill>
                  <a:srgbClr val="000000"/>
                </a:solidFill>
                <a:latin typeface="+mj-lt"/>
              </a:rPr>
              <a:t>USER GUIDE: </a:t>
            </a:r>
            <a:r>
              <a:rPr lang="en-US" sz="1200" b="0" i="1" dirty="0">
                <a:solidFill>
                  <a:srgbClr val="000000"/>
                </a:solidFill>
                <a:latin typeface="+mj-lt"/>
              </a:rPr>
              <a:t>Add information in the blue boxes. If you and your team have completed the “How to Get Started” resource, you can add information from the Plan for Action table here. If not, the information you add here should include:</a:t>
            </a:r>
          </a:p>
          <a:p>
            <a:pPr marL="171450" indent="-171450">
              <a:buFont typeface="Arial" panose="020B0604020202020204" pitchFamily="34" charset="0"/>
              <a:buChar char="•"/>
            </a:pPr>
            <a:r>
              <a:rPr lang="en-US" sz="1200" b="0" i="1" u="sng" dirty="0">
                <a:solidFill>
                  <a:srgbClr val="000000"/>
                </a:solidFill>
                <a:latin typeface="+mj-lt"/>
              </a:rPr>
              <a:t>Team</a:t>
            </a:r>
            <a:r>
              <a:rPr lang="en-US" sz="1200" b="0" i="1" dirty="0">
                <a:solidFill>
                  <a:srgbClr val="000000"/>
                </a:solidFill>
                <a:latin typeface="+mj-lt"/>
              </a:rPr>
              <a:t>: Include </a:t>
            </a:r>
            <a:r>
              <a:rPr lang="en-US" sz="1200" b="0" i="1" u="none" dirty="0">
                <a:solidFill>
                  <a:srgbClr val="000000"/>
                </a:solidFill>
                <a:effectLst/>
                <a:latin typeface="+mj-lt"/>
                <a:cs typeface="Arial" panose="020B0604020202020204" pitchFamily="34" charset="0"/>
              </a:rPr>
              <a:t>w</a:t>
            </a:r>
            <a:r>
              <a:rPr lang="en-US" sz="1200" b="0" i="1" u="none" dirty="0">
                <a:solidFill>
                  <a:srgbClr val="000000"/>
                </a:solidFill>
                <a:effectLst/>
                <a:latin typeface="+mj-lt"/>
                <a:ea typeface="Calibri" panose="020F0502020204030204" pitchFamily="34" charset="0"/>
                <a:cs typeface="Arial" panose="020B0604020202020204" pitchFamily="34" charset="0"/>
              </a:rPr>
              <a:t>hich team(s) will be working on this strategy/approach (including any existing teams that are a good fit to take this on); the person/people responsible for leading the approach, and the person/people who will be implementing the </a:t>
            </a:r>
            <a:r>
              <a:rPr lang="en-US" sz="1200" b="0" i="1" dirty="0">
                <a:solidFill>
                  <a:srgbClr val="000000"/>
                </a:solidFill>
                <a:effectLst/>
                <a:latin typeface="+mj-lt"/>
                <a:ea typeface="Calibri" panose="020F0502020204030204" pitchFamily="34" charset="0"/>
                <a:cs typeface="Arial" panose="020B0604020202020204" pitchFamily="34" charset="0"/>
              </a:rPr>
              <a:t>approach.</a:t>
            </a:r>
          </a:p>
          <a:p>
            <a:pPr marL="171450" indent="-171450">
              <a:buFont typeface="Arial" panose="020B0604020202020204" pitchFamily="34" charset="0"/>
              <a:buChar char="•"/>
            </a:pPr>
            <a:r>
              <a:rPr lang="en-US" sz="1200" b="0" i="1" u="sng" dirty="0">
                <a:solidFill>
                  <a:srgbClr val="000000"/>
                </a:solidFill>
                <a:effectLst/>
                <a:latin typeface="+mj-lt"/>
                <a:ea typeface="Calibri" panose="020F0502020204030204" pitchFamily="34" charset="0"/>
                <a:cs typeface="Arial" panose="020B0604020202020204" pitchFamily="34" charset="0"/>
              </a:rPr>
              <a:t>Engagement with Partners</a:t>
            </a:r>
            <a:r>
              <a:rPr lang="en-US" sz="1200" b="0" i="1" dirty="0">
                <a:solidFill>
                  <a:srgbClr val="000000"/>
                </a:solidFill>
                <a:effectLst/>
                <a:latin typeface="+mj-lt"/>
                <a:ea typeface="Calibri" panose="020F0502020204030204" pitchFamily="34" charset="0"/>
                <a:cs typeface="Arial" panose="020B0604020202020204" pitchFamily="34" charset="0"/>
              </a:rPr>
              <a:t>: Include </a:t>
            </a:r>
            <a:r>
              <a:rPr lang="en-US" sz="1200" b="0" i="1" dirty="0">
                <a:solidFill>
                  <a:srgbClr val="000000"/>
                </a:solidFill>
                <a:latin typeface="+mj-lt"/>
                <a:cs typeface="Arial" panose="020B0604020202020204" pitchFamily="34" charset="0"/>
              </a:rPr>
              <a:t>information here about how you will be engaging with key partners, including those who need to be informed about the new approach; those whose support/approval will be needed to help make implementation go well; and plans for including students, families, and community partners.</a:t>
            </a:r>
          </a:p>
          <a:p>
            <a:pPr marL="171450" indent="-171450">
              <a:buFont typeface="Arial" panose="020B0604020202020204" pitchFamily="34" charset="0"/>
              <a:buChar char="•"/>
            </a:pPr>
            <a:r>
              <a:rPr lang="en-US" sz="1200" b="0" i="1" u="sng" dirty="0">
                <a:solidFill>
                  <a:srgbClr val="000000"/>
                </a:solidFill>
                <a:latin typeface="+mj-lt"/>
                <a:cs typeface="Arial" panose="020B0604020202020204" pitchFamily="34" charset="0"/>
              </a:rPr>
              <a:t>Equity Considerations</a:t>
            </a:r>
            <a:r>
              <a:rPr lang="en-US" sz="1200" b="0" i="1" dirty="0">
                <a:solidFill>
                  <a:srgbClr val="000000"/>
                </a:solidFill>
                <a:latin typeface="+mj-lt"/>
                <a:cs typeface="Arial" panose="020B0604020202020204" pitchFamily="34" charset="0"/>
              </a:rPr>
              <a:t>: Include </a:t>
            </a:r>
            <a:r>
              <a:rPr lang="en-US" sz="1200" b="0" i="1" u="none" dirty="0">
                <a:solidFill>
                  <a:srgbClr val="000000"/>
                </a:solidFill>
                <a:latin typeface="+mj-lt"/>
              </a:rPr>
              <a:t>a description of all </a:t>
            </a:r>
            <a:r>
              <a:rPr lang="en-US" sz="1200" i="1" u="none" dirty="0">
                <a:solidFill>
                  <a:srgbClr val="000000"/>
                </a:solidFill>
                <a:effectLst/>
                <a:latin typeface="+mj-lt"/>
                <a:ea typeface="Calibri" panose="020F0502020204030204" pitchFamily="34" charset="0"/>
                <a:cs typeface="Arial" panose="020B0604020202020204" pitchFamily="34" charset="0"/>
              </a:rPr>
              <a:t>considerations and adaptations you will be making to the approach to help ensure the diverse needs of our students and staff are met.</a:t>
            </a:r>
          </a:p>
          <a:p>
            <a:pPr marL="171450" indent="-171450">
              <a:buFont typeface="Arial" panose="020B0604020202020204" pitchFamily="34" charset="0"/>
              <a:buChar char="•"/>
            </a:pPr>
            <a:r>
              <a:rPr lang="en-US" sz="1200" b="0" i="1" u="sng" dirty="0">
                <a:solidFill>
                  <a:srgbClr val="000000"/>
                </a:solidFill>
                <a:effectLst/>
                <a:latin typeface="+mj-lt"/>
                <a:cs typeface="Arial" panose="020B0604020202020204" pitchFamily="34" charset="0"/>
              </a:rPr>
              <a:t>Implementation Support</a:t>
            </a:r>
            <a:r>
              <a:rPr lang="en-US" sz="1200" b="0" i="1" u="none" dirty="0">
                <a:solidFill>
                  <a:srgbClr val="000000"/>
                </a:solidFill>
                <a:effectLst/>
                <a:latin typeface="+mj-lt"/>
                <a:cs typeface="Arial" panose="020B0604020202020204" pitchFamily="34" charset="0"/>
              </a:rPr>
              <a:t>: Include </a:t>
            </a:r>
            <a:r>
              <a:rPr lang="en-US" sz="1200" b="0" i="1" dirty="0">
                <a:solidFill>
                  <a:srgbClr val="000000"/>
                </a:solidFill>
                <a:effectLst/>
                <a:latin typeface="+mj-lt"/>
                <a:ea typeface="SimSun" panose="02010600030101010101" pitchFamily="2" charset="-122"/>
                <a:cs typeface="Times New Roman" panose="02020603050405020304" pitchFamily="18" charset="0"/>
              </a:rPr>
              <a:t>a description of how the approach will be implemented and what supports will be available. </a:t>
            </a:r>
            <a:r>
              <a:rPr lang="en-US" sz="1200" i="1" dirty="0">
                <a:solidFill>
                  <a:srgbClr val="000000"/>
                </a:solidFill>
                <a:effectLst/>
                <a:latin typeface="+mj-lt"/>
                <a:ea typeface="Calibri" panose="020F0502020204030204" pitchFamily="34" charset="0"/>
                <a:cs typeface="Arial" panose="020B0604020202020204" pitchFamily="34" charset="0"/>
              </a:rPr>
              <a:t>For example, consider including information on any training that might be needed, the ongoing support or staffing needed, or any guidelines or procedures that may need to be established to support implementation.</a:t>
            </a:r>
          </a:p>
          <a:p>
            <a:pPr marL="171450" indent="-171450">
              <a:buFont typeface="Arial" panose="020B0604020202020204" pitchFamily="34" charset="0"/>
              <a:buChar char="•"/>
            </a:pPr>
            <a:r>
              <a:rPr lang="en-US" sz="1200" b="0" i="1" u="sng" dirty="0">
                <a:solidFill>
                  <a:srgbClr val="000000"/>
                </a:solidFill>
                <a:effectLst/>
                <a:latin typeface="+mj-lt"/>
                <a:cs typeface="Arial" panose="020B0604020202020204" pitchFamily="34" charset="0"/>
              </a:rPr>
              <a:t>Timeline</a:t>
            </a:r>
            <a:r>
              <a:rPr lang="en-US" sz="1200" b="0" i="1" dirty="0">
                <a:solidFill>
                  <a:srgbClr val="000000"/>
                </a:solidFill>
                <a:effectLst/>
                <a:latin typeface="+mj-lt"/>
                <a:cs typeface="Arial" panose="020B0604020202020204" pitchFamily="34" charset="0"/>
              </a:rPr>
              <a:t>: </a:t>
            </a:r>
            <a:r>
              <a:rPr lang="en-US" sz="1200" b="0" i="1" dirty="0">
                <a:solidFill>
                  <a:srgbClr val="000000"/>
                </a:solidFill>
                <a:latin typeface="+mj-lt"/>
              </a:rPr>
              <a:t>Add information here on the timeline for putting this approach in place.</a:t>
            </a:r>
            <a:endParaRPr lang="en-US" sz="1200" b="0" i="1" dirty="0">
              <a:solidFill>
                <a:srgbClr val="000000"/>
              </a:solidFill>
              <a:effectLst/>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28</a:t>
            </a:fld>
            <a:endParaRPr lang="en-US" dirty="0"/>
          </a:p>
        </p:txBody>
      </p:sp>
    </p:spTree>
    <p:extLst>
      <p:ext uri="{BB962C8B-B14F-4D97-AF65-F5344CB8AC3E}">
        <p14:creationId xmlns:p14="http://schemas.microsoft.com/office/powerpoint/2010/main" val="2389630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lnSpc>
                <a:spcPct val="120000"/>
              </a:lnSpc>
              <a:spcBef>
                <a:spcPts val="0"/>
              </a:spcBef>
              <a:spcAft>
                <a:spcPts val="600"/>
              </a:spcAft>
            </a:pPr>
            <a:r>
              <a:rPr lang="en-US" sz="1200" b="1" dirty="0">
                <a:solidFill>
                  <a:srgbClr val="000000"/>
                </a:solidFill>
                <a:effectLst/>
                <a:latin typeface="+mj-lt"/>
                <a:ea typeface="SimSun" panose="02010600030101010101" pitchFamily="2" charset="-122"/>
                <a:cs typeface="Times New Roman" panose="02020603050405020304" pitchFamily="18" charset="0"/>
              </a:rPr>
              <a:t>TALKING POINTS: </a:t>
            </a:r>
          </a:p>
          <a:p>
            <a:pPr marL="171450" marR="0" indent="-171450">
              <a:lnSpc>
                <a:spcPct val="120000"/>
              </a:lnSpc>
              <a:spcBef>
                <a:spcPts val="0"/>
              </a:spcBef>
              <a:spcAft>
                <a:spcPts val="600"/>
              </a:spcAft>
              <a:buFont typeface="Arial" panose="020B0604020202020204" pitchFamily="34" charset="0"/>
              <a:buChar char="•"/>
            </a:pPr>
            <a:r>
              <a:rPr lang="en-US" sz="1200" dirty="0">
                <a:solidFill>
                  <a:srgbClr val="000000"/>
                </a:solidFill>
                <a:effectLst/>
                <a:latin typeface="+mj-lt"/>
                <a:ea typeface="Times New Roman" panose="02020603050405020304" pitchFamily="18" charset="0"/>
              </a:rPr>
              <a:t>Psychosocial skills training and cognitive behavioral interventions teach specific skills to students to help them cope with challenging situations, set goals, understand their thoughts, and change behaviors using problem-solving strategies.</a:t>
            </a:r>
          </a:p>
          <a:p>
            <a:pPr marL="0" marR="0" indent="0">
              <a:lnSpc>
                <a:spcPct val="120000"/>
              </a:lnSpc>
              <a:spcBef>
                <a:spcPts val="0"/>
              </a:spcBef>
              <a:spcAft>
                <a:spcPts val="600"/>
              </a:spcAft>
              <a:buFont typeface="Arial" panose="020B0604020202020204" pitchFamily="34" charset="0"/>
              <a:buNone/>
            </a:pPr>
            <a:endParaRPr lang="en-US" sz="1200" dirty="0">
              <a:solidFill>
                <a:srgbClr val="000000"/>
              </a:solidFill>
              <a:effectLst/>
              <a:latin typeface="+mj-lt"/>
              <a:ea typeface="Times New Roman" panose="02020603050405020304" pitchFamily="18" charset="0"/>
            </a:endParaRPr>
          </a:p>
          <a:p>
            <a:pPr marL="171450" marR="0" indent="-171450">
              <a:lnSpc>
                <a:spcPct val="120000"/>
              </a:lnSpc>
              <a:spcBef>
                <a:spcPts val="0"/>
              </a:spcBef>
              <a:spcAft>
                <a:spcPts val="600"/>
              </a:spcAft>
              <a:buFont typeface="Arial" panose="020B0604020202020204" pitchFamily="34" charset="0"/>
              <a:buChar char="•"/>
            </a:pPr>
            <a:r>
              <a:rPr lang="en-US" sz="1200" b="0" i="0" dirty="0">
                <a:solidFill>
                  <a:srgbClr val="000000"/>
                </a:solidFill>
                <a:effectLst/>
                <a:latin typeface="+mj-lt"/>
              </a:rPr>
              <a:t>For students struggling with a particular mental health challenge, schools can put in place coping skills training groups, which use principles of cognitive behavioral intervention to teach students skills to help them handle specific problems. Students can also use these skills to help them cope when their lives are changing. Coping skills training often focuses on building resilience, or being able to “bounce back” when bad things happen. </a:t>
            </a:r>
          </a:p>
          <a:p>
            <a:pPr marL="0" marR="0" indent="0">
              <a:lnSpc>
                <a:spcPct val="120000"/>
              </a:lnSpc>
              <a:spcBef>
                <a:spcPts val="0"/>
              </a:spcBef>
              <a:spcAft>
                <a:spcPts val="600"/>
              </a:spcAft>
              <a:buFont typeface="Arial" panose="020B0604020202020204" pitchFamily="34" charset="0"/>
              <a:buNone/>
            </a:pPr>
            <a:endParaRPr lang="en-US" sz="1200" dirty="0">
              <a:solidFill>
                <a:srgbClr val="000000"/>
              </a:solidFill>
              <a:effectLst/>
              <a:latin typeface="+mj-lt"/>
              <a:ea typeface="SimSun" panose="02010600030101010101" pitchFamily="2" charset="-122"/>
              <a:cs typeface="Times New Roman" panose="02020603050405020304" pitchFamily="18" charset="0"/>
            </a:endParaRPr>
          </a:p>
          <a:p>
            <a:pPr marL="0" marR="0">
              <a:lnSpc>
                <a:spcPct val="120000"/>
              </a:lnSpc>
              <a:spcBef>
                <a:spcPts val="0"/>
              </a:spcBef>
              <a:spcAft>
                <a:spcPts val="600"/>
              </a:spcAft>
            </a:pPr>
            <a:endParaRPr lang="en-US" sz="1200" dirty="0">
              <a:solidFill>
                <a:srgbClr val="000000"/>
              </a:solidFill>
              <a:effectLst/>
              <a:latin typeface="+mj-lt"/>
              <a:ea typeface="SimSun"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1" dirty="0">
                <a:solidFill>
                  <a:srgbClr val="000000"/>
                </a:solidFill>
                <a:latin typeface="+mj-lt"/>
              </a:rPr>
              <a:t>USER GUIDE: </a:t>
            </a:r>
            <a:r>
              <a:rPr lang="en-US" sz="1200" b="0" i="1" dirty="0">
                <a:solidFill>
                  <a:srgbClr val="000000"/>
                </a:solidFill>
                <a:latin typeface="+mj-lt"/>
              </a:rPr>
              <a:t>Add information in the blue boxes. If you and your team have completed the “How to Get Started” resource, you can add information from the Plan for Action table here. If not, the information you add here should include:</a:t>
            </a:r>
          </a:p>
          <a:p>
            <a:pPr marL="171450" indent="-171450">
              <a:buFont typeface="Arial" panose="020B0604020202020204" pitchFamily="34" charset="0"/>
              <a:buChar char="•"/>
            </a:pPr>
            <a:r>
              <a:rPr lang="en-US" sz="1200" b="0" i="1" u="sng" dirty="0">
                <a:solidFill>
                  <a:srgbClr val="000000"/>
                </a:solidFill>
                <a:latin typeface="+mj-lt"/>
              </a:rPr>
              <a:t>Team</a:t>
            </a:r>
            <a:r>
              <a:rPr lang="en-US" sz="1200" b="0" i="1" dirty="0">
                <a:solidFill>
                  <a:srgbClr val="000000"/>
                </a:solidFill>
                <a:latin typeface="+mj-lt"/>
              </a:rPr>
              <a:t>: Include </a:t>
            </a:r>
            <a:r>
              <a:rPr lang="en-US" sz="1200" b="0" i="1" u="none" dirty="0">
                <a:solidFill>
                  <a:srgbClr val="000000"/>
                </a:solidFill>
                <a:effectLst/>
                <a:latin typeface="+mj-lt"/>
                <a:cs typeface="Arial" panose="020B0604020202020204" pitchFamily="34" charset="0"/>
              </a:rPr>
              <a:t>w</a:t>
            </a:r>
            <a:r>
              <a:rPr lang="en-US" sz="1200" b="0" i="1" u="none" dirty="0">
                <a:solidFill>
                  <a:srgbClr val="000000"/>
                </a:solidFill>
                <a:effectLst/>
                <a:latin typeface="+mj-lt"/>
                <a:ea typeface="Calibri" panose="020F0502020204030204" pitchFamily="34" charset="0"/>
                <a:cs typeface="Arial" panose="020B0604020202020204" pitchFamily="34" charset="0"/>
              </a:rPr>
              <a:t>hich team(s) will be working on this strategy/approach (including any existing teams that are a good fit to take this on); the person/people responsible for leading the approach, and the person/people who will be implementing the </a:t>
            </a:r>
            <a:r>
              <a:rPr lang="en-US" sz="1200" b="0" i="1" dirty="0">
                <a:solidFill>
                  <a:srgbClr val="000000"/>
                </a:solidFill>
                <a:effectLst/>
                <a:latin typeface="+mj-lt"/>
                <a:ea typeface="Calibri" panose="020F0502020204030204" pitchFamily="34" charset="0"/>
                <a:cs typeface="Arial" panose="020B0604020202020204" pitchFamily="34" charset="0"/>
              </a:rPr>
              <a:t>approach.</a:t>
            </a:r>
          </a:p>
          <a:p>
            <a:pPr marL="171450" indent="-171450">
              <a:buFont typeface="Arial" panose="020B0604020202020204" pitchFamily="34" charset="0"/>
              <a:buChar char="•"/>
            </a:pPr>
            <a:r>
              <a:rPr lang="en-US" sz="1200" b="0" i="1" u="sng" dirty="0">
                <a:solidFill>
                  <a:srgbClr val="000000"/>
                </a:solidFill>
                <a:effectLst/>
                <a:latin typeface="+mj-lt"/>
                <a:ea typeface="Calibri" panose="020F0502020204030204" pitchFamily="34" charset="0"/>
                <a:cs typeface="Arial" panose="020B0604020202020204" pitchFamily="34" charset="0"/>
              </a:rPr>
              <a:t>Engagement with Partners</a:t>
            </a:r>
            <a:r>
              <a:rPr lang="en-US" sz="1200" b="0" i="1" dirty="0">
                <a:solidFill>
                  <a:srgbClr val="000000"/>
                </a:solidFill>
                <a:effectLst/>
                <a:latin typeface="+mj-lt"/>
                <a:ea typeface="Calibri" panose="020F0502020204030204" pitchFamily="34" charset="0"/>
                <a:cs typeface="Arial" panose="020B0604020202020204" pitchFamily="34" charset="0"/>
              </a:rPr>
              <a:t>: Include </a:t>
            </a:r>
            <a:r>
              <a:rPr lang="en-US" sz="1200" b="0" i="1" dirty="0">
                <a:solidFill>
                  <a:srgbClr val="000000"/>
                </a:solidFill>
                <a:latin typeface="+mj-lt"/>
                <a:cs typeface="Arial" panose="020B0604020202020204" pitchFamily="34" charset="0"/>
              </a:rPr>
              <a:t>information here about how you will be engaging with key partners, including those who need to be informed about the new approach; those whose support/approval will be needed to help make implementation go well; and plans for including students, families, and community partners.</a:t>
            </a:r>
          </a:p>
          <a:p>
            <a:pPr marL="171450" indent="-171450">
              <a:buFont typeface="Arial" panose="020B0604020202020204" pitchFamily="34" charset="0"/>
              <a:buChar char="•"/>
            </a:pPr>
            <a:r>
              <a:rPr lang="en-US" sz="1200" b="0" i="1" u="sng" dirty="0">
                <a:solidFill>
                  <a:srgbClr val="000000"/>
                </a:solidFill>
                <a:latin typeface="+mj-lt"/>
                <a:cs typeface="Arial" panose="020B0604020202020204" pitchFamily="34" charset="0"/>
              </a:rPr>
              <a:t>Equity Considerations</a:t>
            </a:r>
            <a:r>
              <a:rPr lang="en-US" sz="1200" b="0" i="1" dirty="0">
                <a:solidFill>
                  <a:srgbClr val="000000"/>
                </a:solidFill>
                <a:latin typeface="+mj-lt"/>
                <a:cs typeface="Arial" panose="020B0604020202020204" pitchFamily="34" charset="0"/>
              </a:rPr>
              <a:t>: Include </a:t>
            </a:r>
            <a:r>
              <a:rPr lang="en-US" sz="1200" b="0" i="1" u="none" dirty="0">
                <a:solidFill>
                  <a:srgbClr val="000000"/>
                </a:solidFill>
                <a:latin typeface="+mj-lt"/>
              </a:rPr>
              <a:t>a description of all </a:t>
            </a:r>
            <a:r>
              <a:rPr lang="en-US" sz="1200" i="1" u="none" dirty="0">
                <a:solidFill>
                  <a:srgbClr val="000000"/>
                </a:solidFill>
                <a:effectLst/>
                <a:latin typeface="+mj-lt"/>
                <a:ea typeface="Calibri" panose="020F0502020204030204" pitchFamily="34" charset="0"/>
                <a:cs typeface="Arial" panose="020B0604020202020204" pitchFamily="34" charset="0"/>
              </a:rPr>
              <a:t>considerations and adaptations you will be making to the approach to help ensure the diverse needs of our students and staff are met.</a:t>
            </a:r>
          </a:p>
          <a:p>
            <a:pPr marL="171450" indent="-171450">
              <a:buFont typeface="Arial" panose="020B0604020202020204" pitchFamily="34" charset="0"/>
              <a:buChar char="•"/>
            </a:pPr>
            <a:r>
              <a:rPr lang="en-US" sz="1200" b="0" i="1" u="sng" dirty="0">
                <a:solidFill>
                  <a:srgbClr val="000000"/>
                </a:solidFill>
                <a:effectLst/>
                <a:latin typeface="+mj-lt"/>
                <a:cs typeface="Arial" panose="020B0604020202020204" pitchFamily="34" charset="0"/>
              </a:rPr>
              <a:t>Implementation Support</a:t>
            </a:r>
            <a:r>
              <a:rPr lang="en-US" sz="1200" b="0" i="1" u="none" dirty="0">
                <a:solidFill>
                  <a:srgbClr val="000000"/>
                </a:solidFill>
                <a:effectLst/>
                <a:latin typeface="+mj-lt"/>
                <a:cs typeface="Arial" panose="020B0604020202020204" pitchFamily="34" charset="0"/>
              </a:rPr>
              <a:t>: Include </a:t>
            </a:r>
            <a:r>
              <a:rPr lang="en-US" sz="1200" b="0" i="1" dirty="0">
                <a:solidFill>
                  <a:srgbClr val="000000"/>
                </a:solidFill>
                <a:effectLst/>
                <a:latin typeface="+mj-lt"/>
                <a:ea typeface="SimSun" panose="02010600030101010101" pitchFamily="2" charset="-122"/>
                <a:cs typeface="Times New Roman" panose="02020603050405020304" pitchFamily="18" charset="0"/>
              </a:rPr>
              <a:t>a description of how the approach will be implemented and what supports will be available. </a:t>
            </a:r>
            <a:r>
              <a:rPr lang="en-US" sz="1200" i="1" dirty="0">
                <a:solidFill>
                  <a:srgbClr val="000000"/>
                </a:solidFill>
                <a:effectLst/>
                <a:latin typeface="+mj-lt"/>
                <a:ea typeface="Calibri" panose="020F0502020204030204" pitchFamily="34" charset="0"/>
                <a:cs typeface="Arial" panose="020B0604020202020204" pitchFamily="34" charset="0"/>
              </a:rPr>
              <a:t>For example, consider including information on any training that might be needed, the ongoing support or staffing needed, or any guidelines or procedures that may need to be established to support implementation.</a:t>
            </a:r>
          </a:p>
          <a:p>
            <a:pPr marL="171450" indent="-171450">
              <a:buFont typeface="Arial" panose="020B0604020202020204" pitchFamily="34" charset="0"/>
              <a:buChar char="•"/>
            </a:pPr>
            <a:r>
              <a:rPr lang="en-US" sz="1200" b="0" i="1" u="sng" dirty="0">
                <a:solidFill>
                  <a:srgbClr val="000000"/>
                </a:solidFill>
                <a:effectLst/>
                <a:latin typeface="+mj-lt"/>
                <a:cs typeface="Arial" panose="020B0604020202020204" pitchFamily="34" charset="0"/>
              </a:rPr>
              <a:t>Timeline</a:t>
            </a:r>
            <a:r>
              <a:rPr lang="en-US" sz="1200" b="0" i="1" dirty="0">
                <a:solidFill>
                  <a:srgbClr val="000000"/>
                </a:solidFill>
                <a:effectLst/>
                <a:latin typeface="+mj-lt"/>
                <a:cs typeface="Arial" panose="020B0604020202020204" pitchFamily="34" charset="0"/>
              </a:rPr>
              <a:t>: </a:t>
            </a:r>
            <a:r>
              <a:rPr lang="en-US" sz="1200" b="0" i="1" dirty="0">
                <a:solidFill>
                  <a:srgbClr val="000000"/>
                </a:solidFill>
                <a:latin typeface="+mj-lt"/>
              </a:rPr>
              <a:t>Add information here on the timeline for putting this approach in place.</a:t>
            </a:r>
            <a:endParaRPr lang="en-US" sz="1200" b="0" i="1" dirty="0">
              <a:solidFill>
                <a:srgbClr val="000000"/>
              </a:solidFill>
              <a:effectLst/>
              <a:latin typeface="+mj-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29</a:t>
            </a:fld>
            <a:endParaRPr lang="en-US" dirty="0"/>
          </a:p>
        </p:txBody>
      </p:sp>
    </p:spTree>
    <p:extLst>
      <p:ext uri="{BB962C8B-B14F-4D97-AF65-F5344CB8AC3E}">
        <p14:creationId xmlns:p14="http://schemas.microsoft.com/office/powerpoint/2010/main" val="47419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i="0" dirty="0">
                <a:solidFill>
                  <a:srgbClr val="000000"/>
                </a:solidFill>
                <a:latin typeface="+mj-lt"/>
              </a:rPr>
              <a:t>TALKING POINTS: </a:t>
            </a:r>
          </a:p>
          <a:p>
            <a:pPr marL="285750" indent="-285750">
              <a:buFont typeface="Arial" panose="020B0604020202020204" pitchFamily="34" charset="0"/>
              <a:buChar char="•"/>
            </a:pPr>
            <a:r>
              <a:rPr lang="en-US" sz="1200" dirty="0">
                <a:solidFill>
                  <a:srgbClr val="000000"/>
                </a:solidFill>
                <a:effectLst/>
                <a:latin typeface="+mj-lt"/>
                <a:ea typeface="Calibri" panose="020F0502020204030204" pitchFamily="34" charset="0"/>
              </a:rPr>
              <a:t>Teachers and principals are more likely than other workers to report burnout and symptoms of depression. They are also less likely to say that they feel resilient (that they can “bounce back” when bad things happen). Putting school-based programs in place that support the mental health of teachers and staff can improve school climate and promote student mental health and success.</a:t>
            </a:r>
          </a:p>
          <a:p>
            <a:pPr marL="0" indent="0">
              <a:buFont typeface="Arial" panose="020B0604020202020204" pitchFamily="34" charset="0"/>
              <a:buNone/>
            </a:pPr>
            <a:endParaRPr lang="en-US" sz="1200" dirty="0">
              <a:solidFill>
                <a:srgbClr val="000000"/>
              </a:solidFill>
              <a:effectLst/>
              <a:latin typeface="+mj-lt"/>
              <a:ea typeface="Calibri" panose="020F0502020204030204" pitchFamily="34" charset="0"/>
            </a:endParaRPr>
          </a:p>
          <a:p>
            <a:pPr marL="285750" indent="-285750">
              <a:buFont typeface="Arial" panose="020B0604020202020204" pitchFamily="34" charset="0"/>
              <a:buChar char="•"/>
            </a:pPr>
            <a:r>
              <a:rPr lang="en-US" sz="1200" b="0" i="0" dirty="0">
                <a:solidFill>
                  <a:srgbClr val="000000"/>
                </a:solidFill>
                <a:effectLst/>
                <a:latin typeface="+mj-lt"/>
              </a:rPr>
              <a:t>Through mindfulness-based training programs, teachers learn skills to manage the demands of teaching and reduce the physical and mental effects of stress. Mindfulness programs for teachers and staff are usually group based and can fit into different professional development schedules. In these programs, teachers learn to recognize and understand their own emotions and emotional patterns. Then they use mindfulness, meditation, yoga, and breathing exercises to regulate their emotions.</a:t>
            </a:r>
            <a:endParaRPr lang="en-US" sz="1200" b="1" i="0" dirty="0">
              <a:solidFill>
                <a:srgbClr val="000000"/>
              </a:solidFill>
              <a:latin typeface="+mj-lt"/>
            </a:endParaRPr>
          </a:p>
          <a:p>
            <a:endParaRPr lang="en-US" sz="1200" b="1" i="1" dirty="0">
              <a:solidFill>
                <a:srgbClr val="000000"/>
              </a:solidFill>
              <a:latin typeface="+mj-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1" dirty="0">
                <a:solidFill>
                  <a:srgbClr val="000000"/>
                </a:solidFill>
                <a:latin typeface="+mj-lt"/>
              </a:rPr>
              <a:t>USER GUIDE: </a:t>
            </a:r>
            <a:r>
              <a:rPr lang="en-US" sz="1200" b="0" i="1" dirty="0">
                <a:solidFill>
                  <a:srgbClr val="000000"/>
                </a:solidFill>
                <a:latin typeface="+mj-lt"/>
              </a:rPr>
              <a:t>Add information in the blue boxes. If you and your team have completed the “How to Get Started” resource, you can add information from the Plan for Action table here. If not, the information you add here should include:</a:t>
            </a:r>
          </a:p>
          <a:p>
            <a:pPr marL="171450" indent="-171450">
              <a:buFont typeface="Arial" panose="020B0604020202020204" pitchFamily="34" charset="0"/>
              <a:buChar char="•"/>
            </a:pPr>
            <a:r>
              <a:rPr lang="en-US" sz="1200" b="0" i="1" u="sng" dirty="0">
                <a:solidFill>
                  <a:srgbClr val="000000"/>
                </a:solidFill>
                <a:latin typeface="+mj-lt"/>
              </a:rPr>
              <a:t>Team</a:t>
            </a:r>
            <a:r>
              <a:rPr lang="en-US" sz="1200" b="0" i="1" dirty="0">
                <a:solidFill>
                  <a:srgbClr val="000000"/>
                </a:solidFill>
                <a:latin typeface="+mj-lt"/>
              </a:rPr>
              <a:t>: Include </a:t>
            </a:r>
            <a:r>
              <a:rPr lang="en-US" sz="1200" b="0" i="1" u="none" dirty="0">
                <a:solidFill>
                  <a:srgbClr val="000000"/>
                </a:solidFill>
                <a:effectLst/>
                <a:latin typeface="+mj-lt"/>
                <a:cs typeface="Arial" panose="020B0604020202020204" pitchFamily="34" charset="0"/>
              </a:rPr>
              <a:t>w</a:t>
            </a:r>
            <a:r>
              <a:rPr lang="en-US" sz="1200" b="0" i="1" u="none" dirty="0">
                <a:solidFill>
                  <a:srgbClr val="000000"/>
                </a:solidFill>
                <a:effectLst/>
                <a:latin typeface="+mj-lt"/>
                <a:ea typeface="Calibri" panose="020F0502020204030204" pitchFamily="34" charset="0"/>
                <a:cs typeface="Arial" panose="020B0604020202020204" pitchFamily="34" charset="0"/>
              </a:rPr>
              <a:t>hich team(s) will be working on this strategy/approach (including any existing teams that are a good fit to take this on); the person/people responsible for leading the approach, and the person/people who will be implementing the </a:t>
            </a:r>
            <a:r>
              <a:rPr lang="en-US" sz="1200" b="0" i="1" dirty="0">
                <a:solidFill>
                  <a:srgbClr val="000000"/>
                </a:solidFill>
                <a:effectLst/>
                <a:latin typeface="+mj-lt"/>
                <a:ea typeface="Calibri" panose="020F0502020204030204" pitchFamily="34" charset="0"/>
                <a:cs typeface="Arial" panose="020B0604020202020204" pitchFamily="34" charset="0"/>
              </a:rPr>
              <a:t>approach.</a:t>
            </a:r>
          </a:p>
          <a:p>
            <a:pPr marL="171450" indent="-171450">
              <a:buFont typeface="Arial" panose="020B0604020202020204" pitchFamily="34" charset="0"/>
              <a:buChar char="•"/>
            </a:pPr>
            <a:r>
              <a:rPr lang="en-US" sz="1200" b="0" i="1" u="sng" dirty="0">
                <a:solidFill>
                  <a:srgbClr val="000000"/>
                </a:solidFill>
                <a:effectLst/>
                <a:latin typeface="+mj-lt"/>
                <a:ea typeface="Calibri" panose="020F0502020204030204" pitchFamily="34" charset="0"/>
                <a:cs typeface="Arial" panose="020B0604020202020204" pitchFamily="34" charset="0"/>
              </a:rPr>
              <a:t>Engagement with Partners</a:t>
            </a:r>
            <a:r>
              <a:rPr lang="en-US" sz="1200" b="0" i="1" dirty="0">
                <a:solidFill>
                  <a:srgbClr val="000000"/>
                </a:solidFill>
                <a:effectLst/>
                <a:latin typeface="+mj-lt"/>
                <a:ea typeface="Calibri" panose="020F0502020204030204" pitchFamily="34" charset="0"/>
                <a:cs typeface="Arial" panose="020B0604020202020204" pitchFamily="34" charset="0"/>
              </a:rPr>
              <a:t>: Include </a:t>
            </a:r>
            <a:r>
              <a:rPr lang="en-US" sz="1200" b="0" i="1" dirty="0">
                <a:solidFill>
                  <a:srgbClr val="000000"/>
                </a:solidFill>
                <a:latin typeface="+mj-lt"/>
                <a:cs typeface="Arial" panose="020B0604020202020204" pitchFamily="34" charset="0"/>
              </a:rPr>
              <a:t>information here about how you will be engaging with key partners, including those who need to be informed about the new approach; those whose support/approval will be needed to help make implementation go well; and plans for including students, families, and community partners.</a:t>
            </a:r>
          </a:p>
          <a:p>
            <a:pPr marL="171450" indent="-171450">
              <a:buFont typeface="Arial" panose="020B0604020202020204" pitchFamily="34" charset="0"/>
              <a:buChar char="•"/>
            </a:pPr>
            <a:r>
              <a:rPr lang="en-US" sz="1200" b="0" i="1" u="sng" dirty="0">
                <a:solidFill>
                  <a:srgbClr val="000000"/>
                </a:solidFill>
                <a:latin typeface="+mj-lt"/>
                <a:cs typeface="Arial" panose="020B0604020202020204" pitchFamily="34" charset="0"/>
              </a:rPr>
              <a:t>Equity Considerations</a:t>
            </a:r>
            <a:r>
              <a:rPr lang="en-US" sz="1200" b="0" i="1" dirty="0">
                <a:solidFill>
                  <a:srgbClr val="000000"/>
                </a:solidFill>
                <a:latin typeface="+mj-lt"/>
                <a:cs typeface="Arial" panose="020B0604020202020204" pitchFamily="34" charset="0"/>
              </a:rPr>
              <a:t>: Include </a:t>
            </a:r>
            <a:r>
              <a:rPr lang="en-US" sz="1200" b="0" i="1" u="none" dirty="0">
                <a:solidFill>
                  <a:srgbClr val="000000"/>
                </a:solidFill>
                <a:latin typeface="+mj-lt"/>
              </a:rPr>
              <a:t>a description of all </a:t>
            </a:r>
            <a:r>
              <a:rPr lang="en-US" sz="1200" i="1" u="none" dirty="0">
                <a:solidFill>
                  <a:srgbClr val="000000"/>
                </a:solidFill>
                <a:effectLst/>
                <a:latin typeface="+mj-lt"/>
                <a:ea typeface="Calibri" panose="020F0502020204030204" pitchFamily="34" charset="0"/>
                <a:cs typeface="Arial" panose="020B0604020202020204" pitchFamily="34" charset="0"/>
              </a:rPr>
              <a:t>considerations and adaptations you will be making to the approach to help ensure the diverse needs of our students and staff are met.</a:t>
            </a:r>
          </a:p>
          <a:p>
            <a:pPr marL="171450" indent="-171450">
              <a:buFont typeface="Arial" panose="020B0604020202020204" pitchFamily="34" charset="0"/>
              <a:buChar char="•"/>
            </a:pPr>
            <a:r>
              <a:rPr lang="en-US" sz="1200" b="0" i="1" u="sng" dirty="0">
                <a:solidFill>
                  <a:srgbClr val="000000"/>
                </a:solidFill>
                <a:effectLst/>
                <a:latin typeface="+mj-lt"/>
                <a:cs typeface="Arial" panose="020B0604020202020204" pitchFamily="34" charset="0"/>
              </a:rPr>
              <a:t>Implementation Support</a:t>
            </a:r>
            <a:r>
              <a:rPr lang="en-US" sz="1200" b="0" i="1" u="none" dirty="0">
                <a:solidFill>
                  <a:srgbClr val="000000"/>
                </a:solidFill>
                <a:effectLst/>
                <a:latin typeface="+mj-lt"/>
                <a:cs typeface="Arial" panose="020B0604020202020204" pitchFamily="34" charset="0"/>
              </a:rPr>
              <a:t>: Include </a:t>
            </a:r>
            <a:r>
              <a:rPr lang="en-US" sz="1200" b="0" i="1" dirty="0">
                <a:solidFill>
                  <a:srgbClr val="000000"/>
                </a:solidFill>
                <a:effectLst/>
                <a:latin typeface="+mj-lt"/>
                <a:ea typeface="SimSun" panose="02010600030101010101" pitchFamily="2" charset="-122"/>
                <a:cs typeface="Times New Roman" panose="02020603050405020304" pitchFamily="18" charset="0"/>
              </a:rPr>
              <a:t>a description of how the approach will be implemented and what supports will be available. </a:t>
            </a:r>
            <a:r>
              <a:rPr lang="en-US" sz="1200" i="1" dirty="0">
                <a:solidFill>
                  <a:srgbClr val="000000"/>
                </a:solidFill>
                <a:effectLst/>
                <a:latin typeface="+mj-lt"/>
                <a:ea typeface="Calibri" panose="020F0502020204030204" pitchFamily="34" charset="0"/>
                <a:cs typeface="Arial" panose="020B0604020202020204" pitchFamily="34" charset="0"/>
              </a:rPr>
              <a:t>For example, consider including information on any training that might be needed, the ongoing support or staffing needed, or any guidelines or procedures that may need to be established to support implementation.</a:t>
            </a:r>
          </a:p>
          <a:p>
            <a:pPr marL="171450" indent="-171450">
              <a:buFont typeface="Arial" panose="020B0604020202020204" pitchFamily="34" charset="0"/>
              <a:buChar char="•"/>
            </a:pPr>
            <a:r>
              <a:rPr lang="en-US" sz="1200" b="0" i="1" u="sng" dirty="0">
                <a:solidFill>
                  <a:srgbClr val="000000"/>
                </a:solidFill>
                <a:effectLst/>
                <a:latin typeface="+mj-lt"/>
                <a:cs typeface="Arial" panose="020B0604020202020204" pitchFamily="34" charset="0"/>
              </a:rPr>
              <a:t>Timeline</a:t>
            </a:r>
            <a:r>
              <a:rPr lang="en-US" sz="1200" b="0" i="1" dirty="0">
                <a:solidFill>
                  <a:srgbClr val="000000"/>
                </a:solidFill>
                <a:effectLst/>
                <a:latin typeface="+mj-lt"/>
                <a:cs typeface="Arial" panose="020B0604020202020204" pitchFamily="34" charset="0"/>
              </a:rPr>
              <a:t>: </a:t>
            </a:r>
            <a:r>
              <a:rPr lang="en-US" sz="1200" b="0" i="1" dirty="0">
                <a:solidFill>
                  <a:srgbClr val="000000"/>
                </a:solidFill>
                <a:latin typeface="+mj-lt"/>
              </a:rPr>
              <a:t>Add information here on the timeline for putting this approach in place.</a:t>
            </a:r>
            <a:endParaRPr lang="en-US" sz="1200" b="0" i="1" dirty="0">
              <a:solidFill>
                <a:srgbClr val="000000"/>
              </a:solidFill>
              <a:effectLst/>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30</a:t>
            </a:fld>
            <a:endParaRPr lang="en-US" dirty="0"/>
          </a:p>
        </p:txBody>
      </p:sp>
    </p:spTree>
    <p:extLst>
      <p:ext uri="{BB962C8B-B14F-4D97-AF65-F5344CB8AC3E}">
        <p14:creationId xmlns:p14="http://schemas.microsoft.com/office/powerpoint/2010/main" val="361374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USER GUIDE</a:t>
            </a:r>
            <a:r>
              <a:rPr lang="en-US" i="1" dirty="0"/>
              <a:t>: The title on this slide is provided as an example. Add information or adjust this slide for your school/district and audience.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4</a:t>
            </a:fld>
            <a:endParaRPr lang="en-US" dirty="0"/>
          </a:p>
        </p:txBody>
      </p:sp>
    </p:spTree>
    <p:extLst>
      <p:ext uri="{BB962C8B-B14F-4D97-AF65-F5344CB8AC3E}">
        <p14:creationId xmlns:p14="http://schemas.microsoft.com/office/powerpoint/2010/main" val="3564751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i="0" dirty="0">
                <a:solidFill>
                  <a:srgbClr val="000000"/>
                </a:solidFill>
                <a:latin typeface="+mj-lt"/>
              </a:rPr>
              <a:t>TALKING POINTS: </a:t>
            </a:r>
          </a:p>
          <a:p>
            <a:pPr marL="285750" indent="-285750">
              <a:buFont typeface="Arial" panose="020B0604020202020204" pitchFamily="34" charset="0"/>
              <a:buChar char="•"/>
            </a:pPr>
            <a:r>
              <a:rPr lang="en-US" sz="1200" dirty="0">
                <a:solidFill>
                  <a:srgbClr val="000000"/>
                </a:solidFill>
                <a:effectLst/>
                <a:latin typeface="+mj-lt"/>
                <a:ea typeface="Calibri" panose="020F0502020204030204" pitchFamily="34" charset="0"/>
              </a:rPr>
              <a:t>Teachers and principals are more likely than other workers to report burnout and symptoms of depression. They are also less likely to say that they feel resilient (that they can “bounce back” when bad things happen). Putting school-based programs in place that support the mental health of teachers and staff can improve school climate and promote student mental health and success.</a:t>
            </a:r>
          </a:p>
          <a:p>
            <a:pPr marL="0" indent="0">
              <a:buFont typeface="Arial" panose="020B0604020202020204" pitchFamily="34" charset="0"/>
              <a:buNone/>
            </a:pPr>
            <a:endParaRPr lang="en-US" sz="1200" dirty="0">
              <a:solidFill>
                <a:srgbClr val="000000"/>
              </a:solidFill>
              <a:effectLst/>
              <a:latin typeface="+mj-lt"/>
              <a:ea typeface="Calibri" panose="020F0502020204030204" pitchFamily="34" charset="0"/>
            </a:endParaRPr>
          </a:p>
          <a:p>
            <a:pPr marL="285750" indent="-285750">
              <a:buFont typeface="Arial" panose="020B0604020202020204" pitchFamily="34" charset="0"/>
              <a:buChar char="•"/>
            </a:pPr>
            <a:r>
              <a:rPr lang="en-US" sz="1200" dirty="0">
                <a:solidFill>
                  <a:srgbClr val="000000"/>
                </a:solidFill>
                <a:effectLst/>
                <a:latin typeface="+mj-lt"/>
                <a:ea typeface="Calibri" panose="020F0502020204030204" pitchFamily="34" charset="0"/>
              </a:rPr>
              <a:t>Schools </a:t>
            </a:r>
            <a:r>
              <a:rPr lang="en-US" sz="1200" b="0" i="0" dirty="0">
                <a:solidFill>
                  <a:srgbClr val="000000"/>
                </a:solidFill>
                <a:effectLst/>
                <a:latin typeface="+mj-lt"/>
              </a:rPr>
              <a:t>can support staff’s mental health by providing resources that guide teachers and staff through acceptance and commitment therapy approaches. Self-help workbooks are a cost-effective option for schools. Similar to approaches that promote acceptance and commitment to change with students, acceptance and commitment therapy (ACT) self-help workbooks help teachers accept their thoughts and feelings without judgment and take actions in line with their values.</a:t>
            </a:r>
            <a:endParaRPr lang="en-US" sz="1200" dirty="0">
              <a:solidFill>
                <a:srgbClr val="000000"/>
              </a:solidFill>
              <a:effectLst/>
              <a:latin typeface="+mj-lt"/>
              <a:ea typeface="Calibri" panose="020F0502020204030204" pitchFamily="34" charset="0"/>
            </a:endParaRPr>
          </a:p>
          <a:p>
            <a:pPr marL="0" marR="0">
              <a:lnSpc>
                <a:spcPct val="120000"/>
              </a:lnSpc>
              <a:spcBef>
                <a:spcPts val="0"/>
              </a:spcBef>
              <a:spcAft>
                <a:spcPts val="600"/>
              </a:spcAft>
            </a:pPr>
            <a:endParaRPr lang="en-US" sz="1200" dirty="0">
              <a:solidFill>
                <a:srgbClr val="000000"/>
              </a:solidFill>
              <a:effectLst/>
              <a:latin typeface="+mj-lt"/>
              <a:ea typeface="SimSun" panose="02010600030101010101" pitchFamily="2" charset="-122"/>
              <a:cs typeface="Times New Roman" panose="02020603050405020304" pitchFamily="18" charset="0"/>
            </a:endParaRPr>
          </a:p>
          <a:p>
            <a:pPr marL="0" marR="0">
              <a:lnSpc>
                <a:spcPct val="120000"/>
              </a:lnSpc>
              <a:spcBef>
                <a:spcPts val="0"/>
              </a:spcBef>
              <a:spcAft>
                <a:spcPts val="600"/>
              </a:spcAft>
            </a:pPr>
            <a:endParaRPr lang="en-US" sz="1200" dirty="0">
              <a:solidFill>
                <a:srgbClr val="000000"/>
              </a:solidFill>
              <a:effectLst/>
              <a:latin typeface="+mj-lt"/>
              <a:ea typeface="SimSun"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1" dirty="0">
                <a:solidFill>
                  <a:srgbClr val="000000"/>
                </a:solidFill>
                <a:latin typeface="+mj-lt"/>
              </a:rPr>
              <a:t>USER GUIDE: </a:t>
            </a:r>
            <a:r>
              <a:rPr lang="en-US" sz="1200" b="0" i="1" dirty="0">
                <a:solidFill>
                  <a:srgbClr val="000000"/>
                </a:solidFill>
                <a:latin typeface="+mj-lt"/>
              </a:rPr>
              <a:t>Add information in the blue boxes. If you and your team have completed the “How to Get Started” resource, you can add information from the Plan for Action table here. If not, the information you add here should include:</a:t>
            </a:r>
          </a:p>
          <a:p>
            <a:pPr marL="171450" indent="-171450">
              <a:buFont typeface="Arial" panose="020B0604020202020204" pitchFamily="34" charset="0"/>
              <a:buChar char="•"/>
            </a:pPr>
            <a:r>
              <a:rPr lang="en-US" sz="1200" b="0" i="1" u="sng" dirty="0">
                <a:solidFill>
                  <a:srgbClr val="000000"/>
                </a:solidFill>
                <a:latin typeface="+mj-lt"/>
              </a:rPr>
              <a:t>Team</a:t>
            </a:r>
            <a:r>
              <a:rPr lang="en-US" sz="1200" b="0" i="1" dirty="0">
                <a:solidFill>
                  <a:srgbClr val="000000"/>
                </a:solidFill>
                <a:latin typeface="+mj-lt"/>
              </a:rPr>
              <a:t>: Include </a:t>
            </a:r>
            <a:r>
              <a:rPr lang="en-US" sz="1200" b="0" i="1" u="none" dirty="0">
                <a:solidFill>
                  <a:srgbClr val="000000"/>
                </a:solidFill>
                <a:effectLst/>
                <a:latin typeface="+mj-lt"/>
                <a:cs typeface="Arial" panose="020B0604020202020204" pitchFamily="34" charset="0"/>
              </a:rPr>
              <a:t>w</a:t>
            </a:r>
            <a:r>
              <a:rPr lang="en-US" sz="1200" b="0" i="1" u="none" dirty="0">
                <a:solidFill>
                  <a:srgbClr val="000000"/>
                </a:solidFill>
                <a:effectLst/>
                <a:latin typeface="+mj-lt"/>
                <a:ea typeface="Calibri" panose="020F0502020204030204" pitchFamily="34" charset="0"/>
                <a:cs typeface="Arial" panose="020B0604020202020204" pitchFamily="34" charset="0"/>
              </a:rPr>
              <a:t>hich team(s) will be working on this strategy/approach (including any existing teams that are a good fit to take this on); the person/people responsible for leading the approach, and the person/people who will be implementing the </a:t>
            </a:r>
            <a:r>
              <a:rPr lang="en-US" sz="1200" b="0" i="1" dirty="0">
                <a:solidFill>
                  <a:srgbClr val="000000"/>
                </a:solidFill>
                <a:effectLst/>
                <a:latin typeface="+mj-lt"/>
                <a:ea typeface="Calibri" panose="020F0502020204030204" pitchFamily="34" charset="0"/>
                <a:cs typeface="Arial" panose="020B0604020202020204" pitchFamily="34" charset="0"/>
              </a:rPr>
              <a:t>approach.</a:t>
            </a:r>
          </a:p>
          <a:p>
            <a:pPr marL="171450" indent="-171450">
              <a:buFont typeface="Arial" panose="020B0604020202020204" pitchFamily="34" charset="0"/>
              <a:buChar char="•"/>
            </a:pPr>
            <a:r>
              <a:rPr lang="en-US" sz="1200" b="0" i="1" u="sng" dirty="0">
                <a:solidFill>
                  <a:srgbClr val="000000"/>
                </a:solidFill>
                <a:effectLst/>
                <a:latin typeface="+mj-lt"/>
                <a:ea typeface="Calibri" panose="020F0502020204030204" pitchFamily="34" charset="0"/>
                <a:cs typeface="Arial" panose="020B0604020202020204" pitchFamily="34" charset="0"/>
              </a:rPr>
              <a:t>Engagement with Partners</a:t>
            </a:r>
            <a:r>
              <a:rPr lang="en-US" sz="1200" b="0" i="1" dirty="0">
                <a:solidFill>
                  <a:srgbClr val="000000"/>
                </a:solidFill>
                <a:effectLst/>
                <a:latin typeface="+mj-lt"/>
                <a:ea typeface="Calibri" panose="020F0502020204030204" pitchFamily="34" charset="0"/>
                <a:cs typeface="Arial" panose="020B0604020202020204" pitchFamily="34" charset="0"/>
              </a:rPr>
              <a:t>: Include </a:t>
            </a:r>
            <a:r>
              <a:rPr lang="en-US" sz="1200" b="0" i="1" dirty="0">
                <a:solidFill>
                  <a:srgbClr val="000000"/>
                </a:solidFill>
                <a:latin typeface="+mj-lt"/>
                <a:cs typeface="Arial" panose="020B0604020202020204" pitchFamily="34" charset="0"/>
              </a:rPr>
              <a:t>information here about how you will be engaging with key partners, including those who need to be informed about the new approach; those whose support/approval will be needed to help make implementation go well; and plans for including students, families, and community partners.</a:t>
            </a:r>
          </a:p>
          <a:p>
            <a:pPr marL="171450" indent="-171450">
              <a:buFont typeface="Arial" panose="020B0604020202020204" pitchFamily="34" charset="0"/>
              <a:buChar char="•"/>
            </a:pPr>
            <a:r>
              <a:rPr lang="en-US" sz="1200" b="0" i="1" u="sng" dirty="0">
                <a:solidFill>
                  <a:srgbClr val="000000"/>
                </a:solidFill>
                <a:latin typeface="+mj-lt"/>
                <a:cs typeface="Arial" panose="020B0604020202020204" pitchFamily="34" charset="0"/>
              </a:rPr>
              <a:t>Equity Considerations</a:t>
            </a:r>
            <a:r>
              <a:rPr lang="en-US" sz="1200" b="0" i="1" dirty="0">
                <a:solidFill>
                  <a:srgbClr val="000000"/>
                </a:solidFill>
                <a:latin typeface="+mj-lt"/>
                <a:cs typeface="Arial" panose="020B0604020202020204" pitchFamily="34" charset="0"/>
              </a:rPr>
              <a:t>: Include </a:t>
            </a:r>
            <a:r>
              <a:rPr lang="en-US" sz="1200" b="0" i="1" u="none" dirty="0">
                <a:solidFill>
                  <a:srgbClr val="000000"/>
                </a:solidFill>
                <a:latin typeface="+mj-lt"/>
              </a:rPr>
              <a:t>a description of all </a:t>
            </a:r>
            <a:r>
              <a:rPr lang="en-US" sz="1200" i="1" u="none" dirty="0">
                <a:solidFill>
                  <a:srgbClr val="000000"/>
                </a:solidFill>
                <a:effectLst/>
                <a:latin typeface="+mj-lt"/>
                <a:ea typeface="Calibri" panose="020F0502020204030204" pitchFamily="34" charset="0"/>
                <a:cs typeface="Arial" panose="020B0604020202020204" pitchFamily="34" charset="0"/>
              </a:rPr>
              <a:t>considerations and adaptations you will be making to the approach to help ensure the diverse needs of our students and staff are met.</a:t>
            </a:r>
          </a:p>
          <a:p>
            <a:pPr marL="171450" indent="-171450">
              <a:buFont typeface="Arial" panose="020B0604020202020204" pitchFamily="34" charset="0"/>
              <a:buChar char="•"/>
            </a:pPr>
            <a:r>
              <a:rPr lang="en-US" sz="1200" b="0" i="1" u="sng" dirty="0">
                <a:solidFill>
                  <a:srgbClr val="000000"/>
                </a:solidFill>
                <a:effectLst/>
                <a:latin typeface="+mj-lt"/>
                <a:cs typeface="Arial" panose="020B0604020202020204" pitchFamily="34" charset="0"/>
              </a:rPr>
              <a:t>Implementation Support</a:t>
            </a:r>
            <a:r>
              <a:rPr lang="en-US" sz="1200" b="0" i="1" u="none" dirty="0">
                <a:solidFill>
                  <a:srgbClr val="000000"/>
                </a:solidFill>
                <a:effectLst/>
                <a:latin typeface="+mj-lt"/>
                <a:cs typeface="Arial" panose="020B0604020202020204" pitchFamily="34" charset="0"/>
              </a:rPr>
              <a:t>: Include </a:t>
            </a:r>
            <a:r>
              <a:rPr lang="en-US" sz="1200" b="0" i="1" dirty="0">
                <a:solidFill>
                  <a:srgbClr val="000000"/>
                </a:solidFill>
                <a:effectLst/>
                <a:latin typeface="+mj-lt"/>
                <a:ea typeface="SimSun" panose="02010600030101010101" pitchFamily="2" charset="-122"/>
                <a:cs typeface="Times New Roman" panose="02020603050405020304" pitchFamily="18" charset="0"/>
              </a:rPr>
              <a:t>a description of how the approach will be implemented and what supports will be available. </a:t>
            </a:r>
            <a:r>
              <a:rPr lang="en-US" sz="1200" i="1" dirty="0">
                <a:solidFill>
                  <a:srgbClr val="000000"/>
                </a:solidFill>
                <a:effectLst/>
                <a:latin typeface="+mj-lt"/>
                <a:ea typeface="Calibri" panose="020F0502020204030204" pitchFamily="34" charset="0"/>
                <a:cs typeface="Arial" panose="020B0604020202020204" pitchFamily="34" charset="0"/>
              </a:rPr>
              <a:t>For example, consider including information on any training that might be needed, the ongoing support or staffing needed, or any guidelines or procedures that may need to be established to support implementation.</a:t>
            </a:r>
          </a:p>
          <a:p>
            <a:pPr marL="171450" indent="-171450">
              <a:buFont typeface="Arial" panose="020B0604020202020204" pitchFamily="34" charset="0"/>
              <a:buChar char="•"/>
            </a:pPr>
            <a:r>
              <a:rPr lang="en-US" sz="1200" b="0" i="1" u="sng" dirty="0">
                <a:solidFill>
                  <a:srgbClr val="000000"/>
                </a:solidFill>
                <a:effectLst/>
                <a:latin typeface="+mj-lt"/>
                <a:cs typeface="Arial" panose="020B0604020202020204" pitchFamily="34" charset="0"/>
              </a:rPr>
              <a:t>Timeline</a:t>
            </a:r>
            <a:r>
              <a:rPr lang="en-US" sz="1200" b="0" i="1" dirty="0">
                <a:solidFill>
                  <a:srgbClr val="000000"/>
                </a:solidFill>
                <a:effectLst/>
                <a:latin typeface="+mj-lt"/>
                <a:cs typeface="Arial" panose="020B0604020202020204" pitchFamily="34" charset="0"/>
              </a:rPr>
              <a:t>: </a:t>
            </a:r>
            <a:r>
              <a:rPr lang="en-US" sz="1200" b="0" i="1" dirty="0">
                <a:solidFill>
                  <a:srgbClr val="000000"/>
                </a:solidFill>
                <a:latin typeface="+mj-lt"/>
              </a:rPr>
              <a:t>Add information here on the timeline for putting this approach in place.</a:t>
            </a:r>
            <a:endParaRPr lang="en-US" sz="1200" b="0" i="1" dirty="0">
              <a:solidFill>
                <a:srgbClr val="000000"/>
              </a:solidFill>
              <a:effectLst/>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31</a:t>
            </a:fld>
            <a:endParaRPr lang="en-US" dirty="0"/>
          </a:p>
        </p:txBody>
      </p:sp>
    </p:spTree>
    <p:extLst>
      <p:ext uri="{BB962C8B-B14F-4D97-AF65-F5344CB8AC3E}">
        <p14:creationId xmlns:p14="http://schemas.microsoft.com/office/powerpoint/2010/main" val="2990567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USER GUIDE: </a:t>
            </a:r>
            <a:r>
              <a:rPr lang="en-US" i="1" dirty="0"/>
              <a:t>Use this slide to solicit feedback from your audience, or add additional discussion questions you would like to ask them here.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32</a:t>
            </a:fld>
            <a:endParaRPr lang="en-US" dirty="0"/>
          </a:p>
        </p:txBody>
      </p:sp>
    </p:spTree>
    <p:extLst>
      <p:ext uri="{BB962C8B-B14F-4D97-AF65-F5344CB8AC3E}">
        <p14:creationId xmlns:p14="http://schemas.microsoft.com/office/powerpoint/2010/main" val="1802987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33</a:t>
            </a:fld>
            <a:endParaRPr lang="en-US" dirty="0"/>
          </a:p>
        </p:txBody>
      </p:sp>
    </p:spTree>
    <p:extLst>
      <p:ext uri="{BB962C8B-B14F-4D97-AF65-F5344CB8AC3E}">
        <p14:creationId xmlns:p14="http://schemas.microsoft.com/office/powerpoint/2010/main" val="2969353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j-lt"/>
              </a:rPr>
              <a:t>TALKING POINTS: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effectLst/>
                <a:latin typeface="+mj-lt"/>
                <a:ea typeface="SimSun" panose="02010600030101010101" pitchFamily="2" charset="-122"/>
                <a:cs typeface="Times New Roman" panose="02020603050405020304" pitchFamily="18" charset="0"/>
              </a:rPr>
              <a:t>Mental health is important for everyone and includes our emotional, psychological, and social well-being.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effectLst/>
                <a:latin typeface="+mj-lt"/>
                <a:ea typeface="SimSun" panose="02010600030101010101" pitchFamily="2" charset="-122"/>
                <a:cs typeface="Times New Roman" panose="02020603050405020304" pitchFamily="18" charset="0"/>
              </a:rPr>
              <a:t>It affects how we think, feel, and act and how we handle stress, relate to others, and make choices. For children and youth, mental well-being also includes reaching developmental and emotional milestones and learning skills to cope with challenges and function well at home, school, and in their communities.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latin typeface="+mj-lt"/>
              </a:rPr>
              <a:t>Recent data trends have amplified the importance of schools in responding to the mental health needs of students.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effectLst/>
                <a:latin typeface="+mj-lt"/>
                <a:ea typeface="SimSun" panose="02010600030101010101" pitchFamily="2" charset="-122"/>
                <a:cs typeface="Times New Roman" panose="02020603050405020304" pitchFamily="18" charset="0"/>
              </a:rPr>
              <a:t>The data for female students; lesbian, gay, bisexual, queer, or questioning students; and students who have experienced racism in school shows they are even more likely to experience poor mental health.</a:t>
            </a:r>
          </a:p>
          <a:p>
            <a:endParaRPr lang="en-US" b="1" dirty="0">
              <a:latin typeface="+mj-lt"/>
            </a:endParaRPr>
          </a:p>
          <a:p>
            <a:r>
              <a:rPr lang="en-US" b="1" i="1" dirty="0">
                <a:latin typeface="+mj-lt"/>
              </a:rPr>
              <a:t>USER GUIDE: </a:t>
            </a:r>
            <a:r>
              <a:rPr lang="en-US" b="0" i="1" dirty="0">
                <a:latin typeface="+mj-lt"/>
              </a:rPr>
              <a:t>Use this slide in case it is helpful to share data about the mental health status of youth, but be aware that the data reported here may become outdated over time. The Youth Risk Behavior survey data are released every other year, so consider checking CDC’s website to make sure you have the most up-to-date information: https://www.cdc.gov/healthyyouth/data/yrbs/index.htm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dirty="0"/>
          </a:p>
        </p:txBody>
      </p:sp>
    </p:spTree>
    <p:extLst>
      <p:ext uri="{BB962C8B-B14F-4D97-AF65-F5344CB8AC3E}">
        <p14:creationId xmlns:p14="http://schemas.microsoft.com/office/powerpoint/2010/main" val="286640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effectLst/>
                <a:latin typeface="+mj-lt"/>
                <a:ea typeface="SimSun" panose="02010600030101010101" pitchFamily="2" charset="-122"/>
                <a:cs typeface="Times New Roman" panose="02020603050405020304" pitchFamily="18" charset="0"/>
              </a:rPr>
              <a:t>TALKING POINTS: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effectLst/>
                <a:latin typeface="+mj-lt"/>
                <a:ea typeface="SimSun" panose="02010600030101010101" pitchFamily="2" charset="-122"/>
                <a:cs typeface="Times New Roman" panose="02020603050405020304" pitchFamily="18" charset="0"/>
              </a:rPr>
              <a:t>The work schools do to promote student mental health and well-being helps them achieve their educational mission. Poor mental health can interfere with students’ ability to learn and can affect classroom behavior, school engagement, and peer relationships.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effectLst/>
                <a:latin typeface="+mj-lt"/>
                <a:ea typeface="SimSun" panose="02010600030101010101" pitchFamily="2" charset="-122"/>
                <a:cs typeface="Times New Roman" panose="02020603050405020304" pitchFamily="18" charset="0"/>
              </a:rPr>
              <a:t>Schools play an important role in promoting the mental health and well-being of students through education, prevention, and early intervention efforts.    </a:t>
            </a:r>
            <a:r>
              <a:rPr lang="en-US" dirty="0">
                <a:effectLst/>
                <a:latin typeface="+mj-lt"/>
              </a:rPr>
              <a:t> </a:t>
            </a:r>
            <a:r>
              <a:rPr lang="en-US" sz="1200" dirty="0">
                <a:effectLst/>
                <a:latin typeface="+mj-lt"/>
                <a:ea typeface="SimSun" panose="02010600030101010101" pitchFamily="2" charset="-122"/>
                <a:cs typeface="Times New Roman" panose="02020603050405020304" pitchFamily="18" charset="0"/>
              </a:rPr>
              <a:t> </a:t>
            </a:r>
            <a:endParaRPr lang="en-US" dirty="0">
              <a:latin typeface="+mj-lt"/>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4194336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effectLst/>
                <a:latin typeface="+mj-lt"/>
                <a:ea typeface="SimSun" panose="02010600030101010101" pitchFamily="2" charset="-122"/>
                <a:cs typeface="Times New Roman" panose="02020603050405020304" pitchFamily="18" charset="0"/>
              </a:rPr>
              <a:t>TALKING POINTS:</a:t>
            </a:r>
          </a:p>
          <a:p>
            <a:pPr marL="171450" indent="-171450">
              <a:buFont typeface="Arial" panose="020B0604020202020204" pitchFamily="34" charset="0"/>
              <a:buChar char="•"/>
            </a:pPr>
            <a:r>
              <a:rPr lang="en-US" b="0" i="0" dirty="0">
                <a:solidFill>
                  <a:srgbClr val="000000"/>
                </a:solidFill>
                <a:effectLst/>
                <a:latin typeface="+mj-lt"/>
              </a:rPr>
              <a:t>To help schools prioritize strategies and approaches that promote mental health, CDC created this Action Guide for school and district leaders.</a:t>
            </a:r>
          </a:p>
          <a:p>
            <a:pPr marL="171450" indent="-171450">
              <a:buFont typeface="Arial" panose="020B0604020202020204" pitchFamily="34" charset="0"/>
              <a:buChar char="•"/>
            </a:pPr>
            <a:r>
              <a:rPr lang="en-US" b="0" i="0" dirty="0">
                <a:solidFill>
                  <a:srgbClr val="000000"/>
                </a:solidFill>
                <a:effectLst/>
                <a:latin typeface="+mj-lt"/>
              </a:rPr>
              <a:t>For more information, you can use this QR code to access the Action Guide.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dirty="0"/>
          </a:p>
        </p:txBody>
      </p:sp>
    </p:spTree>
    <p:extLst>
      <p:ext uri="{BB962C8B-B14F-4D97-AF65-F5344CB8AC3E}">
        <p14:creationId xmlns:p14="http://schemas.microsoft.com/office/powerpoint/2010/main" val="775608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dirty="0"/>
          </a:p>
        </p:txBody>
      </p:sp>
      <p:sp>
        <p:nvSpPr>
          <p:cNvPr id="5" name="Notes Placeholder 2">
            <a:extLst>
              <a:ext uri="{FF2B5EF4-FFF2-40B4-BE49-F238E27FC236}">
                <a16:creationId xmlns:a16="http://schemas.microsoft.com/office/drawing/2014/main" id="{29424A75-8D59-561B-C3A1-B33B5FE4AA00}"/>
              </a:ext>
            </a:extLst>
          </p:cNvPr>
          <p:cNvSpPr txBox="1">
            <a:spLocks/>
          </p:cNvSpPr>
          <p:nvPr/>
        </p:nvSpPr>
        <p:spPr>
          <a:xfrm>
            <a:off x="457200" y="4560888"/>
            <a:ext cx="5851525" cy="4319587"/>
          </a:xfrm>
          <a:prstGeom prst="rect">
            <a:avLst/>
          </a:prstGeom>
        </p:spPr>
        <p:txBody>
          <a:bodyPr vert="horz" lIns="91440" tIns="45720" rIns="91440" bIns="45720" rtlCol="0">
            <a:normAutofit/>
          </a:bodyPr>
          <a:lst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eaLnBrk="1" hangingPunct="1"/>
            <a:r>
              <a:rPr lang="en-US" b="1" dirty="0">
                <a:latin typeface="+mj-lt"/>
              </a:rPr>
              <a:t>TALKING POINTS:</a:t>
            </a:r>
          </a:p>
          <a:p>
            <a:pPr marL="171450" indent="-171450" eaLnBrk="1" hangingPunct="1">
              <a:buFont typeface="Arial" panose="020B0604020202020204" pitchFamily="34" charset="0"/>
              <a:buChar char="•"/>
            </a:pPr>
            <a:r>
              <a:rPr lang="en-US" dirty="0">
                <a:latin typeface="+mj-lt"/>
              </a:rPr>
              <a:t>CDC’s Action Guide describes 6 evidence-based strategies that can support mental health and well-being within the school building and during the school day. These strategies can be advanced using different approaches. </a:t>
            </a:r>
          </a:p>
          <a:p>
            <a:pPr marL="171450" indent="-171450" eaLnBrk="1" fontAlgn="auto" hangingPunct="1">
              <a:spcBef>
                <a:spcPts val="0"/>
              </a:spcBef>
              <a:spcAft>
                <a:spcPts val="0"/>
              </a:spcAft>
              <a:buFont typeface="Arial" panose="020B0604020202020204" pitchFamily="34" charset="0"/>
              <a:buChar char="•"/>
              <a:defRPr/>
            </a:pPr>
            <a:r>
              <a:rPr lang="en-US" dirty="0">
                <a:latin typeface="+mj-lt"/>
                <a:ea typeface="SimSun" panose="02010600030101010101" pitchFamily="2" charset="-122"/>
                <a:cs typeface="Times New Roman" panose="02020603050405020304" pitchFamily="18" charset="0"/>
              </a:rPr>
              <a:t>It is important to note that the strategies included in this Action Guide do not represent all school-based strategies that are important for promoting student well-being, such as school nutrition and physical activity programming. </a:t>
            </a:r>
            <a:endParaRPr lang="en-US" dirty="0">
              <a:latin typeface="+mj-lt"/>
            </a:endParaRPr>
          </a:p>
        </p:txBody>
      </p:sp>
    </p:spTree>
    <p:extLst>
      <p:ext uri="{BB962C8B-B14F-4D97-AF65-F5344CB8AC3E}">
        <p14:creationId xmlns:p14="http://schemas.microsoft.com/office/powerpoint/2010/main" val="4083324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0" dirty="0">
                <a:latin typeface="+mj-lt"/>
              </a:rPr>
              <a:t>TALKING POINTS:</a:t>
            </a:r>
          </a:p>
          <a:p>
            <a:pPr marL="171450" indent="-171450">
              <a:buFont typeface="Arial" panose="020B0604020202020204" pitchFamily="34" charset="0"/>
              <a:buChar char="•"/>
            </a:pPr>
            <a:r>
              <a:rPr lang="en-US" b="0" i="0" dirty="0">
                <a:solidFill>
                  <a:srgbClr val="000000"/>
                </a:solidFill>
                <a:effectLst/>
                <a:latin typeface="+mj-lt"/>
              </a:rPr>
              <a:t>Multitiered Systems of Support (MTSS) are used by many schools and districts to support different levels of students’ needs. The strategies in this presentation can align with our existing MTSS to enhance the work we have already started.</a:t>
            </a:r>
            <a:endParaRPr lang="en-US" b="0" i="0" dirty="0">
              <a:latin typeface="+mj-lt"/>
            </a:endParaRPr>
          </a:p>
          <a:p>
            <a:endParaRPr lang="en-US" b="1" i="1" dirty="0">
              <a:latin typeface="+mj-lt"/>
            </a:endParaRPr>
          </a:p>
          <a:p>
            <a:r>
              <a:rPr lang="en-US" b="1" i="1" dirty="0">
                <a:latin typeface="+mj-lt"/>
              </a:rPr>
              <a:t>User Guide: </a:t>
            </a:r>
            <a:r>
              <a:rPr lang="en-US" b="0" i="1" dirty="0">
                <a:latin typeface="+mj-lt"/>
              </a:rPr>
              <a:t>This slide can be used if your school is using MTSS to promote and support mental health. It might be a helpful way to frame the new activities that your team will be planning.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dirty="0"/>
          </a:p>
        </p:txBody>
      </p:sp>
    </p:spTree>
    <p:extLst>
      <p:ext uri="{BB962C8B-B14F-4D97-AF65-F5344CB8AC3E}">
        <p14:creationId xmlns:p14="http://schemas.microsoft.com/office/powerpoint/2010/main" val="1873620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 </a:t>
            </a:r>
          </a:p>
          <a:p>
            <a:pPr marL="171450" indent="-171450">
              <a:buFont typeface="Arial" panose="020B0604020202020204" pitchFamily="34" charset="0"/>
              <a:buChar char="•"/>
            </a:pPr>
            <a:r>
              <a:rPr lang="en-US" dirty="0"/>
              <a:t>Our team looked more in-depth at the strategies and approaches that CDC identified. We reflected on all of the work we have underway, identified gaps that might exist in our current work, and prioritized where we might have the most impact for our school community. </a:t>
            </a:r>
          </a:p>
          <a:p>
            <a:pPr marL="171450" indent="-171450">
              <a:buFont typeface="Arial" panose="020B0604020202020204" pitchFamily="34" charset="0"/>
              <a:buChar char="•"/>
            </a:pPr>
            <a:r>
              <a:rPr lang="en-US" dirty="0"/>
              <a:t>These are some of the strengths that emerged from our reflection….</a:t>
            </a:r>
          </a:p>
          <a:p>
            <a:endParaRPr lang="en-US" dirty="0">
              <a:highlight>
                <a:srgbClr val="FFFF00"/>
              </a:highlight>
            </a:endParaRPr>
          </a:p>
          <a:p>
            <a:endParaRPr lang="en-US" dirty="0">
              <a:highlight>
                <a:srgbClr val="FFFF00"/>
              </a:highlight>
            </a:endParaRPr>
          </a:p>
          <a:p>
            <a:r>
              <a:rPr lang="en-US" b="1" i="1" dirty="0">
                <a:highlight>
                  <a:srgbClr val="FFFF00"/>
                </a:highlight>
              </a:rPr>
              <a:t>USER GUIDE: </a:t>
            </a:r>
            <a:r>
              <a:rPr lang="en-US" b="0" i="1" dirty="0">
                <a:highlight>
                  <a:srgbClr val="FFFF00"/>
                </a:highlight>
              </a:rPr>
              <a:t>Add the major activities your school is already doing to support mental health and well-being to this slide. If you and your team have completed the “How to Get Started” resource, you can add your answers from the Reflection Questions table here.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dirty="0"/>
          </a:p>
        </p:txBody>
      </p:sp>
    </p:spTree>
    <p:extLst>
      <p:ext uri="{BB962C8B-B14F-4D97-AF65-F5344CB8AC3E}">
        <p14:creationId xmlns:p14="http://schemas.microsoft.com/office/powerpoint/2010/main" val="1898191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sp>
        <p:nvSpPr>
          <p:cNvPr id="29" name="Rectangle 28"/>
          <p:cNvSpPr>
            <a:spLocks noChangeArrowheads="1"/>
          </p:cNvSpPr>
          <p:nvPr userDrawn="1"/>
        </p:nvSpPr>
        <p:spPr bwMode="auto">
          <a:xfrm>
            <a:off x="0" y="171450"/>
            <a:ext cx="9144000" cy="723900"/>
          </a:xfrm>
          <a:prstGeom prst="rect">
            <a:avLst/>
          </a:prstGeom>
          <a:solidFill>
            <a:srgbClr val="122C41"/>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47" name="Group 46"/>
          <p:cNvGrpSpPr/>
          <p:nvPr userDrawn="1"/>
        </p:nvGrpSpPr>
        <p:grpSpPr>
          <a:xfrm>
            <a:off x="0" y="0"/>
            <a:ext cx="9144000" cy="171450"/>
            <a:chOff x="0" y="0"/>
            <a:chExt cx="9144000" cy="171450"/>
          </a:xfrm>
        </p:grpSpPr>
        <p:sp>
          <p:nvSpPr>
            <p:cNvPr id="37" name="bk object 25"/>
            <p:cNvSpPr/>
            <p:nvPr userDrawn="1"/>
          </p:nvSpPr>
          <p:spPr>
            <a:xfrm>
              <a:off x="0" y="0"/>
              <a:ext cx="522365" cy="171450"/>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22537C"/>
            </a:solidFill>
          </p:spPr>
          <p:txBody>
            <a:bodyPr wrap="square" lIns="0" tIns="0" rIns="0" bIns="0" rtlCol="0"/>
            <a:lstStyle/>
            <a:p>
              <a:endParaRPr dirty="0"/>
            </a:p>
          </p:txBody>
        </p:sp>
        <p:sp>
          <p:nvSpPr>
            <p:cNvPr id="38" name="bk object 26"/>
            <p:cNvSpPr/>
            <p:nvPr userDrawn="1"/>
          </p:nvSpPr>
          <p:spPr>
            <a:xfrm>
              <a:off x="346426" y="0"/>
              <a:ext cx="863535" cy="171450"/>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3177B1"/>
            </a:solidFill>
          </p:spPr>
          <p:txBody>
            <a:bodyPr wrap="square" lIns="0" tIns="0" rIns="0" bIns="0" rtlCol="0"/>
            <a:lstStyle/>
            <a:p>
              <a:endParaRPr dirty="0"/>
            </a:p>
          </p:txBody>
        </p:sp>
        <p:sp>
          <p:nvSpPr>
            <p:cNvPr id="39" name="bk object 27"/>
            <p:cNvSpPr/>
            <p:nvPr userDrawn="1"/>
          </p:nvSpPr>
          <p:spPr>
            <a:xfrm>
              <a:off x="878275" y="0"/>
              <a:ext cx="1343452" cy="171450"/>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93E5D"/>
            </a:solidFill>
          </p:spPr>
          <p:txBody>
            <a:bodyPr wrap="square" lIns="0" tIns="0" rIns="0" bIns="0" rtlCol="0"/>
            <a:lstStyle/>
            <a:p>
              <a:endParaRPr dirty="0"/>
            </a:p>
          </p:txBody>
        </p:sp>
        <p:sp>
          <p:nvSpPr>
            <p:cNvPr id="40" name="bk object 28"/>
            <p:cNvSpPr/>
            <p:nvPr userDrawn="1"/>
          </p:nvSpPr>
          <p:spPr>
            <a:xfrm>
              <a:off x="1654598" y="0"/>
              <a:ext cx="1362458" cy="171450"/>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3177B1"/>
            </a:solidFill>
          </p:spPr>
          <p:txBody>
            <a:bodyPr wrap="square" lIns="0" tIns="0" rIns="0" bIns="0" rtlCol="0"/>
            <a:lstStyle/>
            <a:p>
              <a:endParaRPr dirty="0"/>
            </a:p>
          </p:txBody>
        </p:sp>
        <p:sp>
          <p:nvSpPr>
            <p:cNvPr id="41" name="bk object 29"/>
            <p:cNvSpPr/>
            <p:nvPr userDrawn="1"/>
          </p:nvSpPr>
          <p:spPr>
            <a:xfrm>
              <a:off x="2304805" y="0"/>
              <a:ext cx="937660" cy="171450"/>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458ECB"/>
            </a:solidFill>
          </p:spPr>
          <p:txBody>
            <a:bodyPr wrap="square" lIns="0" tIns="0" rIns="0" bIns="0" rtlCol="0"/>
            <a:lstStyle/>
            <a:p>
              <a:endParaRPr dirty="0"/>
            </a:p>
          </p:txBody>
        </p:sp>
        <p:sp>
          <p:nvSpPr>
            <p:cNvPr id="42" name="bk object 30"/>
            <p:cNvSpPr/>
            <p:nvPr userDrawn="1"/>
          </p:nvSpPr>
          <p:spPr>
            <a:xfrm>
              <a:off x="2554809" y="0"/>
              <a:ext cx="2483849" cy="171450"/>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3177B1"/>
            </a:solidFill>
          </p:spPr>
          <p:txBody>
            <a:bodyPr wrap="square" lIns="0" tIns="0" rIns="0" bIns="0" rtlCol="0"/>
            <a:lstStyle/>
            <a:p>
              <a:endParaRPr dirty="0"/>
            </a:p>
          </p:txBody>
        </p:sp>
        <p:sp>
          <p:nvSpPr>
            <p:cNvPr id="43" name="bk object 31"/>
            <p:cNvSpPr/>
            <p:nvPr userDrawn="1"/>
          </p:nvSpPr>
          <p:spPr>
            <a:xfrm>
              <a:off x="3835845" y="0"/>
              <a:ext cx="1915234" cy="171450"/>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458ECB"/>
            </a:solidFill>
          </p:spPr>
          <p:txBody>
            <a:bodyPr wrap="square" lIns="0" tIns="0" rIns="0" bIns="0" rtlCol="0"/>
            <a:lstStyle/>
            <a:p>
              <a:endParaRPr dirty="0"/>
            </a:p>
          </p:txBody>
        </p:sp>
        <p:sp>
          <p:nvSpPr>
            <p:cNvPr id="44" name="bk object 32"/>
            <p:cNvSpPr/>
            <p:nvPr userDrawn="1"/>
          </p:nvSpPr>
          <p:spPr>
            <a:xfrm>
              <a:off x="4458868" y="0"/>
              <a:ext cx="4685132" cy="171450"/>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22C41"/>
                </a:gs>
                <a:gs pos="100000">
                  <a:srgbClr val="22537C"/>
                </a:gs>
              </a:gsLst>
              <a:lin ang="0" scaled="0"/>
            </a:gradFill>
          </p:spPr>
          <p:txBody>
            <a:bodyPr wrap="square" lIns="0" tIns="0" rIns="0" bIns="0" rtlCol="0"/>
            <a:lstStyle/>
            <a:p>
              <a:endParaRPr dirty="0"/>
            </a:p>
          </p:txBody>
        </p:sp>
        <p:cxnSp>
          <p:nvCxnSpPr>
            <p:cNvPr id="45" name="Straight Connector 44"/>
            <p:cNvCxnSpPr/>
            <p:nvPr userDrawn="1"/>
          </p:nvCxnSpPr>
          <p:spPr>
            <a:xfrm>
              <a:off x="0" y="171450"/>
              <a:ext cx="9144000" cy="0"/>
            </a:xfrm>
            <a:prstGeom prst="line">
              <a:avLst/>
            </a:prstGeom>
            <a:ln w="6350">
              <a:solidFill>
                <a:srgbClr val="458ECB"/>
              </a:solidFill>
            </a:ln>
          </p:spPr>
          <p:style>
            <a:lnRef idx="1">
              <a:schemeClr val="accent1"/>
            </a:lnRef>
            <a:fillRef idx="0">
              <a:schemeClr val="accent1"/>
            </a:fillRef>
            <a:effectRef idx="0">
              <a:schemeClr val="accent1"/>
            </a:effectRef>
            <a:fontRef idx="minor">
              <a:schemeClr val="tx1"/>
            </a:fontRef>
          </p:style>
        </p:cxnSp>
      </p:grpSp>
      <p:sp>
        <p:nvSpPr>
          <p:cNvPr id="7" name="Title 1"/>
          <p:cNvSpPr>
            <a:spLocks noGrp="1"/>
          </p:cNvSpPr>
          <p:nvPr>
            <p:ph type="title" hasCustomPrompt="1"/>
          </p:nvPr>
        </p:nvSpPr>
        <p:spPr>
          <a:xfrm>
            <a:off x="457199" y="1039553"/>
            <a:ext cx="8408977" cy="885728"/>
          </a:xfrm>
          <a:prstGeom prst="rect">
            <a:avLst/>
          </a:prstGeom>
        </p:spPr>
        <p:txBody>
          <a:bodyPr/>
          <a:lstStyle>
            <a:lvl1pPr algn="l">
              <a:lnSpc>
                <a:spcPts val="3000"/>
              </a:lnSpc>
              <a:defRPr sz="2800" b="1" baseline="0">
                <a:solidFill>
                  <a:srgbClr val="000000"/>
                </a:solidFill>
                <a:effectLst/>
                <a:latin typeface="Calibri" pitchFamily="34" charset="0"/>
              </a:defRPr>
            </a:lvl1pPr>
          </a:lstStyle>
          <a:p>
            <a:r>
              <a:rPr lang="en-US"/>
              <a:t>Title </a:t>
            </a:r>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0000"/>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22C4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457200" y="166346"/>
            <a:ext cx="6903076" cy="646331"/>
          </a:xfrm>
          <a:prstGeom prst="rect">
            <a:avLst/>
          </a:prstGeom>
          <a:noFill/>
        </p:spPr>
        <p:txBody>
          <a:bodyPr wrap="square" rtlCol="0">
            <a:spAutoFit/>
          </a:bodyPr>
          <a:lstStyle/>
          <a:p>
            <a:r>
              <a:rPr lang="en-US" b="1" dirty="0">
                <a:solidFill>
                  <a:schemeClr val="bg2"/>
                </a:solidFill>
                <a:latin typeface="Calibri" panose="020F0502020204030204" pitchFamily="34" charset="0"/>
              </a:rPr>
              <a:t>CDC’s </a:t>
            </a:r>
            <a:r>
              <a:rPr lang="en-US" b="1" dirty="0">
                <a:solidFill>
                  <a:schemeClr val="bg2"/>
                </a:solidFill>
              </a:rPr>
              <a:t>National Center for Chronic Disease Prevention</a:t>
            </a:r>
            <a:br>
              <a:rPr lang="en-US" b="1" dirty="0">
                <a:solidFill>
                  <a:schemeClr val="bg2"/>
                </a:solidFill>
              </a:rPr>
            </a:br>
            <a:r>
              <a:rPr lang="en-US" b="1" dirty="0">
                <a:solidFill>
                  <a:schemeClr val="bg2"/>
                </a:solidFill>
              </a:rPr>
              <a:t>and Health Promotion</a:t>
            </a:r>
            <a:endParaRPr lang="en-US" b="1" dirty="0">
              <a:solidFill>
                <a:schemeClr val="bg2"/>
              </a:solidFill>
              <a:latin typeface="Calibri" panose="020F0502020204030204" pitchFamily="34" charset="0"/>
            </a:endParaRPr>
          </a:p>
        </p:txBody>
      </p:sp>
      <p:pic>
        <p:nvPicPr>
          <p:cNvPr id="28" name="Picture 27"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00326" y="85079"/>
            <a:ext cx="1254584" cy="719251"/>
          </a:xfrm>
          <a:prstGeom prst="rect">
            <a:avLst/>
          </a:prstGeom>
        </p:spPr>
      </p:pic>
    </p:spTree>
    <p:extLst>
      <p:ext uri="{BB962C8B-B14F-4D97-AF65-F5344CB8AC3E}">
        <p14:creationId xmlns:p14="http://schemas.microsoft.com/office/powerpoint/2010/main" val="6609020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L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5895" y="1487779"/>
            <a:ext cx="8272211" cy="2758727"/>
          </a:xfrm>
        </p:spPr>
        <p:txBody>
          <a:bodyPr/>
          <a:lstStyle>
            <a:lvl1pPr>
              <a:buClr>
                <a:schemeClr val="accent2"/>
              </a:buClr>
              <a:defRPr/>
            </a:lvl1pPr>
            <a:lvl2pPr>
              <a:buClr>
                <a:schemeClr val="accent2"/>
              </a:buClr>
              <a:defRPr/>
            </a:lvl2pPr>
          </a:lstStyle>
          <a:p>
            <a:pPr lvl="0"/>
            <a:r>
              <a:rPr lang="en-US"/>
              <a:t>Edit text (Click icon below if you want to add an object and alt text)</a:t>
            </a:r>
          </a:p>
          <a:p>
            <a:pPr lvl="1"/>
            <a:r>
              <a:rPr lang="en-US"/>
              <a:t>Second level</a:t>
            </a:r>
          </a:p>
        </p:txBody>
      </p:sp>
      <p:sp>
        <p:nvSpPr>
          <p:cNvPr id="7" name="Date Placeholder 6">
            <a:extLst>
              <a:ext uri="{FF2B5EF4-FFF2-40B4-BE49-F238E27FC236}">
                <a16:creationId xmlns:a16="http://schemas.microsoft.com/office/drawing/2014/main" id="{5B866B10-3FCA-4840-AD3C-F18AA51F362A}"/>
              </a:ext>
            </a:extLst>
          </p:cNvPr>
          <p:cNvSpPr>
            <a:spLocks noGrp="1"/>
          </p:cNvSpPr>
          <p:nvPr>
            <p:ph type="dt" sz="half" idx="10"/>
          </p:nvPr>
        </p:nvSpPr>
        <p:spPr/>
        <p:txBody>
          <a:bodyPr/>
          <a:lstStyle>
            <a:lvl1pPr>
              <a:defRPr>
                <a:solidFill>
                  <a:schemeClr val="accent2"/>
                </a:solidFill>
              </a:defRPr>
            </a:lvl1pPr>
          </a:lstStyle>
          <a:p>
            <a:endParaRPr lang="en-US" dirty="0"/>
          </a:p>
        </p:txBody>
      </p:sp>
      <p:sp>
        <p:nvSpPr>
          <p:cNvPr id="9" name="Footer Placeholder 8">
            <a:extLst>
              <a:ext uri="{FF2B5EF4-FFF2-40B4-BE49-F238E27FC236}">
                <a16:creationId xmlns:a16="http://schemas.microsoft.com/office/drawing/2014/main" id="{F0E3CB86-093F-1946-BD31-11D22BD0D26B}"/>
              </a:ext>
            </a:extLst>
          </p:cNvPr>
          <p:cNvSpPr>
            <a:spLocks noGrp="1"/>
          </p:cNvSpPr>
          <p:nvPr>
            <p:ph type="ftr" sz="quarter" idx="11"/>
          </p:nvPr>
        </p:nvSpPr>
        <p:spPr/>
        <p:txBody>
          <a:bodyPr/>
          <a:lstStyle>
            <a:lvl1pPr>
              <a:defRPr>
                <a:solidFill>
                  <a:schemeClr val="accent2"/>
                </a:solidFill>
              </a:defRPr>
            </a:lvl1pPr>
          </a:lstStyle>
          <a:p>
            <a:endParaRPr lang="en-US" dirty="0"/>
          </a:p>
        </p:txBody>
      </p:sp>
      <p:sp>
        <p:nvSpPr>
          <p:cNvPr id="10" name="Slide Number Placeholder 9">
            <a:extLst>
              <a:ext uri="{FF2B5EF4-FFF2-40B4-BE49-F238E27FC236}">
                <a16:creationId xmlns:a16="http://schemas.microsoft.com/office/drawing/2014/main" id="{27E033C3-FCDC-8747-BE08-BEF45DA6F530}"/>
              </a:ext>
            </a:extLst>
          </p:cNvPr>
          <p:cNvSpPr>
            <a:spLocks noGrp="1"/>
          </p:cNvSpPr>
          <p:nvPr>
            <p:ph type="sldNum" sz="quarter" idx="12"/>
          </p:nvPr>
        </p:nvSpPr>
        <p:spPr/>
        <p:txBody>
          <a:bodyPr/>
          <a:lstStyle>
            <a:lvl1pPr>
              <a:defRPr>
                <a:solidFill>
                  <a:schemeClr val="accent2"/>
                </a:solidFill>
              </a:defRPr>
            </a:lvl1pPr>
          </a:lstStyle>
          <a:p>
            <a:fld id="{D57F1E4F-1CFF-5643-939E-217C01CDF565}" type="slidenum">
              <a:rPr lang="en-US" smtClean="0"/>
              <a:pPr/>
              <a:t>‹#›</a:t>
            </a:fld>
            <a:endParaRPr lang="en-US" dirty="0"/>
          </a:p>
        </p:txBody>
      </p:sp>
      <p:sp>
        <p:nvSpPr>
          <p:cNvPr id="12" name="Title Placeholder 1">
            <a:extLst>
              <a:ext uri="{FF2B5EF4-FFF2-40B4-BE49-F238E27FC236}">
                <a16:creationId xmlns:a16="http://schemas.microsoft.com/office/drawing/2014/main" id="{C182B34E-3313-2C43-86BF-3691D3D4D569}"/>
              </a:ext>
            </a:extLst>
          </p:cNvPr>
          <p:cNvSpPr>
            <a:spLocks noGrp="1"/>
          </p:cNvSpPr>
          <p:nvPr>
            <p:ph type="title"/>
          </p:nvPr>
        </p:nvSpPr>
        <p:spPr>
          <a:xfrm>
            <a:off x="435894" y="528843"/>
            <a:ext cx="8272212" cy="892166"/>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817489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White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A94291-0D7B-DF48-96B6-72787D42DC26}"/>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5B866B10-3FCA-4840-AD3C-F18AA51F362A}"/>
              </a:ext>
            </a:extLst>
          </p:cNvPr>
          <p:cNvSpPr>
            <a:spLocks noGrp="1"/>
          </p:cNvSpPr>
          <p:nvPr>
            <p:ph type="dt" sz="half" idx="10"/>
          </p:nvPr>
        </p:nvSpPr>
        <p:spPr/>
        <p:txBody>
          <a:bodyPr/>
          <a:lstStyle>
            <a:lvl1pPr>
              <a:defRPr>
                <a:solidFill>
                  <a:schemeClr val="accent2"/>
                </a:solidFill>
              </a:defRPr>
            </a:lvl1pPr>
          </a:lstStyle>
          <a:p>
            <a:endParaRPr lang="en-US" dirty="0"/>
          </a:p>
        </p:txBody>
      </p:sp>
      <p:sp>
        <p:nvSpPr>
          <p:cNvPr id="9" name="Footer Placeholder 8">
            <a:extLst>
              <a:ext uri="{FF2B5EF4-FFF2-40B4-BE49-F238E27FC236}">
                <a16:creationId xmlns:a16="http://schemas.microsoft.com/office/drawing/2014/main" id="{F0E3CB86-093F-1946-BD31-11D22BD0D26B}"/>
              </a:ext>
            </a:extLst>
          </p:cNvPr>
          <p:cNvSpPr>
            <a:spLocks noGrp="1"/>
          </p:cNvSpPr>
          <p:nvPr>
            <p:ph type="ftr" sz="quarter" idx="11"/>
          </p:nvPr>
        </p:nvSpPr>
        <p:spPr/>
        <p:txBody>
          <a:bodyPr/>
          <a:lstStyle>
            <a:lvl1pPr>
              <a:defRPr>
                <a:solidFill>
                  <a:schemeClr val="accent2"/>
                </a:solidFill>
              </a:defRPr>
            </a:lvl1pPr>
          </a:lstStyle>
          <a:p>
            <a:endParaRPr lang="en-US" dirty="0"/>
          </a:p>
        </p:txBody>
      </p:sp>
      <p:sp>
        <p:nvSpPr>
          <p:cNvPr id="10" name="Slide Number Placeholder 9">
            <a:extLst>
              <a:ext uri="{FF2B5EF4-FFF2-40B4-BE49-F238E27FC236}">
                <a16:creationId xmlns:a16="http://schemas.microsoft.com/office/drawing/2014/main" id="{27E033C3-FCDC-8747-BE08-BEF45DA6F530}"/>
              </a:ext>
            </a:extLst>
          </p:cNvPr>
          <p:cNvSpPr>
            <a:spLocks noGrp="1"/>
          </p:cNvSpPr>
          <p:nvPr>
            <p:ph type="sldNum" sz="quarter" idx="12"/>
          </p:nvPr>
        </p:nvSpPr>
        <p:spPr/>
        <p:txBody>
          <a:bodyPr/>
          <a:lstStyle>
            <a:lvl1pPr>
              <a:defRPr>
                <a:solidFill>
                  <a:schemeClr val="accent2"/>
                </a:solidFill>
              </a:defRPr>
            </a:lvl1pPr>
          </a:lstStyle>
          <a:p>
            <a:fld id="{D57F1E4F-1CFF-5643-939E-217C01CDF565}" type="slidenum">
              <a:rPr lang="en-US" smtClean="0"/>
              <a:pPr/>
              <a:t>‹#›</a:t>
            </a:fld>
            <a:endParaRPr lang="en-US" dirty="0"/>
          </a:p>
        </p:txBody>
      </p:sp>
      <p:grpSp>
        <p:nvGrpSpPr>
          <p:cNvPr id="8" name="Group 7">
            <a:extLst>
              <a:ext uri="{FF2B5EF4-FFF2-40B4-BE49-F238E27FC236}">
                <a16:creationId xmlns:a16="http://schemas.microsoft.com/office/drawing/2014/main" id="{E45A100A-AF11-1440-B501-CB828C32CFBF}"/>
              </a:ext>
              <a:ext uri="{C183D7F6-B498-43B3-948B-1728B52AA6E4}">
                <adec:decorative xmlns:adec="http://schemas.microsoft.com/office/drawing/2017/decorative" val="1"/>
              </a:ext>
            </a:extLst>
          </p:cNvPr>
          <p:cNvGrpSpPr/>
          <p:nvPr userDrawn="1"/>
        </p:nvGrpSpPr>
        <p:grpSpPr>
          <a:xfrm>
            <a:off x="334900" y="4922044"/>
            <a:ext cx="8469881" cy="73289"/>
            <a:chOff x="446534" y="6478060"/>
            <a:chExt cx="11293174" cy="97718"/>
          </a:xfrm>
        </p:grpSpPr>
        <p:sp>
          <p:nvSpPr>
            <p:cNvPr id="11" name="Rectangle 10">
              <a:extLst>
                <a:ext uri="{FF2B5EF4-FFF2-40B4-BE49-F238E27FC236}">
                  <a16:creationId xmlns:a16="http://schemas.microsoft.com/office/drawing/2014/main" id="{A97ADA09-7AA8-9946-8964-3BAE3DAFE8A7}"/>
                </a:ext>
              </a:extLst>
            </p:cNvPr>
            <p:cNvSpPr/>
            <p:nvPr userDrawn="1"/>
          </p:nvSpPr>
          <p:spPr>
            <a:xfrm>
              <a:off x="446534" y="6478060"/>
              <a:ext cx="7205216" cy="977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C53E8B6E-5452-1945-A23E-E23F194A7720}"/>
                </a:ext>
              </a:extLst>
            </p:cNvPr>
            <p:cNvGrpSpPr/>
            <p:nvPr userDrawn="1"/>
          </p:nvGrpSpPr>
          <p:grpSpPr>
            <a:xfrm>
              <a:off x="7591778" y="6478439"/>
              <a:ext cx="4147930" cy="97339"/>
              <a:chOff x="6119314" y="6478440"/>
              <a:chExt cx="5676839" cy="93810"/>
            </a:xfrm>
          </p:grpSpPr>
          <p:sp>
            <p:nvSpPr>
              <p:cNvPr id="13" name="Rectangle 12">
                <a:extLst>
                  <a:ext uri="{FF2B5EF4-FFF2-40B4-BE49-F238E27FC236}">
                    <a16:creationId xmlns:a16="http://schemas.microsoft.com/office/drawing/2014/main" id="{46B4ABAA-DE76-B845-9545-0E22FAC4168D}"/>
                  </a:ext>
                </a:extLst>
              </p:cNvPr>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721FFA3-4CD2-D34C-8AC8-1FBC9CA88749}"/>
                  </a:ext>
                </a:extLst>
              </p:cNvPr>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3DC3CF9-B3CD-F84B-84C5-050BDA996197}"/>
                  </a:ext>
                </a:extLst>
              </p:cNvPr>
              <p:cNvSpPr/>
              <p:nvPr userDrawn="1"/>
            </p:nvSpPr>
            <p:spPr>
              <a:xfrm>
                <a:off x="7774519" y="6478440"/>
                <a:ext cx="833936" cy="9381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E3EAF89-8BF5-E54B-8E64-206C23A19461}"/>
                  </a:ext>
                </a:extLst>
              </p:cNvPr>
              <p:cNvSpPr/>
              <p:nvPr userDrawn="1"/>
            </p:nvSpPr>
            <p:spPr>
              <a:xfrm>
                <a:off x="8602135"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80112BF-6169-0443-BAFE-839589130E31}"/>
                  </a:ext>
                </a:extLst>
              </p:cNvPr>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092F185-164F-D14B-975A-D3FC195C4977}"/>
                  </a:ext>
                </a:extLst>
              </p:cNvPr>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B10014D2-0B93-5D4D-9B80-7D172B8C5F11}"/>
                  </a:ext>
                </a:extLst>
              </p:cNvPr>
              <p:cNvSpPr/>
              <p:nvPr userDrawn="1"/>
            </p:nvSpPr>
            <p:spPr>
              <a:xfrm>
                <a:off x="10962217"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
        <p:nvSpPr>
          <p:cNvPr id="20" name="Content Placeholder 2">
            <a:extLst>
              <a:ext uri="{FF2B5EF4-FFF2-40B4-BE49-F238E27FC236}">
                <a16:creationId xmlns:a16="http://schemas.microsoft.com/office/drawing/2014/main" id="{8B8C6E31-1339-4340-8E59-29B23D94A29D}"/>
              </a:ext>
            </a:extLst>
          </p:cNvPr>
          <p:cNvSpPr>
            <a:spLocks noGrp="1"/>
          </p:cNvSpPr>
          <p:nvPr>
            <p:ph idx="1" hasCustomPrompt="1"/>
          </p:nvPr>
        </p:nvSpPr>
        <p:spPr>
          <a:xfrm>
            <a:off x="435895" y="1487779"/>
            <a:ext cx="8272211" cy="2758727"/>
          </a:xfrm>
        </p:spPr>
        <p:txBody>
          <a:bodyPr/>
          <a:lstStyle>
            <a:lvl1pPr>
              <a:buClr>
                <a:schemeClr val="accent2"/>
              </a:buClr>
              <a:defRPr/>
            </a:lvl1pPr>
            <a:lvl2pPr>
              <a:buClr>
                <a:schemeClr val="accent2"/>
              </a:buClr>
              <a:defRPr/>
            </a:lvl2pPr>
          </a:lstStyle>
          <a:p>
            <a:pPr lvl="0"/>
            <a:r>
              <a:rPr lang="en-US"/>
              <a:t>Edit text (Click icon below if you want to add an object and alt text)</a:t>
            </a:r>
          </a:p>
          <a:p>
            <a:pPr lvl="1"/>
            <a:r>
              <a:rPr lang="en-US"/>
              <a:t>Second level</a:t>
            </a:r>
          </a:p>
        </p:txBody>
      </p:sp>
      <p:sp>
        <p:nvSpPr>
          <p:cNvPr id="21" name="Title Placeholder 1">
            <a:extLst>
              <a:ext uri="{FF2B5EF4-FFF2-40B4-BE49-F238E27FC236}">
                <a16:creationId xmlns:a16="http://schemas.microsoft.com/office/drawing/2014/main" id="{4BB03F69-996C-7949-A380-220A33315C8B}"/>
              </a:ext>
            </a:extLst>
          </p:cNvPr>
          <p:cNvSpPr>
            <a:spLocks noGrp="1"/>
          </p:cNvSpPr>
          <p:nvPr>
            <p:ph type="title"/>
          </p:nvPr>
        </p:nvSpPr>
        <p:spPr>
          <a:xfrm>
            <a:off x="435894" y="528843"/>
            <a:ext cx="8272212" cy="892166"/>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73285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 White Background">
    <p:spTree>
      <p:nvGrpSpPr>
        <p:cNvPr id="1" name=""/>
        <p:cNvGrpSpPr/>
        <p:nvPr/>
      </p:nvGrpSpPr>
      <p:grpSpPr>
        <a:xfrm>
          <a:off x="0" y="0"/>
          <a:ext cx="0" cy="0"/>
          <a:chOff x="0" y="0"/>
          <a:chExt cx="0" cy="0"/>
        </a:xfrm>
      </p:grpSpPr>
      <p:pic>
        <p:nvPicPr>
          <p:cNvPr id="22" name="Picture Placeholder 6">
            <a:extLst>
              <a:ext uri="{FF2B5EF4-FFF2-40B4-BE49-F238E27FC236}">
                <a16:creationId xmlns:a16="http://schemas.microsoft.com/office/drawing/2014/main" id="{C0690D05-77F5-874C-90A5-A3879851326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4819"/>
            <a:ext cx="9144000" cy="5173138"/>
          </a:xfrm>
          <a:prstGeom prst="rect">
            <a:avLst/>
          </a:prstGeom>
        </p:spPr>
      </p:pic>
      <p:sp>
        <p:nvSpPr>
          <p:cNvPr id="7" name="Date Placeholder 6">
            <a:extLst>
              <a:ext uri="{FF2B5EF4-FFF2-40B4-BE49-F238E27FC236}">
                <a16:creationId xmlns:a16="http://schemas.microsoft.com/office/drawing/2014/main" id="{5B866B10-3FCA-4840-AD3C-F18AA51F362A}"/>
              </a:ext>
            </a:extLst>
          </p:cNvPr>
          <p:cNvSpPr>
            <a:spLocks noGrp="1"/>
          </p:cNvSpPr>
          <p:nvPr>
            <p:ph type="dt" sz="half" idx="10"/>
          </p:nvPr>
        </p:nvSpPr>
        <p:spPr/>
        <p:txBody>
          <a:bodyPr/>
          <a:lstStyle>
            <a:lvl1pPr>
              <a:defRPr>
                <a:solidFill>
                  <a:srgbClr val="61A5D6"/>
                </a:solidFill>
              </a:defRPr>
            </a:lvl1pPr>
          </a:lstStyle>
          <a:p>
            <a:endParaRPr lang="en-US" dirty="0"/>
          </a:p>
        </p:txBody>
      </p:sp>
      <p:sp>
        <p:nvSpPr>
          <p:cNvPr id="9" name="Footer Placeholder 8">
            <a:extLst>
              <a:ext uri="{FF2B5EF4-FFF2-40B4-BE49-F238E27FC236}">
                <a16:creationId xmlns:a16="http://schemas.microsoft.com/office/drawing/2014/main" id="{F0E3CB86-093F-1946-BD31-11D22BD0D26B}"/>
              </a:ext>
            </a:extLst>
          </p:cNvPr>
          <p:cNvSpPr>
            <a:spLocks noGrp="1"/>
          </p:cNvSpPr>
          <p:nvPr>
            <p:ph type="ftr" sz="quarter" idx="11"/>
          </p:nvPr>
        </p:nvSpPr>
        <p:spPr/>
        <p:txBody>
          <a:bodyPr/>
          <a:lstStyle>
            <a:lvl1pPr>
              <a:defRPr>
                <a:solidFill>
                  <a:srgbClr val="61A5D6"/>
                </a:solidFill>
              </a:defRPr>
            </a:lvl1pPr>
          </a:lstStyle>
          <a:p>
            <a:endParaRPr lang="en-US" dirty="0"/>
          </a:p>
        </p:txBody>
      </p:sp>
      <p:sp>
        <p:nvSpPr>
          <p:cNvPr id="10" name="Slide Number Placeholder 9">
            <a:extLst>
              <a:ext uri="{FF2B5EF4-FFF2-40B4-BE49-F238E27FC236}">
                <a16:creationId xmlns:a16="http://schemas.microsoft.com/office/drawing/2014/main" id="{27E033C3-FCDC-8747-BE08-BEF45DA6F530}"/>
              </a:ext>
            </a:extLst>
          </p:cNvPr>
          <p:cNvSpPr>
            <a:spLocks noGrp="1"/>
          </p:cNvSpPr>
          <p:nvPr>
            <p:ph type="sldNum" sz="quarter" idx="12"/>
          </p:nvPr>
        </p:nvSpPr>
        <p:spPr/>
        <p:txBody>
          <a:bodyPr/>
          <a:lstStyle>
            <a:lvl1pPr>
              <a:defRPr>
                <a:solidFill>
                  <a:srgbClr val="61A5D6"/>
                </a:solidFill>
              </a:defRPr>
            </a:lvl1pPr>
          </a:lstStyle>
          <a:p>
            <a:fld id="{D57F1E4F-1CFF-5643-939E-217C01CDF565}" type="slidenum">
              <a:rPr lang="en-US" smtClean="0"/>
              <a:pPr/>
              <a:t>‹#›</a:t>
            </a:fld>
            <a:endParaRPr lang="en-US" dirty="0"/>
          </a:p>
        </p:txBody>
      </p:sp>
      <p:grpSp>
        <p:nvGrpSpPr>
          <p:cNvPr id="8" name="Group 7">
            <a:extLst>
              <a:ext uri="{FF2B5EF4-FFF2-40B4-BE49-F238E27FC236}">
                <a16:creationId xmlns:a16="http://schemas.microsoft.com/office/drawing/2014/main" id="{E45A100A-AF11-1440-B501-CB828C32CFBF}"/>
              </a:ext>
              <a:ext uri="{C183D7F6-B498-43B3-948B-1728B52AA6E4}">
                <adec:decorative xmlns:adec="http://schemas.microsoft.com/office/drawing/2017/decorative" val="1"/>
              </a:ext>
            </a:extLst>
          </p:cNvPr>
          <p:cNvGrpSpPr/>
          <p:nvPr userDrawn="1"/>
        </p:nvGrpSpPr>
        <p:grpSpPr>
          <a:xfrm>
            <a:off x="334900" y="4922044"/>
            <a:ext cx="8469881" cy="73289"/>
            <a:chOff x="446534" y="6478060"/>
            <a:chExt cx="11293174" cy="97718"/>
          </a:xfrm>
        </p:grpSpPr>
        <p:sp>
          <p:nvSpPr>
            <p:cNvPr id="11" name="Rectangle 10">
              <a:extLst>
                <a:ext uri="{FF2B5EF4-FFF2-40B4-BE49-F238E27FC236}">
                  <a16:creationId xmlns:a16="http://schemas.microsoft.com/office/drawing/2014/main" id="{A97ADA09-7AA8-9946-8964-3BAE3DAFE8A7}"/>
                </a:ext>
              </a:extLst>
            </p:cNvPr>
            <p:cNvSpPr/>
            <p:nvPr userDrawn="1"/>
          </p:nvSpPr>
          <p:spPr>
            <a:xfrm>
              <a:off x="446534" y="6478060"/>
              <a:ext cx="7205216" cy="977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C53E8B6E-5452-1945-A23E-E23F194A7720}"/>
                </a:ext>
              </a:extLst>
            </p:cNvPr>
            <p:cNvGrpSpPr/>
            <p:nvPr userDrawn="1"/>
          </p:nvGrpSpPr>
          <p:grpSpPr>
            <a:xfrm>
              <a:off x="7591778" y="6478439"/>
              <a:ext cx="4147930" cy="97339"/>
              <a:chOff x="6119314" y="6478440"/>
              <a:chExt cx="5676839" cy="93810"/>
            </a:xfrm>
          </p:grpSpPr>
          <p:sp>
            <p:nvSpPr>
              <p:cNvPr id="13" name="Rectangle 12">
                <a:extLst>
                  <a:ext uri="{FF2B5EF4-FFF2-40B4-BE49-F238E27FC236}">
                    <a16:creationId xmlns:a16="http://schemas.microsoft.com/office/drawing/2014/main" id="{46B4ABAA-DE76-B845-9545-0E22FAC4168D}"/>
                  </a:ext>
                </a:extLst>
              </p:cNvPr>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721FFA3-4CD2-D34C-8AC8-1FBC9CA88749}"/>
                  </a:ext>
                </a:extLst>
              </p:cNvPr>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3DC3CF9-B3CD-F84B-84C5-050BDA996197}"/>
                  </a:ext>
                </a:extLst>
              </p:cNvPr>
              <p:cNvSpPr/>
              <p:nvPr userDrawn="1"/>
            </p:nvSpPr>
            <p:spPr>
              <a:xfrm>
                <a:off x="7774519" y="6478440"/>
                <a:ext cx="833936" cy="9381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E3EAF89-8BF5-E54B-8E64-206C23A19461}"/>
                  </a:ext>
                </a:extLst>
              </p:cNvPr>
              <p:cNvSpPr/>
              <p:nvPr userDrawn="1"/>
            </p:nvSpPr>
            <p:spPr>
              <a:xfrm>
                <a:off x="8602135"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80112BF-6169-0443-BAFE-839589130E31}"/>
                  </a:ext>
                </a:extLst>
              </p:cNvPr>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092F185-164F-D14B-975A-D3FC195C4977}"/>
                  </a:ext>
                </a:extLst>
              </p:cNvPr>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B10014D2-0B93-5D4D-9B80-7D172B8C5F11}"/>
                  </a:ext>
                </a:extLst>
              </p:cNvPr>
              <p:cNvSpPr/>
              <p:nvPr userDrawn="1"/>
            </p:nvSpPr>
            <p:spPr>
              <a:xfrm>
                <a:off x="10962217"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
        <p:nvSpPr>
          <p:cNvPr id="20" name="Content Placeholder 2">
            <a:extLst>
              <a:ext uri="{FF2B5EF4-FFF2-40B4-BE49-F238E27FC236}">
                <a16:creationId xmlns:a16="http://schemas.microsoft.com/office/drawing/2014/main" id="{8B8C6E31-1339-4340-8E59-29B23D94A29D}"/>
              </a:ext>
            </a:extLst>
          </p:cNvPr>
          <p:cNvSpPr>
            <a:spLocks noGrp="1"/>
          </p:cNvSpPr>
          <p:nvPr>
            <p:ph idx="1" hasCustomPrompt="1"/>
          </p:nvPr>
        </p:nvSpPr>
        <p:spPr>
          <a:xfrm>
            <a:off x="435895" y="1487779"/>
            <a:ext cx="8272211" cy="2758727"/>
          </a:xfrm>
        </p:spPr>
        <p:txBody>
          <a:bodyPr/>
          <a:lstStyle>
            <a:lvl1pPr>
              <a:buClr>
                <a:srgbClr val="569FD3"/>
              </a:buClr>
              <a:defRPr>
                <a:solidFill>
                  <a:schemeClr val="bg1"/>
                </a:solidFill>
              </a:defRPr>
            </a:lvl1pPr>
            <a:lvl2pPr>
              <a:buClr>
                <a:srgbClr val="569FD3"/>
              </a:buClr>
              <a:defRPr>
                <a:solidFill>
                  <a:schemeClr val="bg1"/>
                </a:solidFill>
              </a:defRPr>
            </a:lvl2pPr>
          </a:lstStyle>
          <a:p>
            <a:pPr lvl="0"/>
            <a:r>
              <a:rPr lang="en-US"/>
              <a:t>Edit text (Click icon below if you want to add an object and alt text)</a:t>
            </a:r>
          </a:p>
          <a:p>
            <a:pPr lvl="1"/>
            <a:r>
              <a:rPr lang="en-US"/>
              <a:t>Second level</a:t>
            </a:r>
          </a:p>
        </p:txBody>
      </p:sp>
      <p:sp>
        <p:nvSpPr>
          <p:cNvPr id="21" name="Title Placeholder 1">
            <a:extLst>
              <a:ext uri="{FF2B5EF4-FFF2-40B4-BE49-F238E27FC236}">
                <a16:creationId xmlns:a16="http://schemas.microsoft.com/office/drawing/2014/main" id="{4BB03F69-996C-7949-A380-220A33315C8B}"/>
              </a:ext>
            </a:extLst>
          </p:cNvPr>
          <p:cNvSpPr>
            <a:spLocks noGrp="1"/>
          </p:cNvSpPr>
          <p:nvPr>
            <p:ph type="title"/>
          </p:nvPr>
        </p:nvSpPr>
        <p:spPr>
          <a:xfrm>
            <a:off x="435894" y="528843"/>
            <a:ext cx="8272212" cy="892166"/>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10968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Monito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57362C-F154-7D42-A27E-269034EA1A17}"/>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3999" cy="5143500"/>
          </a:xfrm>
          <a:prstGeom prst="rect">
            <a:avLst/>
          </a:prstGeom>
        </p:spPr>
      </p:pic>
      <p:grpSp>
        <p:nvGrpSpPr>
          <p:cNvPr id="11" name="Group 10" descr="a computer monitor showing a blank screen">
            <a:extLst>
              <a:ext uri="{FF2B5EF4-FFF2-40B4-BE49-F238E27FC236}">
                <a16:creationId xmlns:a16="http://schemas.microsoft.com/office/drawing/2014/main" id="{3E129725-2537-AD44-8285-ACDFB4CDB669}"/>
              </a:ext>
              <a:ext uri="{C183D7F6-B498-43B3-948B-1728B52AA6E4}">
                <adec:decorative xmlns:adec="http://schemas.microsoft.com/office/drawing/2017/decorative" val="0"/>
              </a:ext>
            </a:extLst>
          </p:cNvPr>
          <p:cNvGrpSpPr/>
          <p:nvPr userDrawn="1"/>
        </p:nvGrpSpPr>
        <p:grpSpPr>
          <a:xfrm>
            <a:off x="2831321" y="-118241"/>
            <a:ext cx="6569038" cy="5533320"/>
            <a:chOff x="5579652" y="1229787"/>
            <a:chExt cx="6151483" cy="5181600"/>
          </a:xfrm>
        </p:grpSpPr>
        <p:pic>
          <p:nvPicPr>
            <p:cNvPr id="12" name="Picture 11">
              <a:extLst>
                <a:ext uri="{FF2B5EF4-FFF2-40B4-BE49-F238E27FC236}">
                  <a16:creationId xmlns:a16="http://schemas.microsoft.com/office/drawing/2014/main" id="{E23C55B2-DB9A-2F42-BDCB-89B3EB22C2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9652" y="1229787"/>
              <a:ext cx="6151483" cy="5181600"/>
            </a:xfrm>
            <a:prstGeom prst="rect">
              <a:avLst/>
            </a:prstGeom>
          </p:spPr>
        </p:pic>
        <p:sp>
          <p:nvSpPr>
            <p:cNvPr id="13" name="Rectangle 12">
              <a:extLst>
                <a:ext uri="{FF2B5EF4-FFF2-40B4-BE49-F238E27FC236}">
                  <a16:creationId xmlns:a16="http://schemas.microsoft.com/office/drawing/2014/main" id="{B686BA26-D746-2A4A-A333-467EBEC10956}"/>
                </a:ext>
              </a:extLst>
            </p:cNvPr>
            <p:cNvSpPr/>
            <p:nvPr/>
          </p:nvSpPr>
          <p:spPr>
            <a:xfrm>
              <a:off x="6095999" y="1614488"/>
              <a:ext cx="5262564" cy="3243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grpSp>
      <p:sp>
        <p:nvSpPr>
          <p:cNvPr id="3" name="Content Placeholder 2"/>
          <p:cNvSpPr>
            <a:spLocks noGrp="1"/>
          </p:cNvSpPr>
          <p:nvPr>
            <p:ph idx="1" hasCustomPrompt="1"/>
          </p:nvPr>
        </p:nvSpPr>
        <p:spPr>
          <a:xfrm>
            <a:off x="435894" y="2045269"/>
            <a:ext cx="2395427" cy="2137166"/>
          </a:xfrm>
        </p:spPr>
        <p:txBody>
          <a:bodyPr/>
          <a:lstStyle>
            <a:lvl1pPr marL="0" indent="0">
              <a:buNone/>
              <a:defRPr/>
            </a:lvl1pPr>
            <a:lvl2pPr marL="243000" indent="0">
              <a:buNone/>
              <a:defRPr/>
            </a:lvl2pPr>
          </a:lstStyle>
          <a:p>
            <a:pPr lvl="0"/>
            <a:r>
              <a:rPr lang="en-US"/>
              <a:t>Edit text (Click icon below if you want to add an object and alt text)</a:t>
            </a:r>
          </a:p>
        </p:txBody>
      </p:sp>
      <p:sp>
        <p:nvSpPr>
          <p:cNvPr id="2" name="Title 1"/>
          <p:cNvSpPr>
            <a:spLocks noGrp="1"/>
          </p:cNvSpPr>
          <p:nvPr>
            <p:ph type="title"/>
          </p:nvPr>
        </p:nvSpPr>
        <p:spPr>
          <a:xfrm>
            <a:off x="435894" y="526617"/>
            <a:ext cx="2395427" cy="1285855"/>
          </a:xfrm>
        </p:spPr>
        <p:txBody>
          <a:bodyPr/>
          <a:lstStyle/>
          <a:p>
            <a:r>
              <a:rPr lang="en-US"/>
              <a:t>Click to edit Master title style</a:t>
            </a:r>
          </a:p>
        </p:txBody>
      </p:sp>
      <p:sp>
        <p:nvSpPr>
          <p:cNvPr id="7" name="Date Placeholder 6">
            <a:extLst>
              <a:ext uri="{FF2B5EF4-FFF2-40B4-BE49-F238E27FC236}">
                <a16:creationId xmlns:a16="http://schemas.microsoft.com/office/drawing/2014/main" id="{5B866B10-3FCA-4840-AD3C-F18AA51F362A}"/>
              </a:ext>
            </a:extLst>
          </p:cNvPr>
          <p:cNvSpPr>
            <a:spLocks noGrp="1"/>
          </p:cNvSpPr>
          <p:nvPr>
            <p:ph type="dt" sz="half" idx="10"/>
          </p:nvPr>
        </p:nvSpPr>
        <p:spPr/>
        <p:txBody>
          <a:bodyPr/>
          <a:lstStyle>
            <a:lvl1pPr>
              <a:defRPr>
                <a:solidFill>
                  <a:schemeClr val="accent2"/>
                </a:solidFill>
              </a:defRPr>
            </a:lvl1pPr>
          </a:lstStyle>
          <a:p>
            <a:endParaRPr lang="en-US" dirty="0"/>
          </a:p>
        </p:txBody>
      </p:sp>
      <p:sp>
        <p:nvSpPr>
          <p:cNvPr id="9" name="Footer Placeholder 8">
            <a:extLst>
              <a:ext uri="{FF2B5EF4-FFF2-40B4-BE49-F238E27FC236}">
                <a16:creationId xmlns:a16="http://schemas.microsoft.com/office/drawing/2014/main" id="{F0E3CB86-093F-1946-BD31-11D22BD0D26B}"/>
              </a:ext>
            </a:extLst>
          </p:cNvPr>
          <p:cNvSpPr>
            <a:spLocks noGrp="1"/>
          </p:cNvSpPr>
          <p:nvPr>
            <p:ph type="ftr" sz="quarter" idx="11"/>
          </p:nvPr>
        </p:nvSpPr>
        <p:spPr/>
        <p:txBody>
          <a:bodyPr/>
          <a:lstStyle>
            <a:lvl1pPr>
              <a:defRPr>
                <a:solidFill>
                  <a:schemeClr val="accent2"/>
                </a:solidFill>
              </a:defRPr>
            </a:lvl1pPr>
          </a:lstStyle>
          <a:p>
            <a:endParaRPr lang="en-US" dirty="0"/>
          </a:p>
        </p:txBody>
      </p:sp>
      <p:sp>
        <p:nvSpPr>
          <p:cNvPr id="10" name="Slide Number Placeholder 9">
            <a:extLst>
              <a:ext uri="{FF2B5EF4-FFF2-40B4-BE49-F238E27FC236}">
                <a16:creationId xmlns:a16="http://schemas.microsoft.com/office/drawing/2014/main" id="{27E033C3-FCDC-8747-BE08-BEF45DA6F530}"/>
              </a:ext>
            </a:extLst>
          </p:cNvPr>
          <p:cNvSpPr>
            <a:spLocks noGrp="1"/>
          </p:cNvSpPr>
          <p:nvPr>
            <p:ph type="sldNum" sz="quarter" idx="12"/>
          </p:nvPr>
        </p:nvSpPr>
        <p:spPr/>
        <p:txBody>
          <a:bodyPr/>
          <a:lstStyle>
            <a:lvl1pPr>
              <a:defRPr>
                <a:solidFill>
                  <a:schemeClr val="accent2"/>
                </a:solidFill>
              </a:defRPr>
            </a:lvl1pPr>
          </a:lstStyle>
          <a:p>
            <a:fld id="{D57F1E4F-1CFF-5643-939E-217C01CDF565}" type="slidenum">
              <a:rPr lang="en-US" smtClean="0"/>
              <a:pPr/>
              <a:t>‹#›</a:t>
            </a:fld>
            <a:endParaRPr lang="en-US" dirty="0"/>
          </a:p>
        </p:txBody>
      </p:sp>
      <p:grpSp>
        <p:nvGrpSpPr>
          <p:cNvPr id="14" name="Group 13">
            <a:extLst>
              <a:ext uri="{FF2B5EF4-FFF2-40B4-BE49-F238E27FC236}">
                <a16:creationId xmlns:a16="http://schemas.microsoft.com/office/drawing/2014/main" id="{235F0ACF-4A9A-4E4F-816B-880B93CF75D7}"/>
              </a:ext>
              <a:ext uri="{C183D7F6-B498-43B3-948B-1728B52AA6E4}">
                <adec:decorative xmlns:adec="http://schemas.microsoft.com/office/drawing/2017/decorative" val="1"/>
              </a:ext>
            </a:extLst>
          </p:cNvPr>
          <p:cNvGrpSpPr/>
          <p:nvPr userDrawn="1"/>
        </p:nvGrpSpPr>
        <p:grpSpPr>
          <a:xfrm>
            <a:off x="334900" y="4922044"/>
            <a:ext cx="8469881" cy="73289"/>
            <a:chOff x="446534" y="6478060"/>
            <a:chExt cx="11293174" cy="97718"/>
          </a:xfrm>
        </p:grpSpPr>
        <p:sp>
          <p:nvSpPr>
            <p:cNvPr id="15" name="Rectangle 14">
              <a:extLst>
                <a:ext uri="{FF2B5EF4-FFF2-40B4-BE49-F238E27FC236}">
                  <a16:creationId xmlns:a16="http://schemas.microsoft.com/office/drawing/2014/main" id="{88A47762-69AF-D245-933F-B3E5D24A8D31}"/>
                </a:ext>
              </a:extLst>
            </p:cNvPr>
            <p:cNvSpPr/>
            <p:nvPr userDrawn="1"/>
          </p:nvSpPr>
          <p:spPr>
            <a:xfrm>
              <a:off x="446534" y="6478060"/>
              <a:ext cx="7205216" cy="977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16" name="Group 15">
              <a:extLst>
                <a:ext uri="{FF2B5EF4-FFF2-40B4-BE49-F238E27FC236}">
                  <a16:creationId xmlns:a16="http://schemas.microsoft.com/office/drawing/2014/main" id="{16F90E8F-326A-5043-B77F-161D9A6E9A8D}"/>
                </a:ext>
              </a:extLst>
            </p:cNvPr>
            <p:cNvGrpSpPr/>
            <p:nvPr userDrawn="1"/>
          </p:nvGrpSpPr>
          <p:grpSpPr>
            <a:xfrm>
              <a:off x="7591778" y="6478439"/>
              <a:ext cx="4147930" cy="97339"/>
              <a:chOff x="6119314" y="6478440"/>
              <a:chExt cx="5676839" cy="93810"/>
            </a:xfrm>
          </p:grpSpPr>
          <p:sp>
            <p:nvSpPr>
              <p:cNvPr id="17" name="Rectangle 16">
                <a:extLst>
                  <a:ext uri="{FF2B5EF4-FFF2-40B4-BE49-F238E27FC236}">
                    <a16:creationId xmlns:a16="http://schemas.microsoft.com/office/drawing/2014/main" id="{957E1F57-BD3F-C84E-B83A-5411F1EF31F8}"/>
                  </a:ext>
                </a:extLst>
              </p:cNvPr>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F877B155-07AD-D44A-915B-AAD5C5996AA2}"/>
                  </a:ext>
                </a:extLst>
              </p:cNvPr>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F31F4708-7193-2B49-A3A3-B2643AABEACC}"/>
                  </a:ext>
                </a:extLst>
              </p:cNvPr>
              <p:cNvSpPr/>
              <p:nvPr userDrawn="1"/>
            </p:nvSpPr>
            <p:spPr>
              <a:xfrm>
                <a:off x="7774519" y="6478440"/>
                <a:ext cx="833936" cy="9381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A779FB51-4A11-4344-A831-A0DD1A6D3ED8}"/>
                  </a:ext>
                </a:extLst>
              </p:cNvPr>
              <p:cNvSpPr/>
              <p:nvPr userDrawn="1"/>
            </p:nvSpPr>
            <p:spPr>
              <a:xfrm>
                <a:off x="8602135"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784CACD-1E2A-9745-A70E-305356DEED79}"/>
                  </a:ext>
                </a:extLst>
              </p:cNvPr>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7D1DC963-1D73-E84D-8AC4-38F48E327F76}"/>
                  </a:ext>
                </a:extLst>
              </p:cNvPr>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1B50029-2B45-6142-AA12-1A0515E3F55E}"/>
                  </a:ext>
                </a:extLst>
              </p:cNvPr>
              <p:cNvSpPr/>
              <p:nvPr userDrawn="1"/>
            </p:nvSpPr>
            <p:spPr>
              <a:xfrm>
                <a:off x="10962217"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Tree>
    <p:extLst>
      <p:ext uri="{BB962C8B-B14F-4D97-AF65-F5344CB8AC3E}">
        <p14:creationId xmlns:p14="http://schemas.microsoft.com/office/powerpoint/2010/main" val="1908593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hoto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EEE80-8067-D748-858F-5D3F727CE848}"/>
              </a:ext>
            </a:extLst>
          </p:cNvPr>
          <p:cNvSpPr>
            <a:spLocks noGrp="1"/>
          </p:cNvSpPr>
          <p:nvPr>
            <p:ph type="title" hasCustomPrompt="1"/>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9F17470-30B7-8B4F-B0F9-922A81AA58AE}"/>
              </a:ext>
            </a:extLst>
          </p:cNvPr>
          <p:cNvSpPr>
            <a:spLocks noGrp="1"/>
          </p:cNvSpPr>
          <p:nvPr>
            <p:ph type="sldNum" sz="quarter" idx="10"/>
          </p:nvPr>
        </p:nvSpPr>
        <p:spPr/>
        <p:txBody>
          <a:bodyPr/>
          <a:lstStyle/>
          <a:p>
            <a:fld id="{D57F1E4F-1CFF-5643-939E-217C01CDF565}" type="slidenum">
              <a:rPr lang="en-US" smtClean="0"/>
              <a:pPr/>
              <a:t>‹#›</a:t>
            </a:fld>
            <a:endParaRPr lang="en-US" dirty="0"/>
          </a:p>
        </p:txBody>
      </p:sp>
      <p:sp>
        <p:nvSpPr>
          <p:cNvPr id="4" name="Date Placeholder 3">
            <a:extLst>
              <a:ext uri="{FF2B5EF4-FFF2-40B4-BE49-F238E27FC236}">
                <a16:creationId xmlns:a16="http://schemas.microsoft.com/office/drawing/2014/main" id="{60FC1D3F-16FE-BB4A-942F-7AC53B0B3140}"/>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86784224-0BA4-0D46-9A7F-3B46DB51B954}"/>
              </a:ext>
            </a:extLst>
          </p:cNvPr>
          <p:cNvSpPr>
            <a:spLocks noGrp="1"/>
          </p:cNvSpPr>
          <p:nvPr>
            <p:ph type="ftr" sz="quarter" idx="12"/>
          </p:nvPr>
        </p:nvSpPr>
        <p:spPr/>
        <p:txBody>
          <a:bodyPr/>
          <a:lstStyle/>
          <a:p>
            <a:endParaRPr lang="en-US" dirty="0"/>
          </a:p>
        </p:txBody>
      </p:sp>
      <p:sp>
        <p:nvSpPr>
          <p:cNvPr id="7" name="Text Placeholder 6">
            <a:extLst>
              <a:ext uri="{FF2B5EF4-FFF2-40B4-BE49-F238E27FC236}">
                <a16:creationId xmlns:a16="http://schemas.microsoft.com/office/drawing/2014/main" id="{E791D177-207F-9C47-AA89-4101F95F6DBA}"/>
              </a:ext>
            </a:extLst>
          </p:cNvPr>
          <p:cNvSpPr>
            <a:spLocks noGrp="1"/>
          </p:cNvSpPr>
          <p:nvPr>
            <p:ph type="body" sz="quarter" idx="13"/>
          </p:nvPr>
        </p:nvSpPr>
        <p:spPr>
          <a:xfrm>
            <a:off x="435768" y="1479948"/>
            <a:ext cx="5187908" cy="2912269"/>
          </a:xfrm>
        </p:spPr>
        <p:txBody>
          <a:bodyPr/>
          <a:lstStyle>
            <a:lvl1pPr>
              <a:buClr>
                <a:schemeClr val="accent2"/>
              </a:buClr>
              <a:defRPr/>
            </a:lvl1pPr>
            <a:lvl2pPr>
              <a:buClr>
                <a:schemeClr val="accent2"/>
              </a:buClr>
              <a:defRPr/>
            </a:lvl2pPr>
          </a:lstStyle>
          <a:p>
            <a:pPr lvl="0"/>
            <a:r>
              <a:rPr lang="en-US"/>
              <a:t>Click to edit Master text styles</a:t>
            </a:r>
          </a:p>
          <a:p>
            <a:pPr lvl="1"/>
            <a:r>
              <a:rPr lang="en-US"/>
              <a:t>Second level</a:t>
            </a:r>
          </a:p>
        </p:txBody>
      </p:sp>
      <p:sp>
        <p:nvSpPr>
          <p:cNvPr id="9" name="Picture Placeholder 8">
            <a:extLst>
              <a:ext uri="{FF2B5EF4-FFF2-40B4-BE49-F238E27FC236}">
                <a16:creationId xmlns:a16="http://schemas.microsoft.com/office/drawing/2014/main" id="{E09B5FA4-80F7-CF48-8417-05759757BA5D}"/>
              </a:ext>
            </a:extLst>
          </p:cNvPr>
          <p:cNvSpPr>
            <a:spLocks noGrp="1"/>
          </p:cNvSpPr>
          <p:nvPr>
            <p:ph type="pic" sz="quarter" idx="14"/>
          </p:nvPr>
        </p:nvSpPr>
        <p:spPr>
          <a:xfrm>
            <a:off x="5704463" y="1479948"/>
            <a:ext cx="3003768" cy="2912269"/>
          </a:xfrm>
        </p:spPr>
        <p:txBody>
          <a:bodyPr/>
          <a:lstStyle>
            <a:lvl1pPr marL="0" indent="0">
              <a:buNone/>
              <a:defRPr/>
            </a:lvl1pPr>
          </a:lstStyle>
          <a:p>
            <a:endParaRPr lang="en-US" dirty="0"/>
          </a:p>
        </p:txBody>
      </p:sp>
    </p:spTree>
    <p:extLst>
      <p:ext uri="{BB962C8B-B14F-4D97-AF65-F5344CB8AC3E}">
        <p14:creationId xmlns:p14="http://schemas.microsoft.com/office/powerpoint/2010/main" val="2101964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Photo | No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8AA52-BE70-2A49-B825-CC6D958E3963}"/>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F7257742-4C72-6046-868E-389F0B4EBEC6}"/>
              </a:ext>
              <a:ext uri="{C183D7F6-B498-43B3-948B-1728B52AA6E4}">
                <adec:decorative xmlns:adec="http://schemas.microsoft.com/office/drawing/2017/decorative" val="1"/>
              </a:ext>
            </a:extLst>
          </p:cNvPr>
          <p:cNvGrpSpPr/>
          <p:nvPr userDrawn="1"/>
        </p:nvGrpSpPr>
        <p:grpSpPr>
          <a:xfrm>
            <a:off x="334900" y="4922044"/>
            <a:ext cx="8469881" cy="73289"/>
            <a:chOff x="446534" y="6478060"/>
            <a:chExt cx="11293174" cy="97718"/>
          </a:xfrm>
        </p:grpSpPr>
        <p:sp>
          <p:nvSpPr>
            <p:cNvPr id="11" name="Rectangle 10">
              <a:extLst>
                <a:ext uri="{FF2B5EF4-FFF2-40B4-BE49-F238E27FC236}">
                  <a16:creationId xmlns:a16="http://schemas.microsoft.com/office/drawing/2014/main" id="{0A1A1C36-0D4A-6E4D-8A7B-847AC46C40F0}"/>
                </a:ext>
              </a:extLst>
            </p:cNvPr>
            <p:cNvSpPr/>
            <p:nvPr userDrawn="1"/>
          </p:nvSpPr>
          <p:spPr>
            <a:xfrm>
              <a:off x="446534" y="6478060"/>
              <a:ext cx="7205216" cy="977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F1A97328-671B-904B-BCAC-E2F21650A7BB}"/>
                </a:ext>
              </a:extLst>
            </p:cNvPr>
            <p:cNvGrpSpPr/>
            <p:nvPr userDrawn="1"/>
          </p:nvGrpSpPr>
          <p:grpSpPr>
            <a:xfrm>
              <a:off x="7591778" y="6478439"/>
              <a:ext cx="4147930" cy="97339"/>
              <a:chOff x="6119314" y="6478440"/>
              <a:chExt cx="5676839" cy="93810"/>
            </a:xfrm>
          </p:grpSpPr>
          <p:sp>
            <p:nvSpPr>
              <p:cNvPr id="13" name="Rectangle 12">
                <a:extLst>
                  <a:ext uri="{FF2B5EF4-FFF2-40B4-BE49-F238E27FC236}">
                    <a16:creationId xmlns:a16="http://schemas.microsoft.com/office/drawing/2014/main" id="{5F4D588F-71F4-3244-B662-F02F5F1A3B3F}"/>
                  </a:ext>
                </a:extLst>
              </p:cNvPr>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8499B61-02F2-CD48-A014-F29A03E0F778}"/>
                  </a:ext>
                </a:extLst>
              </p:cNvPr>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12A051B-3BDC-6344-91E4-A9FECF665F43}"/>
                  </a:ext>
                </a:extLst>
              </p:cNvPr>
              <p:cNvSpPr/>
              <p:nvPr userDrawn="1"/>
            </p:nvSpPr>
            <p:spPr>
              <a:xfrm>
                <a:off x="7774519" y="6478440"/>
                <a:ext cx="833936" cy="9381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B1961133-5347-A440-9ACE-9B6C1C8EBDA9}"/>
                  </a:ext>
                </a:extLst>
              </p:cNvPr>
              <p:cNvSpPr/>
              <p:nvPr userDrawn="1"/>
            </p:nvSpPr>
            <p:spPr>
              <a:xfrm>
                <a:off x="8602135"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292759E1-3160-A44B-A914-7FF6454A6E62}"/>
                  </a:ext>
                </a:extLst>
              </p:cNvPr>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1C0D229-EE6A-6446-BBC0-DE6E217317C7}"/>
                  </a:ext>
                </a:extLst>
              </p:cNvPr>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FB12873D-A9DC-1141-8BDB-8A07BA70CA4E}"/>
                  </a:ext>
                </a:extLst>
              </p:cNvPr>
              <p:cNvSpPr/>
              <p:nvPr userDrawn="1"/>
            </p:nvSpPr>
            <p:spPr>
              <a:xfrm>
                <a:off x="10962217"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
        <p:nvSpPr>
          <p:cNvPr id="2" name="Title 1">
            <a:extLst>
              <a:ext uri="{FF2B5EF4-FFF2-40B4-BE49-F238E27FC236}">
                <a16:creationId xmlns:a16="http://schemas.microsoft.com/office/drawing/2014/main" id="{D27EEE80-8067-D748-858F-5D3F727CE848}"/>
              </a:ext>
            </a:extLst>
          </p:cNvPr>
          <p:cNvSpPr>
            <a:spLocks noGrp="1"/>
          </p:cNvSpPr>
          <p:nvPr>
            <p:ph type="title" hasCustomPrompt="1"/>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9F17470-30B7-8B4F-B0F9-922A81AA58AE}"/>
              </a:ext>
            </a:extLst>
          </p:cNvPr>
          <p:cNvSpPr>
            <a:spLocks noGrp="1"/>
          </p:cNvSpPr>
          <p:nvPr>
            <p:ph type="sldNum" sz="quarter" idx="10"/>
          </p:nvPr>
        </p:nvSpPr>
        <p:spPr/>
        <p:txBody>
          <a:bodyPr/>
          <a:lstStyle/>
          <a:p>
            <a:fld id="{D57F1E4F-1CFF-5643-939E-217C01CDF565}" type="slidenum">
              <a:rPr lang="en-US" smtClean="0"/>
              <a:pPr/>
              <a:t>‹#›</a:t>
            </a:fld>
            <a:endParaRPr lang="en-US" dirty="0"/>
          </a:p>
        </p:txBody>
      </p:sp>
      <p:sp>
        <p:nvSpPr>
          <p:cNvPr id="4" name="Date Placeholder 3">
            <a:extLst>
              <a:ext uri="{FF2B5EF4-FFF2-40B4-BE49-F238E27FC236}">
                <a16:creationId xmlns:a16="http://schemas.microsoft.com/office/drawing/2014/main" id="{60FC1D3F-16FE-BB4A-942F-7AC53B0B3140}"/>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86784224-0BA4-0D46-9A7F-3B46DB51B954}"/>
              </a:ext>
            </a:extLst>
          </p:cNvPr>
          <p:cNvSpPr>
            <a:spLocks noGrp="1"/>
          </p:cNvSpPr>
          <p:nvPr>
            <p:ph type="ftr" sz="quarter" idx="12"/>
          </p:nvPr>
        </p:nvSpPr>
        <p:spPr/>
        <p:txBody>
          <a:bodyPr/>
          <a:lstStyle/>
          <a:p>
            <a:endParaRPr lang="en-US" dirty="0"/>
          </a:p>
        </p:txBody>
      </p:sp>
      <p:sp>
        <p:nvSpPr>
          <p:cNvPr id="7" name="Text Placeholder 6">
            <a:extLst>
              <a:ext uri="{FF2B5EF4-FFF2-40B4-BE49-F238E27FC236}">
                <a16:creationId xmlns:a16="http://schemas.microsoft.com/office/drawing/2014/main" id="{E791D177-207F-9C47-AA89-4101F95F6DBA}"/>
              </a:ext>
            </a:extLst>
          </p:cNvPr>
          <p:cNvSpPr>
            <a:spLocks noGrp="1"/>
          </p:cNvSpPr>
          <p:nvPr>
            <p:ph type="body" sz="quarter" idx="13"/>
          </p:nvPr>
        </p:nvSpPr>
        <p:spPr>
          <a:xfrm>
            <a:off x="435768" y="1479948"/>
            <a:ext cx="5187908" cy="2912269"/>
          </a:xfrm>
        </p:spPr>
        <p:txBody>
          <a:bodyPr/>
          <a:lstStyle>
            <a:lvl1pPr>
              <a:buClr>
                <a:schemeClr val="accent2"/>
              </a:buClr>
              <a:defRPr/>
            </a:lvl1pPr>
            <a:lvl2pPr>
              <a:buClr>
                <a:schemeClr val="accent2"/>
              </a:buClr>
              <a:defRPr/>
            </a:lvl2pPr>
          </a:lstStyle>
          <a:p>
            <a:pPr lvl="0"/>
            <a:r>
              <a:rPr lang="en-US"/>
              <a:t>Click to edit Master text styles</a:t>
            </a:r>
          </a:p>
          <a:p>
            <a:pPr lvl="1"/>
            <a:r>
              <a:rPr lang="en-US"/>
              <a:t>Second level</a:t>
            </a:r>
          </a:p>
        </p:txBody>
      </p:sp>
      <p:sp>
        <p:nvSpPr>
          <p:cNvPr id="9" name="Picture Placeholder 8">
            <a:extLst>
              <a:ext uri="{FF2B5EF4-FFF2-40B4-BE49-F238E27FC236}">
                <a16:creationId xmlns:a16="http://schemas.microsoft.com/office/drawing/2014/main" id="{E09B5FA4-80F7-CF48-8417-05759757BA5D}"/>
              </a:ext>
            </a:extLst>
          </p:cNvPr>
          <p:cNvSpPr>
            <a:spLocks noGrp="1"/>
          </p:cNvSpPr>
          <p:nvPr>
            <p:ph type="pic" sz="quarter" idx="14"/>
          </p:nvPr>
        </p:nvSpPr>
        <p:spPr>
          <a:xfrm>
            <a:off x="5704463" y="1479948"/>
            <a:ext cx="3003768" cy="2912269"/>
          </a:xfrm>
        </p:spPr>
        <p:txBody>
          <a:bodyPr/>
          <a:lstStyle>
            <a:lvl1pPr marL="0" indent="0">
              <a:buNone/>
              <a:defRPr/>
            </a:lvl1pPr>
          </a:lstStyle>
          <a:p>
            <a:endParaRPr lang="en-US" dirty="0"/>
          </a:p>
        </p:txBody>
      </p:sp>
    </p:spTree>
    <p:extLst>
      <p:ext uri="{BB962C8B-B14F-4D97-AF65-F5344CB8AC3E}">
        <p14:creationId xmlns:p14="http://schemas.microsoft.com/office/powerpoint/2010/main" val="3142863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Photo Dark">
    <p:spTree>
      <p:nvGrpSpPr>
        <p:cNvPr id="1" name=""/>
        <p:cNvGrpSpPr/>
        <p:nvPr/>
      </p:nvGrpSpPr>
      <p:grpSpPr>
        <a:xfrm>
          <a:off x="0" y="0"/>
          <a:ext cx="0" cy="0"/>
          <a:chOff x="0" y="0"/>
          <a:chExt cx="0" cy="0"/>
        </a:xfrm>
      </p:grpSpPr>
      <p:pic>
        <p:nvPicPr>
          <p:cNvPr id="23" name="Picture Placeholder 6">
            <a:extLst>
              <a:ext uri="{FF2B5EF4-FFF2-40B4-BE49-F238E27FC236}">
                <a16:creationId xmlns:a16="http://schemas.microsoft.com/office/drawing/2014/main" id="{97021876-7EF9-964E-90D9-1D61EA8C2E2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4819"/>
            <a:ext cx="9144000" cy="5173138"/>
          </a:xfrm>
          <a:prstGeom prst="rect">
            <a:avLst/>
          </a:prstGeom>
        </p:spPr>
      </p:pic>
      <p:sp>
        <p:nvSpPr>
          <p:cNvPr id="10" name="Rectangle 9">
            <a:extLst>
              <a:ext uri="{FF2B5EF4-FFF2-40B4-BE49-F238E27FC236}">
                <a16:creationId xmlns:a16="http://schemas.microsoft.com/office/drawing/2014/main" id="{171F6306-09F1-ED47-9BD5-2E35ABF05B06}"/>
              </a:ext>
              <a:ext uri="{C183D7F6-B498-43B3-948B-1728B52AA6E4}">
                <adec:decorative xmlns:adec="http://schemas.microsoft.com/office/drawing/2017/decorative" val="1"/>
              </a:ext>
            </a:extLst>
          </p:cNvPr>
          <p:cNvSpPr>
            <a:spLocks noChangeAspect="1"/>
          </p:cNvSpPr>
          <p:nvPr userDrawn="1"/>
        </p:nvSpPr>
        <p:spPr>
          <a:xfrm>
            <a:off x="1" y="4392216"/>
            <a:ext cx="9143999" cy="751284"/>
          </a:xfrm>
          <a:prstGeom prst="rect">
            <a:avLst/>
          </a:prstGeom>
          <a:solidFill>
            <a:schemeClr val="accent1">
              <a:alpha val="3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27EEE80-8067-D748-858F-5D3F727CE84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F9F17470-30B7-8B4F-B0F9-922A81AA58AE}"/>
              </a:ext>
            </a:extLst>
          </p:cNvPr>
          <p:cNvSpPr>
            <a:spLocks noGrp="1"/>
          </p:cNvSpPr>
          <p:nvPr>
            <p:ph type="sldNum" sz="quarter" idx="10"/>
          </p:nvPr>
        </p:nvSpPr>
        <p:spPr/>
        <p:txBody>
          <a:bodyPr/>
          <a:lstStyle>
            <a:lvl1pPr>
              <a:defRPr>
                <a:solidFill>
                  <a:schemeClr val="bg1"/>
                </a:solidFill>
              </a:defRPr>
            </a:lvl1pPr>
          </a:lstStyle>
          <a:p>
            <a:fld id="{D57F1E4F-1CFF-5643-939E-217C01CDF565}" type="slidenum">
              <a:rPr lang="en-US" smtClean="0"/>
              <a:pPr/>
              <a:t>‹#›</a:t>
            </a:fld>
            <a:endParaRPr lang="en-US" dirty="0"/>
          </a:p>
        </p:txBody>
      </p:sp>
      <p:sp>
        <p:nvSpPr>
          <p:cNvPr id="4" name="Date Placeholder 3">
            <a:extLst>
              <a:ext uri="{FF2B5EF4-FFF2-40B4-BE49-F238E27FC236}">
                <a16:creationId xmlns:a16="http://schemas.microsoft.com/office/drawing/2014/main" id="{60FC1D3F-16FE-BB4A-942F-7AC53B0B3140}"/>
              </a:ext>
            </a:extLst>
          </p:cNvPr>
          <p:cNvSpPr>
            <a:spLocks noGrp="1"/>
          </p:cNvSpPr>
          <p:nvPr>
            <p:ph type="dt" sz="half" idx="11"/>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86784224-0BA4-0D46-9A7F-3B46DB51B954}"/>
              </a:ext>
            </a:extLst>
          </p:cNvPr>
          <p:cNvSpPr>
            <a:spLocks noGrp="1"/>
          </p:cNvSpPr>
          <p:nvPr>
            <p:ph type="ftr" sz="quarter" idx="12"/>
          </p:nvPr>
        </p:nvSpPr>
        <p:spPr/>
        <p:txBody>
          <a:bodyPr/>
          <a:lstStyle>
            <a:lvl1pPr>
              <a:defRPr>
                <a:solidFill>
                  <a:schemeClr val="bg1"/>
                </a:solidFill>
              </a:defRPr>
            </a:lvl1pPr>
          </a:lstStyle>
          <a:p>
            <a:endParaRPr lang="en-US" dirty="0"/>
          </a:p>
        </p:txBody>
      </p:sp>
      <p:sp>
        <p:nvSpPr>
          <p:cNvPr id="7" name="Text Placeholder 6">
            <a:extLst>
              <a:ext uri="{FF2B5EF4-FFF2-40B4-BE49-F238E27FC236}">
                <a16:creationId xmlns:a16="http://schemas.microsoft.com/office/drawing/2014/main" id="{E791D177-207F-9C47-AA89-4101F95F6DBA}"/>
              </a:ext>
            </a:extLst>
          </p:cNvPr>
          <p:cNvSpPr>
            <a:spLocks noGrp="1"/>
          </p:cNvSpPr>
          <p:nvPr>
            <p:ph type="body" sz="quarter" idx="13"/>
          </p:nvPr>
        </p:nvSpPr>
        <p:spPr>
          <a:xfrm>
            <a:off x="435768" y="1479948"/>
            <a:ext cx="5187908" cy="2912269"/>
          </a:xfrm>
        </p:spPr>
        <p:txBody>
          <a:bodyPr/>
          <a:lstStyle>
            <a:lvl1pPr>
              <a:buClr>
                <a:schemeClr val="accent2"/>
              </a:buClr>
              <a:defRPr>
                <a:solidFill>
                  <a:schemeClr val="bg1"/>
                </a:solidFill>
              </a:defRPr>
            </a:lvl1pPr>
            <a:lvl2pPr>
              <a:buClr>
                <a:schemeClr val="accent2"/>
              </a:buClr>
              <a:defRPr>
                <a:solidFill>
                  <a:schemeClr val="bg1"/>
                </a:solidFill>
              </a:defRPr>
            </a:lvl2pPr>
          </a:lstStyle>
          <a:p>
            <a:pPr lvl="0"/>
            <a:r>
              <a:rPr lang="en-US"/>
              <a:t>Click to edit Master text styles</a:t>
            </a:r>
          </a:p>
          <a:p>
            <a:pPr lvl="1"/>
            <a:r>
              <a:rPr lang="en-US"/>
              <a:t>Second level</a:t>
            </a:r>
          </a:p>
        </p:txBody>
      </p:sp>
      <p:sp>
        <p:nvSpPr>
          <p:cNvPr id="9" name="Picture Placeholder 8">
            <a:extLst>
              <a:ext uri="{FF2B5EF4-FFF2-40B4-BE49-F238E27FC236}">
                <a16:creationId xmlns:a16="http://schemas.microsoft.com/office/drawing/2014/main" id="{E09B5FA4-80F7-CF48-8417-05759757BA5D}"/>
              </a:ext>
            </a:extLst>
          </p:cNvPr>
          <p:cNvSpPr>
            <a:spLocks noGrp="1"/>
          </p:cNvSpPr>
          <p:nvPr>
            <p:ph type="pic" sz="quarter" idx="14"/>
          </p:nvPr>
        </p:nvSpPr>
        <p:spPr>
          <a:xfrm>
            <a:off x="5704463" y="1479948"/>
            <a:ext cx="3003768" cy="2912269"/>
          </a:xfrm>
        </p:spPr>
        <p:txBody>
          <a:bodyPr/>
          <a:lstStyle>
            <a:lvl1pPr marL="0" indent="0">
              <a:buNone/>
              <a:defRPr>
                <a:solidFill>
                  <a:schemeClr val="bg1"/>
                </a:solidFill>
              </a:defRPr>
            </a:lvl1pPr>
          </a:lstStyle>
          <a:p>
            <a:endParaRPr lang="en-US" dirty="0"/>
          </a:p>
        </p:txBody>
      </p:sp>
      <p:grpSp>
        <p:nvGrpSpPr>
          <p:cNvPr id="11" name="Group 10">
            <a:extLst>
              <a:ext uri="{FF2B5EF4-FFF2-40B4-BE49-F238E27FC236}">
                <a16:creationId xmlns:a16="http://schemas.microsoft.com/office/drawing/2014/main" id="{BECC0B22-A25E-D04E-8EB7-4204DA88A4C4}"/>
              </a:ext>
              <a:ext uri="{C183D7F6-B498-43B3-948B-1728B52AA6E4}">
                <adec:decorative xmlns:adec="http://schemas.microsoft.com/office/drawing/2017/decorative" val="1"/>
              </a:ext>
            </a:extLst>
          </p:cNvPr>
          <p:cNvGrpSpPr/>
          <p:nvPr userDrawn="1"/>
        </p:nvGrpSpPr>
        <p:grpSpPr>
          <a:xfrm>
            <a:off x="334900" y="4922044"/>
            <a:ext cx="8469881" cy="73289"/>
            <a:chOff x="446534" y="6478060"/>
            <a:chExt cx="11293174" cy="97718"/>
          </a:xfrm>
        </p:grpSpPr>
        <p:sp>
          <p:nvSpPr>
            <p:cNvPr id="12" name="Rectangle 11">
              <a:extLst>
                <a:ext uri="{FF2B5EF4-FFF2-40B4-BE49-F238E27FC236}">
                  <a16:creationId xmlns:a16="http://schemas.microsoft.com/office/drawing/2014/main" id="{E80F2FC8-4AE7-2F48-B252-220C170D80E9}"/>
                </a:ext>
              </a:extLst>
            </p:cNvPr>
            <p:cNvSpPr/>
            <p:nvPr userDrawn="1"/>
          </p:nvSpPr>
          <p:spPr>
            <a:xfrm>
              <a:off x="446534" y="6478060"/>
              <a:ext cx="7205216" cy="977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9F37D483-C84E-1B45-A2EA-43833AD99BE3}"/>
                </a:ext>
              </a:extLst>
            </p:cNvPr>
            <p:cNvGrpSpPr/>
            <p:nvPr userDrawn="1"/>
          </p:nvGrpSpPr>
          <p:grpSpPr>
            <a:xfrm>
              <a:off x="7591778" y="6478439"/>
              <a:ext cx="4147930" cy="97339"/>
              <a:chOff x="6119314" y="6478440"/>
              <a:chExt cx="5676839" cy="93810"/>
            </a:xfrm>
          </p:grpSpPr>
          <p:sp>
            <p:nvSpPr>
              <p:cNvPr id="14" name="Rectangle 13">
                <a:extLst>
                  <a:ext uri="{FF2B5EF4-FFF2-40B4-BE49-F238E27FC236}">
                    <a16:creationId xmlns:a16="http://schemas.microsoft.com/office/drawing/2014/main" id="{6D9E4AC5-DC14-BF44-BBDF-5BCC8EA2F280}"/>
                  </a:ext>
                </a:extLst>
              </p:cNvPr>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C18A6466-37D1-AB49-9451-703D190D1FEB}"/>
                  </a:ext>
                </a:extLst>
              </p:cNvPr>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6E78E76A-B813-E049-9CF2-F722301FF6EE}"/>
                  </a:ext>
                </a:extLst>
              </p:cNvPr>
              <p:cNvSpPr/>
              <p:nvPr userDrawn="1"/>
            </p:nvSpPr>
            <p:spPr>
              <a:xfrm>
                <a:off x="7774519" y="6478440"/>
                <a:ext cx="833936" cy="9381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8A179CC-1480-5641-8E75-CBEFEED854F0}"/>
                  </a:ext>
                </a:extLst>
              </p:cNvPr>
              <p:cNvSpPr/>
              <p:nvPr userDrawn="1"/>
            </p:nvSpPr>
            <p:spPr>
              <a:xfrm>
                <a:off x="8602135"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616927B7-3094-B649-9EBA-68905D3CADAC}"/>
                  </a:ext>
                </a:extLst>
              </p:cNvPr>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07224AA6-4E24-8641-8E91-0729B2102496}"/>
                  </a:ext>
                </a:extLst>
              </p:cNvPr>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3DDF838A-1D95-3E42-88BA-E9F25C2BF1A7}"/>
                  </a:ext>
                </a:extLst>
              </p:cNvPr>
              <p:cNvSpPr/>
              <p:nvPr userDrawn="1"/>
            </p:nvSpPr>
            <p:spPr>
              <a:xfrm>
                <a:off x="10962217"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Tree>
    <p:extLst>
      <p:ext uri="{BB962C8B-B14F-4D97-AF65-F5344CB8AC3E}">
        <p14:creationId xmlns:p14="http://schemas.microsoft.com/office/powerpoint/2010/main" val="549661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of Contents Blank">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5B866B10-3FCA-4840-AD3C-F18AA51F362A}"/>
              </a:ext>
            </a:extLst>
          </p:cNvPr>
          <p:cNvSpPr>
            <a:spLocks noGrp="1"/>
          </p:cNvSpPr>
          <p:nvPr>
            <p:ph type="dt" sz="half" idx="10"/>
          </p:nvPr>
        </p:nvSpPr>
        <p:spPr/>
        <p:txBody>
          <a:bodyPr/>
          <a:lstStyle>
            <a:lvl1pPr>
              <a:defRPr>
                <a:solidFill>
                  <a:schemeClr val="accent2"/>
                </a:solidFill>
              </a:defRPr>
            </a:lvl1pPr>
          </a:lstStyle>
          <a:p>
            <a:endParaRPr lang="en-US" dirty="0"/>
          </a:p>
        </p:txBody>
      </p:sp>
      <p:sp>
        <p:nvSpPr>
          <p:cNvPr id="9" name="Footer Placeholder 8">
            <a:extLst>
              <a:ext uri="{FF2B5EF4-FFF2-40B4-BE49-F238E27FC236}">
                <a16:creationId xmlns:a16="http://schemas.microsoft.com/office/drawing/2014/main" id="{F0E3CB86-093F-1946-BD31-11D22BD0D26B}"/>
              </a:ext>
            </a:extLst>
          </p:cNvPr>
          <p:cNvSpPr>
            <a:spLocks noGrp="1"/>
          </p:cNvSpPr>
          <p:nvPr>
            <p:ph type="ftr" sz="quarter" idx="11"/>
          </p:nvPr>
        </p:nvSpPr>
        <p:spPr/>
        <p:txBody>
          <a:bodyPr/>
          <a:lstStyle>
            <a:lvl1pPr>
              <a:defRPr>
                <a:solidFill>
                  <a:schemeClr val="accent2"/>
                </a:solidFill>
              </a:defRPr>
            </a:lvl1pPr>
          </a:lstStyle>
          <a:p>
            <a:endParaRPr lang="en-US" dirty="0"/>
          </a:p>
        </p:txBody>
      </p:sp>
      <p:sp>
        <p:nvSpPr>
          <p:cNvPr id="10" name="Slide Number Placeholder 9">
            <a:extLst>
              <a:ext uri="{FF2B5EF4-FFF2-40B4-BE49-F238E27FC236}">
                <a16:creationId xmlns:a16="http://schemas.microsoft.com/office/drawing/2014/main" id="{27E033C3-FCDC-8747-BE08-BEF45DA6F530}"/>
              </a:ext>
            </a:extLst>
          </p:cNvPr>
          <p:cNvSpPr>
            <a:spLocks noGrp="1"/>
          </p:cNvSpPr>
          <p:nvPr>
            <p:ph type="sldNum" sz="quarter" idx="12"/>
          </p:nvPr>
        </p:nvSpPr>
        <p:spPr/>
        <p:txBody>
          <a:bodyPr/>
          <a:lstStyle>
            <a:lvl1pPr>
              <a:defRPr>
                <a:solidFill>
                  <a:schemeClr val="accent2"/>
                </a:solidFill>
              </a:defRPr>
            </a:lvl1pPr>
          </a:lstStyle>
          <a:p>
            <a:fld id="{D57F1E4F-1CFF-5643-939E-217C01CDF565}" type="slidenum">
              <a:rPr lang="en-US" smtClean="0"/>
              <a:pPr/>
              <a:t>‹#›</a:t>
            </a:fld>
            <a:endParaRPr lang="en-US" dirty="0"/>
          </a:p>
        </p:txBody>
      </p:sp>
      <p:sp>
        <p:nvSpPr>
          <p:cNvPr id="11" name="Text Placeholder 4">
            <a:extLst>
              <a:ext uri="{FF2B5EF4-FFF2-40B4-BE49-F238E27FC236}">
                <a16:creationId xmlns:a16="http://schemas.microsoft.com/office/drawing/2014/main" id="{368F0240-0948-B644-9751-5E477B1A36F5}"/>
              </a:ext>
            </a:extLst>
          </p:cNvPr>
          <p:cNvSpPr>
            <a:spLocks noGrp="1"/>
          </p:cNvSpPr>
          <p:nvPr>
            <p:ph type="body" sz="quarter" idx="14" hasCustomPrompt="1"/>
          </p:nvPr>
        </p:nvSpPr>
        <p:spPr>
          <a:xfrm>
            <a:off x="795657" y="968126"/>
            <a:ext cx="6310313" cy="471488"/>
          </a:xfrm>
        </p:spPr>
        <p:txBody>
          <a:bodyPr anchor="ctr"/>
          <a:lstStyle>
            <a:lvl1pPr marL="0" indent="0">
              <a:buNone/>
              <a:defRPr/>
            </a:lvl1pPr>
            <a:lvl2pPr marL="243000" indent="0">
              <a:buNone/>
              <a:defRPr/>
            </a:lvl2pPr>
            <a:lvl3pPr marL="472500" indent="0">
              <a:buNone/>
              <a:defRPr/>
            </a:lvl3pPr>
            <a:lvl4pPr marL="756000" indent="0">
              <a:buNone/>
              <a:defRPr/>
            </a:lvl4pPr>
            <a:lvl5pPr marL="1026000" indent="0">
              <a:buNone/>
              <a:defRPr/>
            </a:lvl5pPr>
          </a:lstStyle>
          <a:p>
            <a:pPr lvl="0"/>
            <a:r>
              <a:rPr lang="en-US"/>
              <a:t>Section 2 Label Sample</a:t>
            </a:r>
          </a:p>
        </p:txBody>
      </p:sp>
      <p:sp>
        <p:nvSpPr>
          <p:cNvPr id="12" name="Text Placeholder 4">
            <a:extLst>
              <a:ext uri="{FF2B5EF4-FFF2-40B4-BE49-F238E27FC236}">
                <a16:creationId xmlns:a16="http://schemas.microsoft.com/office/drawing/2014/main" id="{E9611DE0-ADB4-FE41-906B-CC44E7759B56}"/>
              </a:ext>
            </a:extLst>
          </p:cNvPr>
          <p:cNvSpPr>
            <a:spLocks noGrp="1"/>
          </p:cNvSpPr>
          <p:nvPr>
            <p:ph type="body" sz="quarter" idx="15" hasCustomPrompt="1"/>
          </p:nvPr>
        </p:nvSpPr>
        <p:spPr>
          <a:xfrm>
            <a:off x="795657" y="1533699"/>
            <a:ext cx="6310313" cy="471488"/>
          </a:xfrm>
        </p:spPr>
        <p:txBody>
          <a:bodyPr anchor="ctr"/>
          <a:lstStyle>
            <a:lvl1pPr marL="0" indent="0">
              <a:buNone/>
              <a:defRPr/>
            </a:lvl1pPr>
            <a:lvl2pPr marL="243000" indent="0">
              <a:buNone/>
              <a:defRPr/>
            </a:lvl2pPr>
            <a:lvl3pPr marL="472500" indent="0">
              <a:buNone/>
              <a:defRPr/>
            </a:lvl3pPr>
            <a:lvl4pPr marL="756000" indent="0">
              <a:buNone/>
              <a:defRPr/>
            </a:lvl4pPr>
            <a:lvl5pPr marL="1026000" indent="0">
              <a:buNone/>
              <a:defRPr/>
            </a:lvl5pPr>
          </a:lstStyle>
          <a:p>
            <a:pPr lvl="0"/>
            <a:r>
              <a:rPr lang="en-US"/>
              <a:t>Section 3 Label Sample</a:t>
            </a:r>
          </a:p>
        </p:txBody>
      </p:sp>
      <p:sp>
        <p:nvSpPr>
          <p:cNvPr id="13" name="Text Placeholder 4">
            <a:extLst>
              <a:ext uri="{FF2B5EF4-FFF2-40B4-BE49-F238E27FC236}">
                <a16:creationId xmlns:a16="http://schemas.microsoft.com/office/drawing/2014/main" id="{3F41E907-508A-7B44-AA9B-7039E0F68A77}"/>
              </a:ext>
            </a:extLst>
          </p:cNvPr>
          <p:cNvSpPr>
            <a:spLocks noGrp="1"/>
          </p:cNvSpPr>
          <p:nvPr>
            <p:ph type="body" sz="quarter" idx="16" hasCustomPrompt="1"/>
          </p:nvPr>
        </p:nvSpPr>
        <p:spPr>
          <a:xfrm>
            <a:off x="795657" y="2099272"/>
            <a:ext cx="6310313" cy="471488"/>
          </a:xfrm>
        </p:spPr>
        <p:txBody>
          <a:bodyPr anchor="ctr"/>
          <a:lstStyle>
            <a:lvl1pPr marL="0" indent="0">
              <a:buNone/>
              <a:defRPr/>
            </a:lvl1pPr>
            <a:lvl2pPr marL="243000" indent="0">
              <a:buNone/>
              <a:defRPr/>
            </a:lvl2pPr>
            <a:lvl3pPr marL="472500" indent="0">
              <a:buNone/>
              <a:defRPr/>
            </a:lvl3pPr>
            <a:lvl4pPr marL="756000" indent="0">
              <a:buNone/>
              <a:defRPr/>
            </a:lvl4pPr>
            <a:lvl5pPr marL="1026000" indent="0">
              <a:buNone/>
              <a:defRPr/>
            </a:lvl5pPr>
          </a:lstStyle>
          <a:p>
            <a:pPr lvl="0"/>
            <a:r>
              <a:rPr lang="en-US"/>
              <a:t>Section 4 Label Sample</a:t>
            </a:r>
          </a:p>
        </p:txBody>
      </p:sp>
      <p:sp>
        <p:nvSpPr>
          <p:cNvPr id="14" name="Text Placeholder 4">
            <a:extLst>
              <a:ext uri="{FF2B5EF4-FFF2-40B4-BE49-F238E27FC236}">
                <a16:creationId xmlns:a16="http://schemas.microsoft.com/office/drawing/2014/main" id="{2EDABD83-1BAF-7643-BACC-BB9FE3E1D953}"/>
              </a:ext>
            </a:extLst>
          </p:cNvPr>
          <p:cNvSpPr>
            <a:spLocks noGrp="1"/>
          </p:cNvSpPr>
          <p:nvPr>
            <p:ph type="body" sz="quarter" idx="17" hasCustomPrompt="1"/>
          </p:nvPr>
        </p:nvSpPr>
        <p:spPr>
          <a:xfrm>
            <a:off x="795657" y="2664844"/>
            <a:ext cx="6310313" cy="471488"/>
          </a:xfrm>
        </p:spPr>
        <p:txBody>
          <a:bodyPr anchor="ctr"/>
          <a:lstStyle>
            <a:lvl1pPr marL="0" indent="0">
              <a:buNone/>
              <a:defRPr/>
            </a:lvl1pPr>
            <a:lvl2pPr marL="243000" indent="0">
              <a:buNone/>
              <a:defRPr/>
            </a:lvl2pPr>
            <a:lvl3pPr marL="472500" indent="0">
              <a:buNone/>
              <a:defRPr/>
            </a:lvl3pPr>
            <a:lvl4pPr marL="756000" indent="0">
              <a:buNone/>
              <a:defRPr/>
            </a:lvl4pPr>
            <a:lvl5pPr marL="1026000" indent="0">
              <a:buNone/>
              <a:defRPr/>
            </a:lvl5pPr>
          </a:lstStyle>
          <a:p>
            <a:pPr lvl="0"/>
            <a:r>
              <a:rPr lang="en-US"/>
              <a:t>Section 5 Label Sample</a:t>
            </a:r>
          </a:p>
        </p:txBody>
      </p:sp>
      <p:sp>
        <p:nvSpPr>
          <p:cNvPr id="15" name="Text Placeholder 4">
            <a:extLst>
              <a:ext uri="{FF2B5EF4-FFF2-40B4-BE49-F238E27FC236}">
                <a16:creationId xmlns:a16="http://schemas.microsoft.com/office/drawing/2014/main" id="{23D01885-6092-704F-9B5C-42D82B59ACA5}"/>
              </a:ext>
            </a:extLst>
          </p:cNvPr>
          <p:cNvSpPr>
            <a:spLocks noGrp="1"/>
          </p:cNvSpPr>
          <p:nvPr>
            <p:ph type="body" sz="quarter" idx="18" hasCustomPrompt="1"/>
          </p:nvPr>
        </p:nvSpPr>
        <p:spPr>
          <a:xfrm>
            <a:off x="795657" y="3230417"/>
            <a:ext cx="6310313" cy="471488"/>
          </a:xfrm>
        </p:spPr>
        <p:txBody>
          <a:bodyPr anchor="ctr"/>
          <a:lstStyle>
            <a:lvl1pPr marL="0" indent="0">
              <a:buNone/>
              <a:defRPr/>
            </a:lvl1pPr>
            <a:lvl2pPr marL="243000" indent="0">
              <a:buNone/>
              <a:defRPr/>
            </a:lvl2pPr>
            <a:lvl3pPr marL="472500" indent="0">
              <a:buNone/>
              <a:defRPr/>
            </a:lvl3pPr>
            <a:lvl4pPr marL="756000" indent="0">
              <a:buNone/>
              <a:defRPr/>
            </a:lvl4pPr>
            <a:lvl5pPr marL="1026000" indent="0">
              <a:buNone/>
              <a:defRPr/>
            </a:lvl5pPr>
          </a:lstStyle>
          <a:p>
            <a:pPr lvl="0"/>
            <a:r>
              <a:rPr lang="en-US"/>
              <a:t>Section 6 Label Sample</a:t>
            </a:r>
          </a:p>
        </p:txBody>
      </p:sp>
      <p:sp>
        <p:nvSpPr>
          <p:cNvPr id="17" name="Text Placeholder 4">
            <a:extLst>
              <a:ext uri="{FF2B5EF4-FFF2-40B4-BE49-F238E27FC236}">
                <a16:creationId xmlns:a16="http://schemas.microsoft.com/office/drawing/2014/main" id="{BBF4FA7B-81B4-CA46-9FF5-2DE06C8CCBD7}"/>
              </a:ext>
            </a:extLst>
          </p:cNvPr>
          <p:cNvSpPr>
            <a:spLocks noGrp="1"/>
          </p:cNvSpPr>
          <p:nvPr>
            <p:ph type="body" sz="quarter" idx="20" hasCustomPrompt="1"/>
          </p:nvPr>
        </p:nvSpPr>
        <p:spPr>
          <a:xfrm>
            <a:off x="795657" y="3795990"/>
            <a:ext cx="6310313" cy="471488"/>
          </a:xfrm>
        </p:spPr>
        <p:txBody>
          <a:bodyPr anchor="ctr"/>
          <a:lstStyle>
            <a:lvl1pPr marL="0" indent="0">
              <a:buNone/>
              <a:defRPr/>
            </a:lvl1pPr>
            <a:lvl2pPr marL="243000" indent="0">
              <a:buNone/>
              <a:defRPr/>
            </a:lvl2pPr>
            <a:lvl3pPr marL="472500" indent="0">
              <a:buNone/>
              <a:defRPr/>
            </a:lvl3pPr>
            <a:lvl4pPr marL="756000" indent="0">
              <a:buNone/>
              <a:defRPr/>
            </a:lvl4pPr>
            <a:lvl5pPr marL="1026000" indent="0">
              <a:buNone/>
              <a:defRPr/>
            </a:lvl5pPr>
          </a:lstStyle>
          <a:p>
            <a:pPr lvl="0"/>
            <a:r>
              <a:rPr lang="en-US"/>
              <a:t>Section 7 Label Sample</a:t>
            </a:r>
          </a:p>
        </p:txBody>
      </p:sp>
      <p:sp>
        <p:nvSpPr>
          <p:cNvPr id="3" name="Title 2">
            <a:extLst>
              <a:ext uri="{FF2B5EF4-FFF2-40B4-BE49-F238E27FC236}">
                <a16:creationId xmlns:a16="http://schemas.microsoft.com/office/drawing/2014/main" id="{4DADCE28-1B4C-493D-943D-595CB56ABF8E}"/>
              </a:ext>
            </a:extLst>
          </p:cNvPr>
          <p:cNvSpPr>
            <a:spLocks noGrp="1"/>
          </p:cNvSpPr>
          <p:nvPr>
            <p:ph type="title" hasCustomPrompt="1"/>
          </p:nvPr>
        </p:nvSpPr>
        <p:spPr>
          <a:xfrm>
            <a:off x="795657" y="398722"/>
            <a:ext cx="6310313" cy="473202"/>
          </a:xfrm>
        </p:spPr>
        <p:txBody>
          <a:bodyPr vert="horz" lIns="91440" tIns="45720" rIns="91440" bIns="45720" rtlCol="0" anchor="ctr">
            <a:normAutofit/>
          </a:bodyPr>
          <a:lstStyle>
            <a:lvl1pPr>
              <a:defRPr lang="en-US" sz="1500">
                <a:solidFill>
                  <a:srgbClr val="122C41"/>
                </a:solidFill>
                <a:latin typeface="+mn-lt"/>
                <a:ea typeface="+mn-ea"/>
              </a:defRPr>
            </a:lvl1pPr>
          </a:lstStyle>
          <a:p>
            <a:pPr marL="0" lvl="0" indent="0">
              <a:spcBef>
                <a:spcPct val="20000"/>
              </a:spcBef>
              <a:spcAft>
                <a:spcPts val="450"/>
              </a:spcAft>
              <a:buClr>
                <a:schemeClr val="accent2"/>
              </a:buClr>
              <a:buSzPct val="92000"/>
              <a:buFont typeface="Arial"/>
            </a:pPr>
            <a:r>
              <a:rPr lang="en-US"/>
              <a:t>Section 1 Label Sample</a:t>
            </a:r>
          </a:p>
        </p:txBody>
      </p:sp>
    </p:spTree>
    <p:extLst>
      <p:ext uri="{BB962C8B-B14F-4D97-AF65-F5344CB8AC3E}">
        <p14:creationId xmlns:p14="http://schemas.microsoft.com/office/powerpoint/2010/main" val="4205281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of Contents Cus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70AAE9-6387-4E7E-B1D8-BE08BA6CCAB8}"/>
              </a:ext>
            </a:extLst>
          </p:cNvPr>
          <p:cNvSpPr>
            <a:spLocks noGrp="1"/>
          </p:cNvSpPr>
          <p:nvPr>
            <p:ph type="title" hasCustomPrompt="1"/>
          </p:nvPr>
        </p:nvSpPr>
        <p:spPr>
          <a:xfrm>
            <a:off x="797233" y="410859"/>
            <a:ext cx="6308738" cy="473202"/>
          </a:xfrm>
        </p:spPr>
        <p:txBody>
          <a:bodyPr vert="horz" lIns="91440" tIns="45720" rIns="91440" bIns="45720" rtlCol="0" anchor="ctr">
            <a:normAutofit/>
          </a:bodyPr>
          <a:lstStyle>
            <a:lvl1pPr>
              <a:defRPr lang="en-US" sz="1500">
                <a:solidFill>
                  <a:srgbClr val="122C41"/>
                </a:solidFill>
                <a:latin typeface="+mn-lt"/>
                <a:ea typeface="+mn-ea"/>
              </a:defRPr>
            </a:lvl1pPr>
          </a:lstStyle>
          <a:p>
            <a:pPr marL="0" lvl="0" indent="0">
              <a:spcBef>
                <a:spcPct val="20000"/>
              </a:spcBef>
              <a:spcAft>
                <a:spcPts val="450"/>
              </a:spcAft>
              <a:buClr>
                <a:schemeClr val="accent2"/>
              </a:buClr>
              <a:buSzPct val="92000"/>
              <a:buFont typeface="Arial"/>
            </a:pPr>
            <a:r>
              <a:rPr lang="en-US"/>
              <a:t>Section 1 Label Sample Table of Contents</a:t>
            </a:r>
          </a:p>
        </p:txBody>
      </p:sp>
      <p:sp>
        <p:nvSpPr>
          <p:cNvPr id="7" name="Date Placeholder 6">
            <a:extLst>
              <a:ext uri="{FF2B5EF4-FFF2-40B4-BE49-F238E27FC236}">
                <a16:creationId xmlns:a16="http://schemas.microsoft.com/office/drawing/2014/main" id="{5B866B10-3FCA-4840-AD3C-F18AA51F362A}"/>
              </a:ext>
            </a:extLst>
          </p:cNvPr>
          <p:cNvSpPr>
            <a:spLocks noGrp="1"/>
          </p:cNvSpPr>
          <p:nvPr>
            <p:ph type="dt" sz="half" idx="10"/>
          </p:nvPr>
        </p:nvSpPr>
        <p:spPr/>
        <p:txBody>
          <a:bodyPr/>
          <a:lstStyle>
            <a:lvl1pPr>
              <a:defRPr>
                <a:solidFill>
                  <a:schemeClr val="accent2"/>
                </a:solidFill>
              </a:defRPr>
            </a:lvl1pPr>
          </a:lstStyle>
          <a:p>
            <a:endParaRPr lang="en-US" dirty="0"/>
          </a:p>
        </p:txBody>
      </p:sp>
      <p:sp>
        <p:nvSpPr>
          <p:cNvPr id="9" name="Footer Placeholder 8">
            <a:extLst>
              <a:ext uri="{FF2B5EF4-FFF2-40B4-BE49-F238E27FC236}">
                <a16:creationId xmlns:a16="http://schemas.microsoft.com/office/drawing/2014/main" id="{F0E3CB86-093F-1946-BD31-11D22BD0D26B}"/>
              </a:ext>
            </a:extLst>
          </p:cNvPr>
          <p:cNvSpPr>
            <a:spLocks noGrp="1"/>
          </p:cNvSpPr>
          <p:nvPr>
            <p:ph type="ftr" sz="quarter" idx="11"/>
          </p:nvPr>
        </p:nvSpPr>
        <p:spPr/>
        <p:txBody>
          <a:bodyPr/>
          <a:lstStyle>
            <a:lvl1pPr>
              <a:defRPr>
                <a:solidFill>
                  <a:schemeClr val="accent2"/>
                </a:solidFill>
              </a:defRPr>
            </a:lvl1pPr>
          </a:lstStyle>
          <a:p>
            <a:endParaRPr lang="en-US" dirty="0"/>
          </a:p>
        </p:txBody>
      </p:sp>
      <p:sp>
        <p:nvSpPr>
          <p:cNvPr id="10" name="Slide Number Placeholder 9">
            <a:extLst>
              <a:ext uri="{FF2B5EF4-FFF2-40B4-BE49-F238E27FC236}">
                <a16:creationId xmlns:a16="http://schemas.microsoft.com/office/drawing/2014/main" id="{27E033C3-FCDC-8747-BE08-BEF45DA6F530}"/>
              </a:ext>
            </a:extLst>
          </p:cNvPr>
          <p:cNvSpPr>
            <a:spLocks noGrp="1"/>
          </p:cNvSpPr>
          <p:nvPr>
            <p:ph type="sldNum" sz="quarter" idx="12"/>
          </p:nvPr>
        </p:nvSpPr>
        <p:spPr/>
        <p:txBody>
          <a:bodyPr/>
          <a:lstStyle>
            <a:lvl1pPr>
              <a:defRPr>
                <a:solidFill>
                  <a:schemeClr val="accent2"/>
                </a:solidFill>
              </a:defRPr>
            </a:lvl1pPr>
          </a:lstStyle>
          <a:p>
            <a:fld id="{D57F1E4F-1CFF-5643-939E-217C01CDF565}" type="slidenum">
              <a:rPr lang="en-US" smtClean="0"/>
              <a:pPr/>
              <a:t>‹#›</a:t>
            </a:fld>
            <a:endParaRPr lang="en-US" dirty="0"/>
          </a:p>
        </p:txBody>
      </p:sp>
      <p:sp>
        <p:nvSpPr>
          <p:cNvPr id="11" name="Text Placeholder 4">
            <a:extLst>
              <a:ext uri="{FF2B5EF4-FFF2-40B4-BE49-F238E27FC236}">
                <a16:creationId xmlns:a16="http://schemas.microsoft.com/office/drawing/2014/main" id="{368F0240-0948-B644-9751-5E477B1A36F5}"/>
              </a:ext>
            </a:extLst>
          </p:cNvPr>
          <p:cNvSpPr>
            <a:spLocks noGrp="1"/>
          </p:cNvSpPr>
          <p:nvPr>
            <p:ph type="body" sz="quarter" idx="14" hasCustomPrompt="1"/>
          </p:nvPr>
        </p:nvSpPr>
        <p:spPr>
          <a:xfrm>
            <a:off x="795657" y="968126"/>
            <a:ext cx="6310313" cy="471488"/>
          </a:xfrm>
        </p:spPr>
        <p:txBody>
          <a:bodyPr anchor="ctr"/>
          <a:lstStyle>
            <a:lvl1pPr marL="0" indent="0">
              <a:buNone/>
              <a:defRPr/>
            </a:lvl1pPr>
            <a:lvl2pPr marL="243000" indent="0">
              <a:buNone/>
              <a:defRPr/>
            </a:lvl2pPr>
            <a:lvl3pPr marL="472500" indent="0">
              <a:buNone/>
              <a:defRPr/>
            </a:lvl3pPr>
            <a:lvl4pPr marL="756000" indent="0">
              <a:buNone/>
              <a:defRPr/>
            </a:lvl4pPr>
            <a:lvl5pPr marL="1026000" indent="0">
              <a:buNone/>
              <a:defRPr/>
            </a:lvl5pPr>
          </a:lstStyle>
          <a:p>
            <a:pPr lvl="0"/>
            <a:r>
              <a:rPr lang="en-US"/>
              <a:t>Section 2 Label Sample</a:t>
            </a:r>
          </a:p>
        </p:txBody>
      </p:sp>
      <p:sp>
        <p:nvSpPr>
          <p:cNvPr id="12" name="Text Placeholder 4">
            <a:extLst>
              <a:ext uri="{FF2B5EF4-FFF2-40B4-BE49-F238E27FC236}">
                <a16:creationId xmlns:a16="http://schemas.microsoft.com/office/drawing/2014/main" id="{E9611DE0-ADB4-FE41-906B-CC44E7759B56}"/>
              </a:ext>
            </a:extLst>
          </p:cNvPr>
          <p:cNvSpPr>
            <a:spLocks noGrp="1"/>
          </p:cNvSpPr>
          <p:nvPr>
            <p:ph type="body" sz="quarter" idx="15" hasCustomPrompt="1"/>
          </p:nvPr>
        </p:nvSpPr>
        <p:spPr>
          <a:xfrm>
            <a:off x="795657" y="1533699"/>
            <a:ext cx="6310313" cy="471488"/>
          </a:xfrm>
        </p:spPr>
        <p:txBody>
          <a:bodyPr anchor="ctr"/>
          <a:lstStyle>
            <a:lvl1pPr marL="0" indent="0">
              <a:buNone/>
              <a:defRPr/>
            </a:lvl1pPr>
            <a:lvl2pPr marL="243000" indent="0">
              <a:buNone/>
              <a:defRPr/>
            </a:lvl2pPr>
            <a:lvl3pPr marL="472500" indent="0">
              <a:buNone/>
              <a:defRPr/>
            </a:lvl3pPr>
            <a:lvl4pPr marL="756000" indent="0">
              <a:buNone/>
              <a:defRPr/>
            </a:lvl4pPr>
            <a:lvl5pPr marL="1026000" indent="0">
              <a:buNone/>
              <a:defRPr/>
            </a:lvl5pPr>
          </a:lstStyle>
          <a:p>
            <a:pPr lvl="0"/>
            <a:r>
              <a:rPr lang="en-US"/>
              <a:t>Section 3 Label Sample</a:t>
            </a:r>
          </a:p>
        </p:txBody>
      </p:sp>
      <p:sp>
        <p:nvSpPr>
          <p:cNvPr id="13" name="Text Placeholder 4">
            <a:extLst>
              <a:ext uri="{FF2B5EF4-FFF2-40B4-BE49-F238E27FC236}">
                <a16:creationId xmlns:a16="http://schemas.microsoft.com/office/drawing/2014/main" id="{3F41E907-508A-7B44-AA9B-7039E0F68A77}"/>
              </a:ext>
            </a:extLst>
          </p:cNvPr>
          <p:cNvSpPr>
            <a:spLocks noGrp="1"/>
          </p:cNvSpPr>
          <p:nvPr>
            <p:ph type="body" sz="quarter" idx="16" hasCustomPrompt="1"/>
          </p:nvPr>
        </p:nvSpPr>
        <p:spPr>
          <a:xfrm>
            <a:off x="795657" y="2099272"/>
            <a:ext cx="6310313" cy="471488"/>
          </a:xfrm>
        </p:spPr>
        <p:txBody>
          <a:bodyPr anchor="ctr"/>
          <a:lstStyle>
            <a:lvl1pPr marL="0" indent="0">
              <a:buNone/>
              <a:defRPr/>
            </a:lvl1pPr>
            <a:lvl2pPr marL="243000" indent="0">
              <a:buNone/>
              <a:defRPr/>
            </a:lvl2pPr>
            <a:lvl3pPr marL="472500" indent="0">
              <a:buNone/>
              <a:defRPr/>
            </a:lvl3pPr>
            <a:lvl4pPr marL="756000" indent="0">
              <a:buNone/>
              <a:defRPr/>
            </a:lvl4pPr>
            <a:lvl5pPr marL="1026000" indent="0">
              <a:buNone/>
              <a:defRPr/>
            </a:lvl5pPr>
          </a:lstStyle>
          <a:p>
            <a:pPr lvl="0"/>
            <a:r>
              <a:rPr lang="en-US"/>
              <a:t>Section 4 Label Sample</a:t>
            </a:r>
          </a:p>
        </p:txBody>
      </p:sp>
      <p:sp>
        <p:nvSpPr>
          <p:cNvPr id="14" name="Text Placeholder 4">
            <a:extLst>
              <a:ext uri="{FF2B5EF4-FFF2-40B4-BE49-F238E27FC236}">
                <a16:creationId xmlns:a16="http://schemas.microsoft.com/office/drawing/2014/main" id="{2EDABD83-1BAF-7643-BACC-BB9FE3E1D953}"/>
              </a:ext>
            </a:extLst>
          </p:cNvPr>
          <p:cNvSpPr>
            <a:spLocks noGrp="1"/>
          </p:cNvSpPr>
          <p:nvPr>
            <p:ph type="body" sz="quarter" idx="17" hasCustomPrompt="1"/>
          </p:nvPr>
        </p:nvSpPr>
        <p:spPr>
          <a:xfrm>
            <a:off x="795657" y="2664844"/>
            <a:ext cx="6310313" cy="471488"/>
          </a:xfrm>
        </p:spPr>
        <p:txBody>
          <a:bodyPr anchor="ctr"/>
          <a:lstStyle>
            <a:lvl1pPr marL="0" indent="0">
              <a:buNone/>
              <a:defRPr/>
            </a:lvl1pPr>
            <a:lvl2pPr marL="243000" indent="0">
              <a:buNone/>
              <a:defRPr/>
            </a:lvl2pPr>
            <a:lvl3pPr marL="472500" indent="0">
              <a:buNone/>
              <a:defRPr/>
            </a:lvl3pPr>
            <a:lvl4pPr marL="756000" indent="0">
              <a:buNone/>
              <a:defRPr/>
            </a:lvl4pPr>
            <a:lvl5pPr marL="1026000" indent="0">
              <a:buNone/>
              <a:defRPr/>
            </a:lvl5pPr>
          </a:lstStyle>
          <a:p>
            <a:pPr lvl="0"/>
            <a:r>
              <a:rPr lang="en-US"/>
              <a:t>Section 5 Label Sample</a:t>
            </a:r>
          </a:p>
        </p:txBody>
      </p:sp>
      <p:sp>
        <p:nvSpPr>
          <p:cNvPr id="15" name="Text Placeholder 4">
            <a:extLst>
              <a:ext uri="{FF2B5EF4-FFF2-40B4-BE49-F238E27FC236}">
                <a16:creationId xmlns:a16="http://schemas.microsoft.com/office/drawing/2014/main" id="{23D01885-6092-704F-9B5C-42D82B59ACA5}"/>
              </a:ext>
            </a:extLst>
          </p:cNvPr>
          <p:cNvSpPr>
            <a:spLocks noGrp="1"/>
          </p:cNvSpPr>
          <p:nvPr>
            <p:ph type="body" sz="quarter" idx="18" hasCustomPrompt="1"/>
          </p:nvPr>
        </p:nvSpPr>
        <p:spPr>
          <a:xfrm>
            <a:off x="795657" y="3230417"/>
            <a:ext cx="6310313" cy="471488"/>
          </a:xfrm>
        </p:spPr>
        <p:txBody>
          <a:bodyPr anchor="ctr"/>
          <a:lstStyle>
            <a:lvl1pPr marL="0" indent="0">
              <a:buNone/>
              <a:defRPr/>
            </a:lvl1pPr>
            <a:lvl2pPr marL="243000" indent="0">
              <a:buNone/>
              <a:defRPr/>
            </a:lvl2pPr>
            <a:lvl3pPr marL="472500" indent="0">
              <a:buNone/>
              <a:defRPr/>
            </a:lvl3pPr>
            <a:lvl4pPr marL="756000" indent="0">
              <a:buNone/>
              <a:defRPr/>
            </a:lvl4pPr>
            <a:lvl5pPr marL="1026000" indent="0">
              <a:buNone/>
              <a:defRPr/>
            </a:lvl5pPr>
          </a:lstStyle>
          <a:p>
            <a:pPr lvl="0"/>
            <a:r>
              <a:rPr lang="en-US"/>
              <a:t>Section 6 Label Sample</a:t>
            </a:r>
          </a:p>
        </p:txBody>
      </p:sp>
      <p:sp>
        <p:nvSpPr>
          <p:cNvPr id="17" name="Text Placeholder 4">
            <a:extLst>
              <a:ext uri="{FF2B5EF4-FFF2-40B4-BE49-F238E27FC236}">
                <a16:creationId xmlns:a16="http://schemas.microsoft.com/office/drawing/2014/main" id="{BBF4FA7B-81B4-CA46-9FF5-2DE06C8CCBD7}"/>
              </a:ext>
            </a:extLst>
          </p:cNvPr>
          <p:cNvSpPr>
            <a:spLocks noGrp="1"/>
          </p:cNvSpPr>
          <p:nvPr>
            <p:ph type="body" sz="quarter" idx="20" hasCustomPrompt="1"/>
          </p:nvPr>
        </p:nvSpPr>
        <p:spPr>
          <a:xfrm>
            <a:off x="795657" y="3795990"/>
            <a:ext cx="6310313" cy="471488"/>
          </a:xfrm>
        </p:spPr>
        <p:txBody>
          <a:bodyPr anchor="ctr"/>
          <a:lstStyle>
            <a:lvl1pPr marL="0" indent="0">
              <a:buNone/>
              <a:defRPr/>
            </a:lvl1pPr>
            <a:lvl2pPr marL="243000" indent="0">
              <a:buNone/>
              <a:defRPr/>
            </a:lvl2pPr>
            <a:lvl3pPr marL="472500" indent="0">
              <a:buNone/>
              <a:defRPr/>
            </a:lvl3pPr>
            <a:lvl4pPr marL="756000" indent="0">
              <a:buNone/>
              <a:defRPr/>
            </a:lvl4pPr>
            <a:lvl5pPr marL="1026000" indent="0">
              <a:buNone/>
              <a:defRPr/>
            </a:lvl5pPr>
          </a:lstStyle>
          <a:p>
            <a:pPr lvl="0"/>
            <a:r>
              <a:rPr lang="en-US"/>
              <a:t>Section 7 Label Sample</a:t>
            </a:r>
          </a:p>
        </p:txBody>
      </p:sp>
    </p:spTree>
    <p:extLst>
      <p:ext uri="{BB962C8B-B14F-4D97-AF65-F5344CB8AC3E}">
        <p14:creationId xmlns:p14="http://schemas.microsoft.com/office/powerpoint/2010/main" val="1075309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Slide Light">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a:spLocks noChangeAspect="1"/>
          </p:cNvSpPr>
          <p:nvPr/>
        </p:nvSpPr>
        <p:spPr>
          <a:xfrm>
            <a:off x="0" y="3856480"/>
            <a:ext cx="9144000" cy="1287020"/>
          </a:xfrm>
          <a:prstGeom prst="rect">
            <a:avLst/>
          </a:prstGeom>
          <a:solidFill>
            <a:srgbClr val="122C4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D57F1E4F-1CFF-5643-939E-217C01CDF565}" type="slidenum">
              <a:rPr lang="en-US" smtClean="0"/>
              <a:pPr/>
              <a:t>‹#›</a:t>
            </a:fld>
            <a:endParaRPr lang="en-US" dirty="0"/>
          </a:p>
        </p:txBody>
      </p:sp>
      <p:sp>
        <p:nvSpPr>
          <p:cNvPr id="4" name="Date Placeholder 3"/>
          <p:cNvSpPr>
            <a:spLocks noGrp="1"/>
          </p:cNvSpPr>
          <p:nvPr>
            <p:ph type="dt" sz="half" idx="10"/>
          </p:nvPr>
        </p:nvSpPr>
        <p:spPr/>
        <p:txBody>
          <a:bodyPr/>
          <a:lstStyle>
            <a:lvl1pPr>
              <a:defRPr>
                <a:solidFill>
                  <a:schemeClr val="accent2"/>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3" name="Text Placeholder 2"/>
          <p:cNvSpPr>
            <a:spLocks noGrp="1"/>
          </p:cNvSpPr>
          <p:nvPr>
            <p:ph type="body" idx="1" hasCustomPrompt="1"/>
          </p:nvPr>
        </p:nvSpPr>
        <p:spPr>
          <a:xfrm>
            <a:off x="435895" y="3406063"/>
            <a:ext cx="8272211" cy="450417"/>
          </a:xfrm>
        </p:spPr>
        <p:txBody>
          <a:bodyPr anchor="t">
            <a:normAutofit/>
          </a:bodyPr>
          <a:lstStyle>
            <a:lvl1pPr marL="0" indent="0" algn="l">
              <a:buNone/>
              <a:defRPr sz="135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subtitle</a:t>
            </a:r>
          </a:p>
        </p:txBody>
      </p:sp>
      <p:sp>
        <p:nvSpPr>
          <p:cNvPr id="2" name="Title 1"/>
          <p:cNvSpPr>
            <a:spLocks noGrp="1"/>
          </p:cNvSpPr>
          <p:nvPr>
            <p:ph type="title" hasCustomPrompt="1"/>
          </p:nvPr>
        </p:nvSpPr>
        <p:spPr>
          <a:xfrm>
            <a:off x="435895" y="2282933"/>
            <a:ext cx="8272211" cy="1123130"/>
          </a:xfrm>
        </p:spPr>
        <p:txBody>
          <a:bodyPr anchor="b">
            <a:normAutofit/>
          </a:bodyPr>
          <a:lstStyle>
            <a:lvl1pPr algn="l">
              <a:defRPr sz="2700" b="0" cap="all">
                <a:solidFill>
                  <a:srgbClr val="122C41"/>
                </a:solidFill>
              </a:defRPr>
            </a:lvl1pPr>
          </a:lstStyle>
          <a:p>
            <a:r>
              <a:rPr lang="en-US"/>
              <a:t>Click to edit title</a:t>
            </a:r>
          </a:p>
        </p:txBody>
      </p:sp>
      <p:grpSp>
        <p:nvGrpSpPr>
          <p:cNvPr id="19" name="Group 18">
            <a:extLst>
              <a:ext uri="{FF2B5EF4-FFF2-40B4-BE49-F238E27FC236}">
                <a16:creationId xmlns:a16="http://schemas.microsoft.com/office/drawing/2014/main" id="{F648660D-AA2D-8C4F-9DE4-9D6BAA38664C}"/>
              </a:ext>
              <a:ext uri="{C183D7F6-B498-43B3-948B-1728B52AA6E4}">
                <adec:decorative xmlns:adec="http://schemas.microsoft.com/office/drawing/2017/decorative" val="1"/>
              </a:ext>
            </a:extLst>
          </p:cNvPr>
          <p:cNvGrpSpPr/>
          <p:nvPr userDrawn="1"/>
        </p:nvGrpSpPr>
        <p:grpSpPr>
          <a:xfrm>
            <a:off x="334900" y="4922044"/>
            <a:ext cx="8469881" cy="73289"/>
            <a:chOff x="446534" y="6478060"/>
            <a:chExt cx="11293174" cy="97718"/>
          </a:xfrm>
        </p:grpSpPr>
        <p:sp>
          <p:nvSpPr>
            <p:cNvPr id="20" name="Rectangle 19">
              <a:extLst>
                <a:ext uri="{FF2B5EF4-FFF2-40B4-BE49-F238E27FC236}">
                  <a16:creationId xmlns:a16="http://schemas.microsoft.com/office/drawing/2014/main" id="{EAEBD816-AFF2-624E-BF41-B4183889DD47}"/>
                </a:ext>
              </a:extLst>
            </p:cNvPr>
            <p:cNvSpPr/>
            <p:nvPr userDrawn="1"/>
          </p:nvSpPr>
          <p:spPr>
            <a:xfrm>
              <a:off x="446534" y="6478060"/>
              <a:ext cx="7205216" cy="977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grpSp>
          <p:nvGrpSpPr>
            <p:cNvPr id="21" name="Group 20">
              <a:extLst>
                <a:ext uri="{FF2B5EF4-FFF2-40B4-BE49-F238E27FC236}">
                  <a16:creationId xmlns:a16="http://schemas.microsoft.com/office/drawing/2014/main" id="{E451D0A6-C019-7F49-84DE-8632ADBE6C46}"/>
                </a:ext>
              </a:extLst>
            </p:cNvPr>
            <p:cNvGrpSpPr/>
            <p:nvPr userDrawn="1"/>
          </p:nvGrpSpPr>
          <p:grpSpPr>
            <a:xfrm>
              <a:off x="7591778" y="6478439"/>
              <a:ext cx="4147930" cy="97339"/>
              <a:chOff x="6119314" y="6478440"/>
              <a:chExt cx="5676839" cy="93810"/>
            </a:xfrm>
          </p:grpSpPr>
          <p:sp>
            <p:nvSpPr>
              <p:cNvPr id="22" name="Rectangle 21">
                <a:extLst>
                  <a:ext uri="{FF2B5EF4-FFF2-40B4-BE49-F238E27FC236}">
                    <a16:creationId xmlns:a16="http://schemas.microsoft.com/office/drawing/2014/main" id="{ADAD7DCF-21D5-F440-806F-1A9A5198EE1E}"/>
                  </a:ext>
                </a:extLst>
              </p:cNvPr>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1E70B862-A71D-FD40-9D45-B53C9B6E8C83}"/>
                  </a:ext>
                </a:extLst>
              </p:cNvPr>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8E1FAD9D-CCB1-4949-B5BE-FF26168C583E}"/>
                  </a:ext>
                </a:extLst>
              </p:cNvPr>
              <p:cNvSpPr/>
              <p:nvPr userDrawn="1"/>
            </p:nvSpPr>
            <p:spPr>
              <a:xfrm>
                <a:off x="7774519" y="6478440"/>
                <a:ext cx="833936" cy="9381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A979192A-C3F0-7945-BE57-7E2E6BB6B945}"/>
                  </a:ext>
                </a:extLst>
              </p:cNvPr>
              <p:cNvSpPr/>
              <p:nvPr userDrawn="1"/>
            </p:nvSpPr>
            <p:spPr>
              <a:xfrm>
                <a:off x="8602135"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D1403439-58AA-214A-A096-16B0755DEB8A}"/>
                  </a:ext>
                </a:extLst>
              </p:cNvPr>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C4A4F6B9-9570-7A4D-854F-E997EF509690}"/>
                  </a:ext>
                </a:extLst>
              </p:cNvPr>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45F7CD07-89E6-3C4B-8C70-A1E7C043A1FA}"/>
                  </a:ext>
                </a:extLst>
              </p:cNvPr>
              <p:cNvSpPr/>
              <p:nvPr userDrawn="1"/>
            </p:nvSpPr>
            <p:spPr>
              <a:xfrm>
                <a:off x="10962217"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
        <p:nvSpPr>
          <p:cNvPr id="29" name="Text Placeholder 8">
            <a:extLst>
              <a:ext uri="{FF2B5EF4-FFF2-40B4-BE49-F238E27FC236}">
                <a16:creationId xmlns:a16="http://schemas.microsoft.com/office/drawing/2014/main" id="{39A9BD35-3A0F-BF44-9F46-1BE9DA472C2D}"/>
              </a:ext>
            </a:extLst>
          </p:cNvPr>
          <p:cNvSpPr>
            <a:spLocks noGrp="1"/>
          </p:cNvSpPr>
          <p:nvPr>
            <p:ph type="body" sz="quarter" idx="13"/>
          </p:nvPr>
        </p:nvSpPr>
        <p:spPr>
          <a:xfrm>
            <a:off x="435769" y="3985210"/>
            <a:ext cx="8272337" cy="352425"/>
          </a:xfrm>
        </p:spPr>
        <p:txBody>
          <a:bodyPr>
            <a:noAutofit/>
          </a:bodyPr>
          <a:lstStyle>
            <a:lvl1pPr marL="0" indent="0">
              <a:buNone/>
              <a:defRPr sz="1050" b="1">
                <a:solidFill>
                  <a:schemeClr val="bg1"/>
                </a:solidFill>
              </a:defRPr>
            </a:lvl1pPr>
            <a:lvl2pPr>
              <a:defRPr sz="1050"/>
            </a:lvl2pPr>
            <a:lvl3pPr>
              <a:defRPr sz="1050"/>
            </a:lvl3pPr>
            <a:lvl4pPr>
              <a:defRPr sz="1050"/>
            </a:lvl4pPr>
            <a:lvl5pPr>
              <a:defRPr sz="1050"/>
            </a:lvl5pPr>
          </a:lstStyle>
          <a:p>
            <a:pPr lvl="0"/>
            <a:endParaRPr lang="en-US"/>
          </a:p>
        </p:txBody>
      </p:sp>
    </p:spTree>
    <p:extLst>
      <p:ext uri="{BB962C8B-B14F-4D97-AF65-F5344CB8AC3E}">
        <p14:creationId xmlns:p14="http://schemas.microsoft.com/office/powerpoint/2010/main" val="1337002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122C41"/>
                </a:solidFill>
                <a:effectLst/>
                <a:latin typeface="Calibri" pitchFamily="34" charset="0"/>
              </a:defRPr>
            </a:lvl1pPr>
          </a:lstStyle>
          <a:p>
            <a:r>
              <a:rPr lang="en-US"/>
              <a:t>Bottom band: NCCDPHP</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122C41"/>
              </a:buClr>
              <a:buFont typeface="Wingdings" panose="05000000000000000000" pitchFamily="2" charset="2"/>
              <a:buChar char="§"/>
              <a:defRPr sz="2400" b="1">
                <a:solidFill>
                  <a:srgbClr val="122C41"/>
                </a:solidFill>
              </a:defRPr>
            </a:lvl1pPr>
            <a:lvl2pPr>
              <a:buClr>
                <a:srgbClr val="FF7351"/>
              </a:buClr>
              <a:defRPr sz="2000">
                <a:solidFill>
                  <a:schemeClr val="accent4">
                    <a:lumMod val="75000"/>
                  </a:schemeClr>
                </a:solidFill>
              </a:defRPr>
            </a:lvl2pPr>
            <a:lvl3pPr>
              <a:buClr>
                <a:srgbClr val="56A0D3"/>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a:extLst>
              <a:ext uri="{FF2B5EF4-FFF2-40B4-BE49-F238E27FC236}">
                <a16:creationId xmlns:a16="http://schemas.microsoft.com/office/drawing/2014/main" id="{77C64D8C-6285-CF4A-74FC-82B6155FD2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59"/>
            <a:ext cx="9144000" cy="90541"/>
          </a:xfrm>
          <a:prstGeom prst="rect">
            <a:avLst/>
          </a:prstGeom>
        </p:spPr>
      </p:pic>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Slide Dark">
    <p:spTree>
      <p:nvGrpSpPr>
        <p:cNvPr id="1" name=""/>
        <p:cNvGrpSpPr/>
        <p:nvPr/>
      </p:nvGrpSpPr>
      <p:grpSpPr>
        <a:xfrm>
          <a:off x="0" y="0"/>
          <a:ext cx="0" cy="0"/>
          <a:chOff x="0" y="0"/>
          <a:chExt cx="0" cy="0"/>
        </a:xfrm>
      </p:grpSpPr>
      <p:pic>
        <p:nvPicPr>
          <p:cNvPr id="33" name="Picture Placeholder 6">
            <a:extLst>
              <a:ext uri="{FF2B5EF4-FFF2-40B4-BE49-F238E27FC236}">
                <a16:creationId xmlns:a16="http://schemas.microsoft.com/office/drawing/2014/main" id="{5E56F3D2-8148-FC42-9EC6-3017257788B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4819"/>
            <a:ext cx="9144000" cy="5173138"/>
          </a:xfrm>
          <a:prstGeom prst="rect">
            <a:avLst/>
          </a:prstGeom>
        </p:spPr>
      </p:pic>
      <p:sp>
        <p:nvSpPr>
          <p:cNvPr id="21" name="Rectangle 20">
            <a:extLst>
              <a:ext uri="{FF2B5EF4-FFF2-40B4-BE49-F238E27FC236}">
                <a16:creationId xmlns:a16="http://schemas.microsoft.com/office/drawing/2014/main" id="{2FF94D12-CE4E-424B-A36F-8DC3F5B3F432}"/>
              </a:ext>
              <a:ext uri="{C183D7F6-B498-43B3-948B-1728B52AA6E4}">
                <adec:decorative xmlns:adec="http://schemas.microsoft.com/office/drawing/2017/decorative" val="1"/>
              </a:ext>
            </a:extLst>
          </p:cNvPr>
          <p:cNvSpPr>
            <a:spLocks noChangeAspect="1"/>
          </p:cNvSpPr>
          <p:nvPr userDrawn="1"/>
        </p:nvSpPr>
        <p:spPr>
          <a:xfrm>
            <a:off x="1" y="3856480"/>
            <a:ext cx="9143999" cy="1287020"/>
          </a:xfrm>
          <a:prstGeom prst="rect">
            <a:avLst/>
          </a:prstGeom>
          <a:solidFill>
            <a:schemeClr val="accent1">
              <a:alpha val="3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3" name="Text Placeholder 2"/>
          <p:cNvSpPr>
            <a:spLocks noGrp="1"/>
          </p:cNvSpPr>
          <p:nvPr>
            <p:ph type="body" idx="1" hasCustomPrompt="1"/>
          </p:nvPr>
        </p:nvSpPr>
        <p:spPr>
          <a:xfrm>
            <a:off x="435895" y="3406063"/>
            <a:ext cx="8272211" cy="450417"/>
          </a:xfrm>
        </p:spPr>
        <p:txBody>
          <a:bodyPr anchor="t">
            <a:normAutofit/>
          </a:bodyPr>
          <a:lstStyle>
            <a:lvl1pPr marL="0" indent="0" algn="l">
              <a:buNone/>
              <a:defRPr sz="135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subtitle</a:t>
            </a:r>
          </a:p>
        </p:txBody>
      </p:sp>
      <p:sp>
        <p:nvSpPr>
          <p:cNvPr id="2" name="Title 1"/>
          <p:cNvSpPr>
            <a:spLocks noGrp="1"/>
          </p:cNvSpPr>
          <p:nvPr>
            <p:ph type="title" hasCustomPrompt="1"/>
          </p:nvPr>
        </p:nvSpPr>
        <p:spPr>
          <a:xfrm>
            <a:off x="435895" y="2282933"/>
            <a:ext cx="8272211" cy="1123130"/>
          </a:xfrm>
        </p:spPr>
        <p:txBody>
          <a:bodyPr anchor="b">
            <a:normAutofit/>
          </a:bodyPr>
          <a:lstStyle>
            <a:lvl1pPr algn="l">
              <a:defRPr sz="2700" b="0" cap="all">
                <a:solidFill>
                  <a:schemeClr val="bg1"/>
                </a:solidFill>
              </a:defRPr>
            </a:lvl1pPr>
          </a:lstStyle>
          <a:p>
            <a:r>
              <a:rPr lang="en-US"/>
              <a:t>Click to edit title</a:t>
            </a:r>
          </a:p>
        </p:txBody>
      </p:sp>
      <p:grpSp>
        <p:nvGrpSpPr>
          <p:cNvPr id="22" name="Group 21">
            <a:extLst>
              <a:ext uri="{FF2B5EF4-FFF2-40B4-BE49-F238E27FC236}">
                <a16:creationId xmlns:a16="http://schemas.microsoft.com/office/drawing/2014/main" id="{C17221AF-7CDD-3844-BF45-63CE2B93BF41}"/>
              </a:ext>
              <a:ext uri="{C183D7F6-B498-43B3-948B-1728B52AA6E4}">
                <adec:decorative xmlns:adec="http://schemas.microsoft.com/office/drawing/2017/decorative" val="1"/>
              </a:ext>
            </a:extLst>
          </p:cNvPr>
          <p:cNvGrpSpPr/>
          <p:nvPr userDrawn="1"/>
        </p:nvGrpSpPr>
        <p:grpSpPr>
          <a:xfrm>
            <a:off x="334900" y="4922044"/>
            <a:ext cx="8469881" cy="73289"/>
            <a:chOff x="446534" y="6478060"/>
            <a:chExt cx="11293174" cy="97718"/>
          </a:xfrm>
        </p:grpSpPr>
        <p:sp>
          <p:nvSpPr>
            <p:cNvPr id="23" name="Rectangle 22">
              <a:extLst>
                <a:ext uri="{FF2B5EF4-FFF2-40B4-BE49-F238E27FC236}">
                  <a16:creationId xmlns:a16="http://schemas.microsoft.com/office/drawing/2014/main" id="{E8C26E6F-74D3-DE45-BB40-EF212AFAF107}"/>
                </a:ext>
              </a:extLst>
            </p:cNvPr>
            <p:cNvSpPr/>
            <p:nvPr userDrawn="1"/>
          </p:nvSpPr>
          <p:spPr>
            <a:xfrm>
              <a:off x="446534" y="6478060"/>
              <a:ext cx="7205216" cy="977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24" name="Group 23">
              <a:extLst>
                <a:ext uri="{FF2B5EF4-FFF2-40B4-BE49-F238E27FC236}">
                  <a16:creationId xmlns:a16="http://schemas.microsoft.com/office/drawing/2014/main" id="{B0919877-BA56-4C44-AF93-061DC60958DD}"/>
                </a:ext>
              </a:extLst>
            </p:cNvPr>
            <p:cNvGrpSpPr/>
            <p:nvPr userDrawn="1"/>
          </p:nvGrpSpPr>
          <p:grpSpPr>
            <a:xfrm>
              <a:off x="7591778" y="6478439"/>
              <a:ext cx="4147930" cy="97339"/>
              <a:chOff x="6119314" y="6478440"/>
              <a:chExt cx="5676839" cy="93810"/>
            </a:xfrm>
          </p:grpSpPr>
          <p:sp>
            <p:nvSpPr>
              <p:cNvPr id="25" name="Rectangle 24">
                <a:extLst>
                  <a:ext uri="{FF2B5EF4-FFF2-40B4-BE49-F238E27FC236}">
                    <a16:creationId xmlns:a16="http://schemas.microsoft.com/office/drawing/2014/main" id="{17D706F8-84FA-C94C-9ACD-6BF7C5441586}"/>
                  </a:ext>
                </a:extLst>
              </p:cNvPr>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01EA5F4C-DE3B-184A-98BE-1D1D81D8DCA3}"/>
                  </a:ext>
                </a:extLst>
              </p:cNvPr>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50AD3837-4338-E845-87AA-11922D5FBEC0}"/>
                  </a:ext>
                </a:extLst>
              </p:cNvPr>
              <p:cNvSpPr/>
              <p:nvPr userDrawn="1"/>
            </p:nvSpPr>
            <p:spPr>
              <a:xfrm>
                <a:off x="7774519" y="6478440"/>
                <a:ext cx="833936" cy="9381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08ABAF80-5151-2D48-B761-41495E5CD0AD}"/>
                  </a:ext>
                </a:extLst>
              </p:cNvPr>
              <p:cNvSpPr/>
              <p:nvPr userDrawn="1"/>
            </p:nvSpPr>
            <p:spPr>
              <a:xfrm>
                <a:off x="8602135"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897043F0-9664-4A48-9404-48364FBEC7DF}"/>
                  </a:ext>
                </a:extLst>
              </p:cNvPr>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91098450-41D5-7A4F-BDCC-C90CF94EE6B1}"/>
                  </a:ext>
                </a:extLst>
              </p:cNvPr>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DF6359A2-4FA6-8B4C-8577-AEBB5CFD8FBF}"/>
                  </a:ext>
                </a:extLst>
              </p:cNvPr>
              <p:cNvSpPr/>
              <p:nvPr userDrawn="1"/>
            </p:nvSpPr>
            <p:spPr>
              <a:xfrm>
                <a:off x="10962217"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
        <p:nvSpPr>
          <p:cNvPr id="32" name="Text Placeholder 8">
            <a:extLst>
              <a:ext uri="{FF2B5EF4-FFF2-40B4-BE49-F238E27FC236}">
                <a16:creationId xmlns:a16="http://schemas.microsoft.com/office/drawing/2014/main" id="{04A3D4CE-A837-D94C-A31D-645888585B16}"/>
              </a:ext>
            </a:extLst>
          </p:cNvPr>
          <p:cNvSpPr>
            <a:spLocks noGrp="1"/>
          </p:cNvSpPr>
          <p:nvPr>
            <p:ph type="body" sz="quarter" idx="13"/>
          </p:nvPr>
        </p:nvSpPr>
        <p:spPr>
          <a:xfrm>
            <a:off x="435769" y="3985210"/>
            <a:ext cx="8272337" cy="352425"/>
          </a:xfrm>
        </p:spPr>
        <p:txBody>
          <a:bodyPr>
            <a:noAutofit/>
          </a:bodyPr>
          <a:lstStyle>
            <a:lvl1pPr marL="0" indent="0">
              <a:buNone/>
              <a:defRPr sz="1050" b="1">
                <a:solidFill>
                  <a:schemeClr val="bg1"/>
                </a:solidFill>
              </a:defRPr>
            </a:lvl1pPr>
            <a:lvl2pPr>
              <a:defRPr sz="1050"/>
            </a:lvl2pPr>
            <a:lvl3pPr>
              <a:defRPr sz="1050"/>
            </a:lvl3pPr>
            <a:lvl4pPr>
              <a:defRPr sz="1050"/>
            </a:lvl4pPr>
            <a:lvl5pPr>
              <a:defRPr sz="1050"/>
            </a:lvl5pPr>
          </a:lstStyle>
          <a:p>
            <a:pPr lvl="0"/>
            <a:endParaRPr lang="en-US"/>
          </a:p>
        </p:txBody>
      </p:sp>
    </p:spTree>
    <p:extLst>
      <p:ext uri="{BB962C8B-B14F-4D97-AF65-F5344CB8AC3E}">
        <p14:creationId xmlns:p14="http://schemas.microsoft.com/office/powerpoint/2010/main" val="1521588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Image">
    <p:spTree>
      <p:nvGrpSpPr>
        <p:cNvPr id="1" name=""/>
        <p:cNvGrpSpPr/>
        <p:nvPr/>
      </p:nvGrpSpPr>
      <p:grpSpPr>
        <a:xfrm>
          <a:off x="0" y="0"/>
          <a:ext cx="0" cy="0"/>
          <a:chOff x="0" y="0"/>
          <a:chExt cx="0" cy="0"/>
        </a:xfrm>
      </p:grpSpPr>
      <p:sp>
        <p:nvSpPr>
          <p:cNvPr id="8" name="Picture Placeholder 7" descr="enter alt text">
            <a:extLst>
              <a:ext uri="{FF2B5EF4-FFF2-40B4-BE49-F238E27FC236}">
                <a16:creationId xmlns:a16="http://schemas.microsoft.com/office/drawing/2014/main" id="{904A2ED6-C1D3-1746-A759-DC4FDE999987}"/>
              </a:ext>
              <a:ext uri="{C183D7F6-B498-43B3-948B-1728B52AA6E4}">
                <adec:decorative xmlns:adec="http://schemas.microsoft.com/office/drawing/2017/decorative" val="0"/>
              </a:ext>
            </a:extLst>
          </p:cNvPr>
          <p:cNvSpPr>
            <a:spLocks noGrp="1"/>
          </p:cNvSpPr>
          <p:nvPr>
            <p:ph type="pic" sz="quarter" idx="13" hasCustomPrompt="1"/>
          </p:nvPr>
        </p:nvSpPr>
        <p:spPr>
          <a:xfrm>
            <a:off x="0" y="0"/>
            <a:ext cx="9144000" cy="5143500"/>
          </a:xfrm>
        </p:spPr>
        <p:txBody>
          <a:bodyPr/>
          <a:lstStyle>
            <a:lvl1pPr marL="0" marR="0" indent="0" algn="ctr" defTabSz="342900" rtl="0" eaLnBrk="1" fontAlgn="auto" latinLnBrk="0" hangingPunct="1">
              <a:lnSpc>
                <a:spcPct val="100000"/>
              </a:lnSpc>
              <a:spcBef>
                <a:spcPct val="20000"/>
              </a:spcBef>
              <a:spcAft>
                <a:spcPts val="450"/>
              </a:spcAft>
              <a:buClr>
                <a:schemeClr val="accent2"/>
              </a:buClr>
              <a:buSzPct val="92000"/>
              <a:buFont typeface="Arial"/>
              <a:buNone/>
              <a:tabLst/>
              <a:defRPr/>
            </a:lvl1pPr>
          </a:lstStyle>
          <a:p>
            <a:r>
              <a:rPr lang="en-US" dirty="0"/>
              <a:t>Click icon below to add Picture and Alt Text</a:t>
            </a:r>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D57F1E4F-1CFF-5643-939E-217C01CDF565}" type="slidenum">
              <a:rPr lang="en-US" smtClean="0"/>
              <a:pPr/>
              <a:t>‹#›</a:t>
            </a:fld>
            <a:endParaRPr lang="en-US" dirty="0"/>
          </a:p>
        </p:txBody>
      </p:sp>
      <p:sp>
        <p:nvSpPr>
          <p:cNvPr id="4" name="Date Placeholder 3"/>
          <p:cNvSpPr>
            <a:spLocks noGrp="1"/>
          </p:cNvSpPr>
          <p:nvPr>
            <p:ph type="dt" sz="half" idx="10"/>
          </p:nvPr>
        </p:nvSpPr>
        <p:spPr/>
        <p:txBody>
          <a:bodyPr/>
          <a:lstStyle>
            <a:lvl1pPr>
              <a:defRPr>
                <a:solidFill>
                  <a:schemeClr val="accent2"/>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3" name="Text Placeholder 2"/>
          <p:cNvSpPr>
            <a:spLocks noGrp="1"/>
          </p:cNvSpPr>
          <p:nvPr>
            <p:ph type="body" idx="1" hasCustomPrompt="1"/>
          </p:nvPr>
        </p:nvSpPr>
        <p:spPr>
          <a:xfrm>
            <a:off x="435895" y="3406063"/>
            <a:ext cx="8272211" cy="450417"/>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subtitle</a:t>
            </a:r>
          </a:p>
        </p:txBody>
      </p:sp>
      <p:sp>
        <p:nvSpPr>
          <p:cNvPr id="2" name="Title 1"/>
          <p:cNvSpPr>
            <a:spLocks noGrp="1"/>
          </p:cNvSpPr>
          <p:nvPr>
            <p:ph type="title" hasCustomPrompt="1"/>
          </p:nvPr>
        </p:nvSpPr>
        <p:spPr>
          <a:xfrm>
            <a:off x="435895" y="2282933"/>
            <a:ext cx="8272211" cy="1123130"/>
          </a:xfrm>
        </p:spPr>
        <p:txBody>
          <a:bodyPr anchor="b">
            <a:normAutofit/>
          </a:bodyPr>
          <a:lstStyle>
            <a:lvl1pPr algn="l">
              <a:defRPr sz="2700" b="0" cap="all">
                <a:solidFill>
                  <a:schemeClr val="tx1"/>
                </a:solidFill>
              </a:defRPr>
            </a:lvl1pPr>
          </a:lstStyle>
          <a:p>
            <a:r>
              <a:rPr lang="en-US"/>
              <a:t>Click to edit title</a:t>
            </a:r>
          </a:p>
        </p:txBody>
      </p:sp>
      <p:sp>
        <p:nvSpPr>
          <p:cNvPr id="10" name="Text Placeholder 8">
            <a:extLst>
              <a:ext uri="{FF2B5EF4-FFF2-40B4-BE49-F238E27FC236}">
                <a16:creationId xmlns:a16="http://schemas.microsoft.com/office/drawing/2014/main" id="{5AB23BB5-B346-C841-925B-DEA74F5BE63F}"/>
              </a:ext>
            </a:extLst>
          </p:cNvPr>
          <p:cNvSpPr>
            <a:spLocks noGrp="1"/>
          </p:cNvSpPr>
          <p:nvPr>
            <p:ph type="body" sz="quarter" idx="14"/>
          </p:nvPr>
        </p:nvSpPr>
        <p:spPr>
          <a:xfrm>
            <a:off x="435769" y="3985210"/>
            <a:ext cx="8272211" cy="352425"/>
          </a:xfrm>
        </p:spPr>
        <p:txBody>
          <a:bodyPr>
            <a:noAutofit/>
          </a:bodyPr>
          <a:lstStyle>
            <a:lvl1pPr marL="0" indent="0">
              <a:buNone/>
              <a:defRPr sz="1050" b="1">
                <a:solidFill>
                  <a:schemeClr val="bg1"/>
                </a:solidFill>
              </a:defRPr>
            </a:lvl1pPr>
            <a:lvl2pPr>
              <a:defRPr sz="1050"/>
            </a:lvl2pPr>
            <a:lvl3pPr>
              <a:defRPr sz="1050"/>
            </a:lvl3pPr>
            <a:lvl4pPr>
              <a:defRPr sz="1050"/>
            </a:lvl4pPr>
            <a:lvl5pPr>
              <a:defRPr sz="1050"/>
            </a:lvl5pPr>
          </a:lstStyle>
          <a:p>
            <a:pPr lvl="0"/>
            <a:endParaRPr lang="en-US"/>
          </a:p>
        </p:txBody>
      </p:sp>
    </p:spTree>
    <p:extLst>
      <p:ext uri="{BB962C8B-B14F-4D97-AF65-F5344CB8AC3E}">
        <p14:creationId xmlns:p14="http://schemas.microsoft.com/office/powerpoint/2010/main" val="1167853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accent2"/>
                </a:solidFill>
              </a:defRPr>
            </a:lvl1p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lvl1pPr>
              <a:defRPr>
                <a:solidFill>
                  <a:schemeClr val="accent2"/>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accent2"/>
                </a:solidFill>
              </a:defRPr>
            </a:lvl1pPr>
          </a:lstStyle>
          <a:p>
            <a:endParaRPr lang="en-US" dirty="0"/>
          </a:p>
        </p:txBody>
      </p:sp>
      <p:sp>
        <p:nvSpPr>
          <p:cNvPr id="4" name="Content Placeholder 3"/>
          <p:cNvSpPr>
            <a:spLocks noGrp="1"/>
          </p:cNvSpPr>
          <p:nvPr>
            <p:ph sz="half" idx="2" hasCustomPrompt="1"/>
          </p:nvPr>
        </p:nvSpPr>
        <p:spPr>
          <a:xfrm>
            <a:off x="4641313" y="1671003"/>
            <a:ext cx="4066794" cy="2724785"/>
          </a:xfrm>
        </p:spPr>
        <p:txBody>
          <a:bodyPr>
            <a:normAutofit/>
          </a:bodyPr>
          <a:lstStyle>
            <a:lvl1pPr>
              <a:buClr>
                <a:schemeClr val="accent2"/>
              </a:buClr>
              <a:defRPr/>
            </a:lvl1pPr>
            <a:lvl2pPr>
              <a:buClr>
                <a:schemeClr val="accent2"/>
              </a:buClr>
              <a:defRPr/>
            </a:lvl2pPr>
            <a:lvl3pPr>
              <a:buClr>
                <a:schemeClr val="accent2"/>
              </a:buClr>
              <a:defRPr/>
            </a:lvl3pPr>
          </a:lstStyle>
          <a:p>
            <a:pPr lvl="0"/>
            <a:r>
              <a:rPr lang="en-US"/>
              <a:t>Edit text (Click icon below if you want to add an object and alt text)</a:t>
            </a:r>
          </a:p>
          <a:p>
            <a:pPr lvl="1"/>
            <a:r>
              <a:rPr lang="en-US"/>
              <a:t>Second level</a:t>
            </a:r>
          </a:p>
          <a:p>
            <a:pPr lvl="2"/>
            <a:endParaRPr lang="en-US"/>
          </a:p>
        </p:txBody>
      </p:sp>
      <p:sp>
        <p:nvSpPr>
          <p:cNvPr id="3" name="Content Placeholder 2"/>
          <p:cNvSpPr>
            <a:spLocks noGrp="1"/>
          </p:cNvSpPr>
          <p:nvPr>
            <p:ph sz="half" idx="1" hasCustomPrompt="1"/>
          </p:nvPr>
        </p:nvSpPr>
        <p:spPr>
          <a:xfrm>
            <a:off x="435895" y="1671003"/>
            <a:ext cx="4066793" cy="2724785"/>
          </a:xfrm>
        </p:spPr>
        <p:txBody>
          <a:bodyPr>
            <a:normAutofit/>
          </a:bodyPr>
          <a:lstStyle>
            <a:lvl1pPr>
              <a:buClr>
                <a:schemeClr val="accent2"/>
              </a:buClr>
              <a:defRPr/>
            </a:lvl1pPr>
            <a:lvl2pPr>
              <a:buClr>
                <a:schemeClr val="accent2"/>
              </a:buClr>
              <a:defRPr/>
            </a:lvl2pPr>
            <a:lvl3pPr>
              <a:buClr>
                <a:schemeClr val="accent2"/>
              </a:buClr>
              <a:defRPr/>
            </a:lvl3pPr>
          </a:lstStyle>
          <a:p>
            <a:pPr lvl="0"/>
            <a:r>
              <a:rPr lang="en-US"/>
              <a:t>Edit text (Click icon below if you want to add an object and alt text)</a:t>
            </a:r>
          </a:p>
          <a:p>
            <a:pPr lvl="1"/>
            <a:r>
              <a:rPr lang="en-US"/>
              <a:t>Second level</a:t>
            </a:r>
          </a:p>
          <a:p>
            <a:pPr lvl="2"/>
            <a:endParaRPr lang="en-US"/>
          </a:p>
        </p:txBody>
      </p:sp>
      <p:sp>
        <p:nvSpPr>
          <p:cNvPr id="2" name="Title 1"/>
          <p:cNvSpPr>
            <a:spLocks noGrp="1"/>
          </p:cNvSpPr>
          <p:nvPr>
            <p:ph type="title"/>
          </p:nvPr>
        </p:nvSpPr>
        <p:spPr>
          <a:xfrm>
            <a:off x="435895" y="547244"/>
            <a:ext cx="8272212" cy="741249"/>
          </a:xfrm>
        </p:spPr>
        <p:txBody>
          <a:bodyPr/>
          <a:lstStyle/>
          <a:p>
            <a:r>
              <a:rPr lang="en-US"/>
              <a:t>Click to edit Master title style</a:t>
            </a:r>
          </a:p>
        </p:txBody>
      </p:sp>
    </p:spTree>
    <p:extLst>
      <p:ext uri="{BB962C8B-B14F-4D97-AF65-F5344CB8AC3E}">
        <p14:creationId xmlns:p14="http://schemas.microsoft.com/office/powerpoint/2010/main" val="3550973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accent2"/>
                </a:solidFill>
              </a:defRPr>
            </a:lvl1pPr>
          </a:lstStyle>
          <a:p>
            <a:fld id="{D57F1E4F-1CFF-5643-939E-217C01CDF565}" type="slidenum">
              <a:rPr lang="en-US" smtClean="0"/>
              <a:pPr/>
              <a:t>‹#›</a:t>
            </a:fld>
            <a:endParaRPr lang="en-US" dirty="0"/>
          </a:p>
        </p:txBody>
      </p:sp>
      <p:sp>
        <p:nvSpPr>
          <p:cNvPr id="7" name="Date Placeholder 6"/>
          <p:cNvSpPr>
            <a:spLocks noGrp="1"/>
          </p:cNvSpPr>
          <p:nvPr>
            <p:ph type="dt" sz="half" idx="10"/>
          </p:nvPr>
        </p:nvSpPr>
        <p:spPr/>
        <p:txBody>
          <a:bodyPr/>
          <a:lstStyle>
            <a:lvl1pPr>
              <a:defRPr>
                <a:solidFill>
                  <a:schemeClr val="accent2"/>
                </a:solidFill>
              </a:defRPr>
            </a:lvl1pPr>
          </a:lstStyle>
          <a:p>
            <a:endParaRPr lang="en-US" dirty="0"/>
          </a:p>
        </p:txBody>
      </p:sp>
      <p:sp>
        <p:nvSpPr>
          <p:cNvPr id="8" name="Footer Placeholder 7"/>
          <p:cNvSpPr>
            <a:spLocks noGrp="1"/>
          </p:cNvSpPr>
          <p:nvPr>
            <p:ph type="ftr" sz="quarter" idx="11"/>
          </p:nvPr>
        </p:nvSpPr>
        <p:spPr/>
        <p:txBody>
          <a:bodyPr/>
          <a:lstStyle>
            <a:lvl1pPr>
              <a:defRPr>
                <a:solidFill>
                  <a:schemeClr val="accent2"/>
                </a:solidFill>
              </a:defRPr>
            </a:lvl1pPr>
          </a:lstStyle>
          <a:p>
            <a:endParaRPr lang="en-US" dirty="0"/>
          </a:p>
        </p:txBody>
      </p:sp>
      <p:sp>
        <p:nvSpPr>
          <p:cNvPr id="6" name="Content Placeholder 5"/>
          <p:cNvSpPr>
            <a:spLocks noGrp="1"/>
          </p:cNvSpPr>
          <p:nvPr>
            <p:ph sz="quarter" idx="4" hasCustomPrompt="1"/>
          </p:nvPr>
        </p:nvSpPr>
        <p:spPr>
          <a:xfrm>
            <a:off x="4663282" y="2004043"/>
            <a:ext cx="4044825" cy="2201249"/>
          </a:xfrm>
        </p:spPr>
        <p:txBody>
          <a:bodyPr anchor="t">
            <a:normAutofit/>
          </a:bodyPr>
          <a:lstStyle>
            <a:lvl1pPr>
              <a:buClr>
                <a:schemeClr val="accent2"/>
              </a:buClr>
              <a:defRPr/>
            </a:lvl1pPr>
            <a:lvl2pPr>
              <a:buClr>
                <a:schemeClr val="accent2"/>
              </a:buClr>
              <a:defRPr/>
            </a:lvl2pPr>
            <a:lvl3pPr>
              <a:buClr>
                <a:schemeClr val="accent2"/>
              </a:buClr>
              <a:defRPr/>
            </a:lvl3pPr>
          </a:lstStyle>
          <a:p>
            <a:pPr lvl="0"/>
            <a:r>
              <a:rPr lang="en-US"/>
              <a:t>Edit text (Click icon below if you want to add an object and alt text)</a:t>
            </a:r>
          </a:p>
          <a:p>
            <a:pPr lvl="1"/>
            <a:r>
              <a:rPr lang="en-US"/>
              <a:t>Second level</a:t>
            </a:r>
          </a:p>
          <a:p>
            <a:pPr lvl="2"/>
            <a:endParaRPr lang="en-US"/>
          </a:p>
        </p:txBody>
      </p:sp>
      <p:sp>
        <p:nvSpPr>
          <p:cNvPr id="5" name="Text Placeholder 4"/>
          <p:cNvSpPr>
            <a:spLocks noGrp="1"/>
          </p:cNvSpPr>
          <p:nvPr>
            <p:ph type="body" sz="quarter" idx="3" hasCustomPrompt="1"/>
          </p:nvPr>
        </p:nvSpPr>
        <p:spPr>
          <a:xfrm>
            <a:off x="4651502" y="1497673"/>
            <a:ext cx="3815305" cy="415030"/>
          </a:xfrm>
        </p:spPr>
        <p:txBody>
          <a:bodyPr anchor="b">
            <a:noAutofit/>
          </a:bodyPr>
          <a:lstStyle>
            <a:lvl1pPr marL="0" indent="0">
              <a:buNone/>
              <a:defRPr sz="165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subtitle</a:t>
            </a:r>
          </a:p>
        </p:txBody>
      </p:sp>
      <p:sp>
        <p:nvSpPr>
          <p:cNvPr id="4" name="Content Placeholder 3"/>
          <p:cNvSpPr>
            <a:spLocks noGrp="1"/>
          </p:cNvSpPr>
          <p:nvPr>
            <p:ph sz="half" idx="2" hasCustomPrompt="1"/>
          </p:nvPr>
        </p:nvSpPr>
        <p:spPr>
          <a:xfrm>
            <a:off x="435896" y="2004043"/>
            <a:ext cx="4044825" cy="2201249"/>
          </a:xfrm>
        </p:spPr>
        <p:txBody>
          <a:bodyPr anchor="t">
            <a:normAutofit/>
          </a:bodyPr>
          <a:lstStyle>
            <a:lvl1pPr>
              <a:buClr>
                <a:schemeClr val="accent2"/>
              </a:buClr>
              <a:defRPr/>
            </a:lvl1pPr>
            <a:lvl2pPr>
              <a:buClr>
                <a:schemeClr val="accent2"/>
              </a:buClr>
              <a:defRPr/>
            </a:lvl2pPr>
          </a:lstStyle>
          <a:p>
            <a:pPr lvl="0"/>
            <a:r>
              <a:rPr lang="en-US"/>
              <a:t>Edit text (Click icon below if you want to add an object and alt text)</a:t>
            </a:r>
          </a:p>
          <a:p>
            <a:pPr lvl="1"/>
            <a:r>
              <a:rPr lang="en-US"/>
              <a:t>Second level</a:t>
            </a:r>
          </a:p>
        </p:txBody>
      </p:sp>
      <p:sp>
        <p:nvSpPr>
          <p:cNvPr id="3" name="Text Placeholder 2"/>
          <p:cNvSpPr>
            <a:spLocks noGrp="1"/>
          </p:cNvSpPr>
          <p:nvPr>
            <p:ph type="body" idx="1" hasCustomPrompt="1"/>
          </p:nvPr>
        </p:nvSpPr>
        <p:spPr>
          <a:xfrm>
            <a:off x="436815" y="1497673"/>
            <a:ext cx="3815306" cy="402004"/>
          </a:xfrm>
        </p:spPr>
        <p:txBody>
          <a:bodyPr anchor="b">
            <a:noAutofit/>
          </a:bodyPr>
          <a:lstStyle>
            <a:lvl1pPr marL="0" indent="0">
              <a:buNone/>
              <a:defRPr sz="165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subtitle</a:t>
            </a:r>
          </a:p>
        </p:txBody>
      </p:sp>
      <p:sp>
        <p:nvSpPr>
          <p:cNvPr id="12" name="Title 1"/>
          <p:cNvSpPr>
            <a:spLocks noGrp="1"/>
          </p:cNvSpPr>
          <p:nvPr>
            <p:ph type="title"/>
          </p:nvPr>
        </p:nvSpPr>
        <p:spPr>
          <a:xfrm>
            <a:off x="435895" y="547244"/>
            <a:ext cx="8272212" cy="741249"/>
          </a:xfrm>
        </p:spPr>
        <p:txBody>
          <a:bodyPr/>
          <a:lstStyle/>
          <a:p>
            <a:r>
              <a:rPr lang="en-US"/>
              <a:t>Click to edit Master title style</a:t>
            </a:r>
          </a:p>
        </p:txBody>
      </p:sp>
    </p:spTree>
    <p:extLst>
      <p:ext uri="{BB962C8B-B14F-4D97-AF65-F5344CB8AC3E}">
        <p14:creationId xmlns:p14="http://schemas.microsoft.com/office/powerpoint/2010/main" val="1912530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accent2"/>
                </a:solidFill>
              </a:defRPr>
            </a:lvl1pPr>
          </a:lstStyle>
          <a:p>
            <a:fld id="{D57F1E4F-1CFF-5643-939E-217C01CDF565}" type="slidenum">
              <a:rPr lang="en-US" smtClean="0"/>
              <a:pPr/>
              <a:t>‹#›</a:t>
            </a:fld>
            <a:endParaRPr lang="en-US" dirty="0"/>
          </a:p>
        </p:txBody>
      </p:sp>
      <p:sp>
        <p:nvSpPr>
          <p:cNvPr id="3" name="Date Placeholder 2"/>
          <p:cNvSpPr>
            <a:spLocks noGrp="1"/>
          </p:cNvSpPr>
          <p:nvPr>
            <p:ph type="dt" sz="half" idx="10"/>
          </p:nvPr>
        </p:nvSpPr>
        <p:spPr/>
        <p:txBody>
          <a:bodyPr/>
          <a:lstStyle>
            <a:lvl1pPr>
              <a:defRPr>
                <a:solidFill>
                  <a:schemeClr val="accent2"/>
                </a:solidFill>
              </a:defRPr>
            </a:lvl1pPr>
          </a:lstStyle>
          <a:p>
            <a:endParaRPr lang="en-US" dirty="0"/>
          </a:p>
        </p:txBody>
      </p:sp>
      <p:sp>
        <p:nvSpPr>
          <p:cNvPr id="4" name="Footer Placeholder 3"/>
          <p:cNvSpPr>
            <a:spLocks noGrp="1"/>
          </p:cNvSpPr>
          <p:nvPr>
            <p:ph type="ftr" sz="quarter" idx="11"/>
          </p:nvPr>
        </p:nvSpPr>
        <p:spPr/>
        <p:txBody>
          <a:bodyPr/>
          <a:lstStyle>
            <a:lvl1pPr>
              <a:defRPr>
                <a:solidFill>
                  <a:schemeClr val="accent2"/>
                </a:solidFill>
              </a:defRPr>
            </a:lvl1pPr>
          </a:lstStyle>
          <a:p>
            <a:endParaRPr lang="en-US" dirty="0"/>
          </a:p>
        </p:txBody>
      </p:sp>
      <p:sp>
        <p:nvSpPr>
          <p:cNvPr id="8" name="Title 1"/>
          <p:cNvSpPr>
            <a:spLocks noGrp="1"/>
          </p:cNvSpPr>
          <p:nvPr>
            <p:ph type="title"/>
          </p:nvPr>
        </p:nvSpPr>
        <p:spPr>
          <a:xfrm>
            <a:off x="431921" y="547244"/>
            <a:ext cx="8272212" cy="741249"/>
          </a:xfrm>
        </p:spPr>
        <p:txBody>
          <a:bodyPr/>
          <a:lstStyle/>
          <a:p>
            <a:r>
              <a:rPr lang="en-US"/>
              <a:t>Click to edit Master title style</a:t>
            </a:r>
          </a:p>
        </p:txBody>
      </p:sp>
    </p:spTree>
    <p:extLst>
      <p:ext uri="{BB962C8B-B14F-4D97-AF65-F5344CB8AC3E}">
        <p14:creationId xmlns:p14="http://schemas.microsoft.com/office/powerpoint/2010/main" val="254236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accent2"/>
                </a:solidFill>
              </a:defRPr>
            </a:lvl1pPr>
          </a:lstStyle>
          <a:p>
            <a:fld id="{D57F1E4F-1CFF-5643-939E-217C01CDF565}"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chemeClr val="accent2"/>
                </a:solidFill>
              </a:defRPr>
            </a:lvl1pPr>
          </a:lstStyle>
          <a:p>
            <a:endParaRPr lang="en-US" dirty="0"/>
          </a:p>
        </p:txBody>
      </p:sp>
      <p:sp>
        <p:nvSpPr>
          <p:cNvPr id="3" name="Footer Placeholder 2"/>
          <p:cNvSpPr>
            <a:spLocks noGrp="1"/>
          </p:cNvSpPr>
          <p:nvPr>
            <p:ph type="ftr" sz="quarter" idx="11"/>
          </p:nvPr>
        </p:nvSpPr>
        <p:spPr/>
        <p:txBody>
          <a:bodyPr/>
          <a:lstStyle>
            <a:lvl1pPr>
              <a:defRPr>
                <a:solidFill>
                  <a:schemeClr val="accent2"/>
                </a:solidFill>
              </a:defRPr>
            </a:lvl1pPr>
          </a:lstStyle>
          <a:p>
            <a:endParaRPr lang="en-US" dirty="0"/>
          </a:p>
        </p:txBody>
      </p:sp>
      <p:sp>
        <p:nvSpPr>
          <p:cNvPr id="5" name="Title 4">
            <a:extLst>
              <a:ext uri="{FF2B5EF4-FFF2-40B4-BE49-F238E27FC236}">
                <a16:creationId xmlns:a16="http://schemas.microsoft.com/office/drawing/2014/main" id="{5DB9CE9B-DAED-41FA-9F9A-7E5369768EA4}"/>
              </a:ext>
            </a:extLst>
          </p:cNvPr>
          <p:cNvSpPr>
            <a:spLocks noGrp="1"/>
          </p:cNvSpPr>
          <p:nvPr>
            <p:ph type="title"/>
          </p:nvPr>
        </p:nvSpPr>
        <p:spPr/>
        <p:txBody>
          <a:bodyPr>
            <a:normAutofit/>
          </a:bodyPr>
          <a:lstStyle>
            <a:lvl1pPr algn="ctr">
              <a:defRPr sz="1350"/>
            </a:lvl1pPr>
          </a:lstStyle>
          <a:p>
            <a:r>
              <a:rPr lang="en-US"/>
              <a:t>Click to edit Master title style</a:t>
            </a:r>
          </a:p>
        </p:txBody>
      </p:sp>
    </p:spTree>
    <p:extLst>
      <p:ext uri="{BB962C8B-B14F-4D97-AF65-F5344CB8AC3E}">
        <p14:creationId xmlns:p14="http://schemas.microsoft.com/office/powerpoint/2010/main" val="624282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7DEDE8-E670-6E4A-9B5B-1EA16269621E}"/>
              </a:ext>
              <a:ext uri="{C183D7F6-B498-43B3-948B-1728B52AA6E4}">
                <adec:decorative xmlns:adec="http://schemas.microsoft.com/office/drawing/2017/decorative" val="1"/>
              </a:ext>
            </a:extLst>
          </p:cNvPr>
          <p:cNvSpPr>
            <a:spLocks noChangeAspect="1"/>
          </p:cNvSpPr>
          <p:nvPr userDrawn="1"/>
        </p:nvSpPr>
        <p:spPr>
          <a:xfrm>
            <a:off x="0" y="3856480"/>
            <a:ext cx="9144000" cy="1287020"/>
          </a:xfrm>
          <a:prstGeom prst="rect">
            <a:avLst/>
          </a:prstGeom>
          <a:solidFill>
            <a:srgbClr val="122C41"/>
          </a:solidFill>
          <a:ln>
            <a:noFill/>
          </a:ln>
          <a:effectLst/>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lvl1pPr>
              <a:defRPr>
                <a:solidFill>
                  <a:schemeClr val="accent2"/>
                </a:solidFill>
              </a:defRPr>
            </a:lvl1p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lvl1pPr>
              <a:defRPr>
                <a:solidFill>
                  <a:schemeClr val="accent2"/>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accent2"/>
                </a:solidFill>
              </a:defRPr>
            </a:lvl1pPr>
          </a:lstStyle>
          <a:p>
            <a:endParaRPr lang="en-US" dirty="0"/>
          </a:p>
        </p:txBody>
      </p:sp>
      <p:sp>
        <p:nvSpPr>
          <p:cNvPr id="4" name="Text Placeholder 3"/>
          <p:cNvSpPr>
            <a:spLocks noGrp="1"/>
          </p:cNvSpPr>
          <p:nvPr>
            <p:ph type="body" sz="half" idx="2" hasCustomPrompt="1"/>
          </p:nvPr>
        </p:nvSpPr>
        <p:spPr>
          <a:xfrm>
            <a:off x="4305618" y="3946723"/>
            <a:ext cx="4402490" cy="517136"/>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text</a:t>
            </a:r>
          </a:p>
        </p:txBody>
      </p:sp>
      <p:sp>
        <p:nvSpPr>
          <p:cNvPr id="2" name="Title 1"/>
          <p:cNvSpPr>
            <a:spLocks noGrp="1"/>
          </p:cNvSpPr>
          <p:nvPr>
            <p:ph type="title" hasCustomPrompt="1"/>
          </p:nvPr>
        </p:nvSpPr>
        <p:spPr>
          <a:xfrm>
            <a:off x="435894" y="3946722"/>
            <a:ext cx="3682084" cy="517136"/>
          </a:xfrm>
        </p:spPr>
        <p:txBody>
          <a:bodyPr anchor="ctr"/>
          <a:lstStyle>
            <a:lvl1pPr algn="l">
              <a:defRPr sz="1500" b="0">
                <a:solidFill>
                  <a:schemeClr val="bg1"/>
                </a:solidFill>
              </a:defRPr>
            </a:lvl1pPr>
          </a:lstStyle>
          <a:p>
            <a:r>
              <a:rPr lang="en-US"/>
              <a:t>Click to edit title</a:t>
            </a:r>
          </a:p>
        </p:txBody>
      </p:sp>
      <p:sp>
        <p:nvSpPr>
          <p:cNvPr id="3" name="Content Placeholder 2"/>
          <p:cNvSpPr>
            <a:spLocks noGrp="1"/>
          </p:cNvSpPr>
          <p:nvPr>
            <p:ph idx="1" hasCustomPrompt="1"/>
          </p:nvPr>
        </p:nvSpPr>
        <p:spPr>
          <a:xfrm>
            <a:off x="335862" y="450900"/>
            <a:ext cx="8469630" cy="3153600"/>
          </a:xfrm>
        </p:spPr>
        <p:txBody>
          <a:bodyPr anchor="ctr">
            <a:normAutofit/>
          </a:bodyPr>
          <a:lstStyle>
            <a:lvl1pPr>
              <a:buClr>
                <a:schemeClr val="accent2"/>
              </a:buClr>
              <a:defRPr sz="1500">
                <a:solidFill>
                  <a:schemeClr val="tx1"/>
                </a:solidFill>
              </a:defRPr>
            </a:lvl1pPr>
            <a:lvl2pPr>
              <a:buClr>
                <a:schemeClr val="accent2"/>
              </a:buClr>
              <a:defRPr sz="1350">
                <a:solidFill>
                  <a:schemeClr val="tx1"/>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Edit text (Click icon below if you want to add an object and alt text)</a:t>
            </a:r>
          </a:p>
          <a:p>
            <a:pPr lvl="1"/>
            <a:r>
              <a:rPr lang="en-US"/>
              <a:t>Second level</a:t>
            </a:r>
          </a:p>
        </p:txBody>
      </p:sp>
      <p:grpSp>
        <p:nvGrpSpPr>
          <p:cNvPr id="21" name="Group 20">
            <a:extLst>
              <a:ext uri="{FF2B5EF4-FFF2-40B4-BE49-F238E27FC236}">
                <a16:creationId xmlns:a16="http://schemas.microsoft.com/office/drawing/2014/main" id="{579AA7BB-974F-E84A-B566-05869773E314}"/>
              </a:ext>
              <a:ext uri="{C183D7F6-B498-43B3-948B-1728B52AA6E4}">
                <adec:decorative xmlns:adec="http://schemas.microsoft.com/office/drawing/2017/decorative" val="1"/>
              </a:ext>
            </a:extLst>
          </p:cNvPr>
          <p:cNvGrpSpPr/>
          <p:nvPr userDrawn="1"/>
        </p:nvGrpSpPr>
        <p:grpSpPr>
          <a:xfrm>
            <a:off x="334900" y="4922044"/>
            <a:ext cx="8469881" cy="73289"/>
            <a:chOff x="446534" y="6478060"/>
            <a:chExt cx="11293174" cy="97718"/>
          </a:xfrm>
        </p:grpSpPr>
        <p:sp>
          <p:nvSpPr>
            <p:cNvPr id="22" name="Rectangle 21">
              <a:extLst>
                <a:ext uri="{FF2B5EF4-FFF2-40B4-BE49-F238E27FC236}">
                  <a16:creationId xmlns:a16="http://schemas.microsoft.com/office/drawing/2014/main" id="{356847A6-EA62-864C-8F73-8D4F22CF3C63}"/>
                </a:ext>
              </a:extLst>
            </p:cNvPr>
            <p:cNvSpPr/>
            <p:nvPr userDrawn="1"/>
          </p:nvSpPr>
          <p:spPr>
            <a:xfrm>
              <a:off x="446534" y="6478060"/>
              <a:ext cx="7205216" cy="977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nvGrpSpPr>
            <p:cNvPr id="23" name="Group 22">
              <a:extLst>
                <a:ext uri="{FF2B5EF4-FFF2-40B4-BE49-F238E27FC236}">
                  <a16:creationId xmlns:a16="http://schemas.microsoft.com/office/drawing/2014/main" id="{F7EDF027-5635-9C4D-A299-A4E3F4715C5A}"/>
                </a:ext>
              </a:extLst>
            </p:cNvPr>
            <p:cNvGrpSpPr/>
            <p:nvPr userDrawn="1"/>
          </p:nvGrpSpPr>
          <p:grpSpPr>
            <a:xfrm>
              <a:off x="7591778" y="6478439"/>
              <a:ext cx="4147930" cy="97339"/>
              <a:chOff x="6119314" y="6478440"/>
              <a:chExt cx="5676839" cy="93810"/>
            </a:xfrm>
          </p:grpSpPr>
          <p:sp>
            <p:nvSpPr>
              <p:cNvPr id="24" name="Rectangle 23">
                <a:extLst>
                  <a:ext uri="{FF2B5EF4-FFF2-40B4-BE49-F238E27FC236}">
                    <a16:creationId xmlns:a16="http://schemas.microsoft.com/office/drawing/2014/main" id="{DCD1339F-5D50-D841-AF07-18072EAA1C2F}"/>
                  </a:ext>
                </a:extLst>
              </p:cNvPr>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069AEA2-8ACF-364D-9BA5-16153A5A3366}"/>
                  </a:ext>
                </a:extLst>
              </p:cNvPr>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3D3ED226-CF0C-5F4D-88F8-82C5BE86F9B3}"/>
                  </a:ext>
                </a:extLst>
              </p:cNvPr>
              <p:cNvSpPr/>
              <p:nvPr userDrawn="1"/>
            </p:nvSpPr>
            <p:spPr>
              <a:xfrm>
                <a:off x="7774519" y="6478440"/>
                <a:ext cx="833936" cy="9381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C761B2A3-9A47-354B-840D-75377C2D3A91}"/>
                  </a:ext>
                </a:extLst>
              </p:cNvPr>
              <p:cNvSpPr/>
              <p:nvPr userDrawn="1"/>
            </p:nvSpPr>
            <p:spPr>
              <a:xfrm>
                <a:off x="8602135"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CE9C2DBE-9B02-044C-A30C-6E75562E8333}"/>
                  </a:ext>
                </a:extLst>
              </p:cNvPr>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5EBD1FEB-E29D-8C41-B7B9-1BFE020C1D1B}"/>
                  </a:ext>
                </a:extLst>
              </p:cNvPr>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97284B2B-4025-AC47-988F-FEEDE2C99495}"/>
                  </a:ext>
                </a:extLst>
              </p:cNvPr>
              <p:cNvSpPr/>
              <p:nvPr userDrawn="1"/>
            </p:nvSpPr>
            <p:spPr>
              <a:xfrm>
                <a:off x="10962217"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Tree>
    <p:extLst>
      <p:ext uri="{BB962C8B-B14F-4D97-AF65-F5344CB8AC3E}">
        <p14:creationId xmlns:p14="http://schemas.microsoft.com/office/powerpoint/2010/main" val="3890278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accent2"/>
                </a:solidFill>
              </a:defRPr>
            </a:lvl1p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lvl1pPr>
              <a:defRPr>
                <a:solidFill>
                  <a:schemeClr val="accent2"/>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accent2"/>
                </a:solidFill>
              </a:defRPr>
            </a:lvl1pPr>
          </a:lstStyle>
          <a:p>
            <a:endParaRPr lang="en-US" dirty="0"/>
          </a:p>
        </p:txBody>
      </p:sp>
      <p:sp>
        <p:nvSpPr>
          <p:cNvPr id="4" name="Text Placeholder 3"/>
          <p:cNvSpPr>
            <a:spLocks noGrp="1"/>
          </p:cNvSpPr>
          <p:nvPr>
            <p:ph type="body" sz="half" idx="2" hasCustomPrompt="1"/>
          </p:nvPr>
        </p:nvSpPr>
        <p:spPr>
          <a:xfrm>
            <a:off x="435894" y="3945096"/>
            <a:ext cx="8272213" cy="449003"/>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text</a:t>
            </a:r>
          </a:p>
        </p:txBody>
      </p:sp>
      <p:sp>
        <p:nvSpPr>
          <p:cNvPr id="2" name="Title 1"/>
          <p:cNvSpPr>
            <a:spLocks noGrp="1"/>
          </p:cNvSpPr>
          <p:nvPr>
            <p:ph type="title" hasCustomPrompt="1"/>
          </p:nvPr>
        </p:nvSpPr>
        <p:spPr>
          <a:xfrm>
            <a:off x="435895" y="3520042"/>
            <a:ext cx="8272212" cy="425054"/>
          </a:xfrm>
        </p:spPr>
        <p:txBody>
          <a:bodyPr anchor="b">
            <a:normAutofit/>
          </a:bodyPr>
          <a:lstStyle>
            <a:lvl1pPr algn="l">
              <a:defRPr sz="1800" b="0">
                <a:solidFill>
                  <a:schemeClr val="accent2"/>
                </a:solidFill>
              </a:defRPr>
            </a:lvl1pPr>
          </a:lstStyle>
          <a:p>
            <a:r>
              <a:rPr lang="en-US"/>
              <a:t>Click to edit title</a:t>
            </a:r>
          </a:p>
        </p:txBody>
      </p:sp>
      <p:sp>
        <p:nvSpPr>
          <p:cNvPr id="3" name="Picture Placeholder 2" descr="enter alt text"/>
          <p:cNvSpPr>
            <a:spLocks noGrp="1" noChangeAspect="1"/>
          </p:cNvSpPr>
          <p:nvPr>
            <p:ph type="pic" idx="1" hasCustomPrompt="1"/>
          </p:nvPr>
        </p:nvSpPr>
        <p:spPr>
          <a:xfrm>
            <a:off x="335863" y="449794"/>
            <a:ext cx="8468144" cy="266793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below if you want to add an object and alt text)</a:t>
            </a:r>
          </a:p>
        </p:txBody>
      </p:sp>
    </p:spTree>
    <p:extLst>
      <p:ext uri="{BB962C8B-B14F-4D97-AF65-F5344CB8AC3E}">
        <p14:creationId xmlns:p14="http://schemas.microsoft.com/office/powerpoint/2010/main" val="4177635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a:spLocks noChangeAspect="1"/>
          </p:cNvSpPr>
          <p:nvPr/>
        </p:nvSpPr>
        <p:spPr>
          <a:xfrm>
            <a:off x="330214" y="460805"/>
            <a:ext cx="8482004" cy="891974"/>
          </a:xfrm>
          <a:prstGeom prst="rect">
            <a:avLst/>
          </a:prstGeom>
          <a:solidFill>
            <a:srgbClr val="122C41"/>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3" name="Vertical Text Placeholder 2"/>
          <p:cNvSpPr>
            <a:spLocks noGrp="1"/>
          </p:cNvSpPr>
          <p:nvPr>
            <p:ph type="body" orient="vert" idx="1" hasCustomPrompt="1"/>
          </p:nvPr>
        </p:nvSpPr>
        <p:spPr/>
        <p:txBody>
          <a:bodyPr vert="horz" anchor="t"/>
          <a:lstStyle>
            <a:lvl1pPr algn="l">
              <a:buClr>
                <a:schemeClr val="accent2"/>
              </a:buClr>
              <a:defRPr/>
            </a:lvl1pPr>
            <a:lvl2pPr algn="l">
              <a:buClr>
                <a:schemeClr val="accent2"/>
              </a:buClr>
              <a:defRPr/>
            </a:lvl2pPr>
            <a:lvl3pPr algn="l">
              <a:defRPr/>
            </a:lvl3pPr>
            <a:lvl4pPr algn="l">
              <a:defRPr/>
            </a:lvl4pPr>
            <a:lvl5pPr algn="l">
              <a:defRPr/>
            </a:lvl5pPr>
          </a:lstStyle>
          <a:p>
            <a:pPr lvl="0"/>
            <a:r>
              <a:rPr lang="en-US"/>
              <a:t>Edit Master text styles</a:t>
            </a:r>
          </a:p>
          <a:p>
            <a:pPr lvl="1"/>
            <a:r>
              <a:rPr lang="en-US"/>
              <a:t>Second level</a:t>
            </a:r>
          </a:p>
        </p:txBody>
      </p:sp>
      <p:sp>
        <p:nvSpPr>
          <p:cNvPr id="9" name="Title 1"/>
          <p:cNvSpPr>
            <a:spLocks noGrp="1"/>
          </p:cNvSpPr>
          <p:nvPr>
            <p:ph type="title"/>
          </p:nvPr>
        </p:nvSpPr>
        <p:spPr>
          <a:xfrm>
            <a:off x="435894" y="526617"/>
            <a:ext cx="8272212" cy="760350"/>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007228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ChangeAspect="1"/>
          </p:cNvSpPr>
          <p:nvPr/>
        </p:nvSpPr>
        <p:spPr>
          <a:xfrm>
            <a:off x="6629401" y="449794"/>
            <a:ext cx="2180113" cy="4362713"/>
          </a:xfrm>
          <a:prstGeom prst="rect">
            <a:avLst/>
          </a:prstGeom>
          <a:solidFill>
            <a:srgbClr val="122C4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Slide Number Placeholder 5"/>
          <p:cNvSpPr>
            <a:spLocks noGrp="1"/>
          </p:cNvSpPr>
          <p:nvPr>
            <p:ph type="sldNum" sz="quarter" idx="12"/>
          </p:nvPr>
        </p:nvSpPr>
        <p:spPr>
          <a:xfrm>
            <a:off x="7834962" y="4467103"/>
            <a:ext cx="873146" cy="273844"/>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
        <p:nvSpPr>
          <p:cNvPr id="4" name="Date Placeholder 3"/>
          <p:cNvSpPr>
            <a:spLocks noGrp="1"/>
          </p:cNvSpPr>
          <p:nvPr>
            <p:ph type="dt" sz="half" idx="10"/>
          </p:nvPr>
        </p:nvSpPr>
        <p:spPr>
          <a:xfrm>
            <a:off x="6745255" y="4467103"/>
            <a:ext cx="996106" cy="273844"/>
          </a:xfrm>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a:xfrm>
            <a:off x="581193" y="4463859"/>
            <a:ext cx="5922209" cy="273844"/>
          </a:xfrm>
        </p:spPr>
        <p:txBody>
          <a:bodyPr/>
          <a:lstStyle/>
          <a:p>
            <a:endParaRPr lang="en-US" dirty="0"/>
          </a:p>
        </p:txBody>
      </p:sp>
      <p:sp>
        <p:nvSpPr>
          <p:cNvPr id="3" name="Vertical Text Placeholder 2"/>
          <p:cNvSpPr>
            <a:spLocks noGrp="1"/>
          </p:cNvSpPr>
          <p:nvPr>
            <p:ph type="body" orient="vert" idx="1" hasCustomPrompt="1"/>
          </p:nvPr>
        </p:nvSpPr>
        <p:spPr>
          <a:xfrm>
            <a:off x="581193" y="506795"/>
            <a:ext cx="5922209" cy="3887305"/>
          </a:xfrm>
        </p:spPr>
        <p:txBody>
          <a:bodyPr vert="eaVert" anchor="t"/>
          <a:lstStyle>
            <a:lvl1pPr>
              <a:buClr>
                <a:schemeClr val="accent2"/>
              </a:buClr>
              <a:defRPr/>
            </a:lvl1pPr>
            <a:lvl2pPr>
              <a:buClr>
                <a:schemeClr val="accent2"/>
              </a:buClr>
              <a:defRPr/>
            </a:lvl2pPr>
            <a:lvl3pPr marL="472500" indent="0">
              <a:buNone/>
              <a:defRPr/>
            </a:lvl3pPr>
          </a:lstStyle>
          <a:p>
            <a:pPr lvl="0"/>
            <a:r>
              <a:rPr lang="en-US"/>
              <a:t>Edit Master text styles</a:t>
            </a:r>
          </a:p>
          <a:p>
            <a:pPr lvl="1"/>
            <a:r>
              <a:rPr lang="en-US"/>
              <a:t>Second level</a:t>
            </a:r>
          </a:p>
        </p:txBody>
      </p:sp>
      <p:sp>
        <p:nvSpPr>
          <p:cNvPr id="2" name="Vertical Title 1"/>
          <p:cNvSpPr>
            <a:spLocks noGrp="1"/>
          </p:cNvSpPr>
          <p:nvPr>
            <p:ph type="title" orient="vert"/>
          </p:nvPr>
        </p:nvSpPr>
        <p:spPr>
          <a:xfrm>
            <a:off x="6629401" y="506795"/>
            <a:ext cx="1503123" cy="3887305"/>
          </a:xfrm>
        </p:spPr>
        <p:txBody>
          <a:bodyPr vert="eaVert"/>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09006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59"/>
            <a:ext cx="9144000" cy="90541"/>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8" name="Picture Placeholder 6">
            <a:extLst>
              <a:ext uri="{FF2B5EF4-FFF2-40B4-BE49-F238E27FC236}">
                <a16:creationId xmlns:a16="http://schemas.microsoft.com/office/drawing/2014/main" id="{7676B9A7-9EE8-1A40-98DD-55FA942803D9}"/>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808"/>
            <a:ext cx="9144000" cy="5143501"/>
          </a:xfrm>
          <a:prstGeom prst="rect">
            <a:avLst/>
          </a:prstGeom>
        </p:spPr>
      </p:pic>
      <p:grpSp>
        <p:nvGrpSpPr>
          <p:cNvPr id="9" name="Group 8">
            <a:extLst>
              <a:ext uri="{FF2B5EF4-FFF2-40B4-BE49-F238E27FC236}">
                <a16:creationId xmlns:a16="http://schemas.microsoft.com/office/drawing/2014/main" id="{CDB39E14-C10F-1A4C-BBA9-5707425BDC76}"/>
              </a:ext>
              <a:ext uri="{C183D7F6-B498-43B3-948B-1728B52AA6E4}">
                <adec:decorative xmlns:adec="http://schemas.microsoft.com/office/drawing/2017/decorative" val="1"/>
              </a:ext>
            </a:extLst>
          </p:cNvPr>
          <p:cNvGrpSpPr/>
          <p:nvPr userDrawn="1"/>
        </p:nvGrpSpPr>
        <p:grpSpPr>
          <a:xfrm>
            <a:off x="334900" y="4922044"/>
            <a:ext cx="8469881" cy="73289"/>
            <a:chOff x="446534" y="6478060"/>
            <a:chExt cx="11293174" cy="97718"/>
          </a:xfrm>
        </p:grpSpPr>
        <p:sp>
          <p:nvSpPr>
            <p:cNvPr id="10" name="Rectangle 9">
              <a:extLst>
                <a:ext uri="{FF2B5EF4-FFF2-40B4-BE49-F238E27FC236}">
                  <a16:creationId xmlns:a16="http://schemas.microsoft.com/office/drawing/2014/main" id="{2342F3CA-8BE7-6C46-9231-A0F21535A382}"/>
                </a:ext>
              </a:extLst>
            </p:cNvPr>
            <p:cNvSpPr/>
            <p:nvPr userDrawn="1"/>
          </p:nvSpPr>
          <p:spPr>
            <a:xfrm>
              <a:off x="446534" y="6478060"/>
              <a:ext cx="7205216" cy="977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11" name="Group 10">
              <a:extLst>
                <a:ext uri="{FF2B5EF4-FFF2-40B4-BE49-F238E27FC236}">
                  <a16:creationId xmlns:a16="http://schemas.microsoft.com/office/drawing/2014/main" id="{7A15B212-BE9B-D04B-9E6E-6E8A726A7B31}"/>
                </a:ext>
              </a:extLst>
            </p:cNvPr>
            <p:cNvGrpSpPr/>
            <p:nvPr userDrawn="1"/>
          </p:nvGrpSpPr>
          <p:grpSpPr>
            <a:xfrm>
              <a:off x="7591778" y="6478439"/>
              <a:ext cx="4147930" cy="97339"/>
              <a:chOff x="6119314" y="6478440"/>
              <a:chExt cx="5676839" cy="93810"/>
            </a:xfrm>
          </p:grpSpPr>
          <p:sp>
            <p:nvSpPr>
              <p:cNvPr id="12" name="Rectangle 11">
                <a:extLst>
                  <a:ext uri="{FF2B5EF4-FFF2-40B4-BE49-F238E27FC236}">
                    <a16:creationId xmlns:a16="http://schemas.microsoft.com/office/drawing/2014/main" id="{E34160D9-6DC8-6E48-A822-A968B35D9826}"/>
                  </a:ext>
                </a:extLst>
              </p:cNvPr>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D4AB920F-2F5F-794D-A5E9-5798C65168FE}"/>
                  </a:ext>
                </a:extLst>
              </p:cNvPr>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6E2BC88-0031-4448-97B4-F484A8E7F51F}"/>
                  </a:ext>
                </a:extLst>
              </p:cNvPr>
              <p:cNvSpPr/>
              <p:nvPr userDrawn="1"/>
            </p:nvSpPr>
            <p:spPr>
              <a:xfrm>
                <a:off x="7774519" y="6478440"/>
                <a:ext cx="833936" cy="9381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79079317-44E3-6746-9798-4EF78E8122D7}"/>
                  </a:ext>
                </a:extLst>
              </p:cNvPr>
              <p:cNvSpPr/>
              <p:nvPr userDrawn="1"/>
            </p:nvSpPr>
            <p:spPr>
              <a:xfrm>
                <a:off x="8602135"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B269A3DB-C704-C042-8A1E-5019EFADBA57}"/>
                  </a:ext>
                </a:extLst>
              </p:cNvPr>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6352A8EC-AD9F-6A45-B914-983B9B7DC3BB}"/>
                  </a:ext>
                </a:extLst>
              </p:cNvPr>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64C6FEF1-5AB1-714B-A739-0F9475AEAE9C}"/>
                  </a:ext>
                </a:extLst>
              </p:cNvPr>
              <p:cNvSpPr/>
              <p:nvPr userDrawn="1"/>
            </p:nvSpPr>
            <p:spPr>
              <a:xfrm>
                <a:off x="10962217"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
        <p:nvSpPr>
          <p:cNvPr id="22" name="Title 1">
            <a:extLst>
              <a:ext uri="{FF2B5EF4-FFF2-40B4-BE49-F238E27FC236}">
                <a16:creationId xmlns:a16="http://schemas.microsoft.com/office/drawing/2014/main" id="{D17468E6-D528-1A44-96BC-C6FACE49C6DA}"/>
              </a:ext>
            </a:extLst>
          </p:cNvPr>
          <p:cNvSpPr>
            <a:spLocks noGrp="1"/>
          </p:cNvSpPr>
          <p:nvPr>
            <p:ph type="ctrTitle" hasCustomPrompt="1"/>
          </p:nvPr>
        </p:nvSpPr>
        <p:spPr>
          <a:xfrm>
            <a:off x="435894" y="244752"/>
            <a:ext cx="8245162" cy="683368"/>
          </a:xfrm>
          <a:effectLst/>
        </p:spPr>
        <p:txBody>
          <a:bodyPr anchor="ctr">
            <a:noAutofit/>
          </a:bodyPr>
          <a:lstStyle>
            <a:lvl1pPr algn="ctr">
              <a:defRPr sz="3000">
                <a:solidFill>
                  <a:schemeClr val="bg1"/>
                </a:solidFill>
              </a:defRPr>
            </a:lvl1pPr>
          </a:lstStyle>
          <a:p>
            <a:r>
              <a:rPr lang="en-US"/>
              <a:t>Questions?</a:t>
            </a:r>
          </a:p>
        </p:txBody>
      </p:sp>
      <p:sp>
        <p:nvSpPr>
          <p:cNvPr id="23" name="Date Placeholder 6">
            <a:extLst>
              <a:ext uri="{FF2B5EF4-FFF2-40B4-BE49-F238E27FC236}">
                <a16:creationId xmlns:a16="http://schemas.microsoft.com/office/drawing/2014/main" id="{4BB8420F-9C94-DC4D-B650-4A1C16C0E5C5}"/>
              </a:ext>
            </a:extLst>
          </p:cNvPr>
          <p:cNvSpPr>
            <a:spLocks noGrp="1"/>
          </p:cNvSpPr>
          <p:nvPr>
            <p:ph type="dt" sz="half" idx="10"/>
          </p:nvPr>
        </p:nvSpPr>
        <p:spPr>
          <a:xfrm>
            <a:off x="5704464" y="4518337"/>
            <a:ext cx="2133599" cy="273844"/>
          </a:xfrm>
        </p:spPr>
        <p:txBody>
          <a:bodyPr/>
          <a:lstStyle>
            <a:lvl1pPr>
              <a:defRPr>
                <a:solidFill>
                  <a:schemeClr val="bg1"/>
                </a:solidFill>
              </a:defRPr>
            </a:lvl1pPr>
          </a:lstStyle>
          <a:p>
            <a:endParaRPr lang="en-US" dirty="0"/>
          </a:p>
        </p:txBody>
      </p:sp>
      <p:sp>
        <p:nvSpPr>
          <p:cNvPr id="26" name="Footer Placeholder 8">
            <a:extLst>
              <a:ext uri="{FF2B5EF4-FFF2-40B4-BE49-F238E27FC236}">
                <a16:creationId xmlns:a16="http://schemas.microsoft.com/office/drawing/2014/main" id="{C96D7685-2B68-E540-AB92-8EFC5FA80012}"/>
              </a:ext>
            </a:extLst>
          </p:cNvPr>
          <p:cNvSpPr>
            <a:spLocks noGrp="1"/>
          </p:cNvSpPr>
          <p:nvPr>
            <p:ph type="ftr" sz="quarter" idx="11"/>
          </p:nvPr>
        </p:nvSpPr>
        <p:spPr>
          <a:xfrm>
            <a:off x="435894" y="4515093"/>
            <a:ext cx="5187908" cy="273844"/>
          </a:xfrm>
        </p:spPr>
        <p:txBody>
          <a:bodyPr/>
          <a:lstStyle>
            <a:lvl1pPr>
              <a:defRPr>
                <a:solidFill>
                  <a:schemeClr val="bg1"/>
                </a:solidFill>
              </a:defRPr>
            </a:lvl1pPr>
          </a:lstStyle>
          <a:p>
            <a:endParaRPr lang="en-US" dirty="0"/>
          </a:p>
        </p:txBody>
      </p:sp>
      <p:sp>
        <p:nvSpPr>
          <p:cNvPr id="27" name="Slide Number Placeholder 9">
            <a:extLst>
              <a:ext uri="{FF2B5EF4-FFF2-40B4-BE49-F238E27FC236}">
                <a16:creationId xmlns:a16="http://schemas.microsoft.com/office/drawing/2014/main" id="{EC042F99-9C8A-1D4E-8EF7-B13D5DCBD4AF}"/>
              </a:ext>
            </a:extLst>
          </p:cNvPr>
          <p:cNvSpPr>
            <a:spLocks noGrp="1"/>
          </p:cNvSpPr>
          <p:nvPr>
            <p:ph type="sldNum" sz="quarter" idx="12"/>
          </p:nvPr>
        </p:nvSpPr>
        <p:spPr>
          <a:xfrm>
            <a:off x="7918725" y="4517529"/>
            <a:ext cx="789383" cy="273844"/>
          </a:xfrm>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5020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Blank">
    <p:spTree>
      <p:nvGrpSpPr>
        <p:cNvPr id="1" name=""/>
        <p:cNvGrpSpPr/>
        <p:nvPr/>
      </p:nvGrpSpPr>
      <p:grpSpPr>
        <a:xfrm>
          <a:off x="0" y="0"/>
          <a:ext cx="0" cy="0"/>
          <a:chOff x="0" y="0"/>
          <a:chExt cx="0" cy="0"/>
        </a:xfrm>
      </p:grpSpPr>
      <p:sp>
        <p:nvSpPr>
          <p:cNvPr id="10" name="Picture Placeholder 15" descr="enter alt text">
            <a:extLst>
              <a:ext uri="{FF2B5EF4-FFF2-40B4-BE49-F238E27FC236}">
                <a16:creationId xmlns:a16="http://schemas.microsoft.com/office/drawing/2014/main" id="{B638F703-54A0-2243-88E9-F1007EA7C30D}"/>
              </a:ext>
              <a:ext uri="{C183D7F6-B498-43B3-948B-1728B52AA6E4}">
                <adec:decorative xmlns:adec="http://schemas.microsoft.com/office/drawing/2017/decorative" val="0"/>
              </a:ext>
            </a:extLst>
          </p:cNvPr>
          <p:cNvSpPr>
            <a:spLocks noGrp="1" noChangeAspect="1"/>
          </p:cNvSpPr>
          <p:nvPr>
            <p:ph type="pic" sz="quarter" idx="14" hasCustomPrompt="1"/>
          </p:nvPr>
        </p:nvSpPr>
        <p:spPr>
          <a:xfrm>
            <a:off x="0" y="0"/>
            <a:ext cx="9144000" cy="5143501"/>
          </a:xfrm>
          <a:prstGeom prst="rect">
            <a:avLst/>
          </a:prstGeom>
        </p:spPr>
        <p:txBody>
          <a:bodyPr/>
          <a:lstStyle>
            <a:lvl1pPr marL="0" marR="0" indent="0" algn="ctr" defTabSz="342900" rtl="0" eaLnBrk="1" fontAlgn="auto" latinLnBrk="0" hangingPunct="1">
              <a:lnSpc>
                <a:spcPct val="100000"/>
              </a:lnSpc>
              <a:spcBef>
                <a:spcPct val="20000"/>
              </a:spcBef>
              <a:spcAft>
                <a:spcPts val="450"/>
              </a:spcAft>
              <a:buClr>
                <a:schemeClr val="accent2"/>
              </a:buClr>
              <a:buSzPct val="92000"/>
              <a:buFont typeface="Arial"/>
              <a:buNone/>
              <a:tabLst/>
              <a:defRPr>
                <a:solidFill>
                  <a:schemeClr val="tx1"/>
                </a:solidFill>
              </a:defRPr>
            </a:lvl1pPr>
          </a:lstStyle>
          <a:p>
            <a:r>
              <a:rPr lang="en-US" dirty="0"/>
              <a:t>Click icon below to add Picture and Alt Text</a:t>
            </a:r>
          </a:p>
        </p:txBody>
      </p:sp>
      <p:sp>
        <p:nvSpPr>
          <p:cNvPr id="15" name="TextBox 14">
            <a:extLst>
              <a:ext uri="{FF2B5EF4-FFF2-40B4-BE49-F238E27FC236}">
                <a16:creationId xmlns:a16="http://schemas.microsoft.com/office/drawing/2014/main" id="{0DB7A519-5240-4551-A833-B8B263CD047B}"/>
              </a:ext>
            </a:extLst>
          </p:cNvPr>
          <p:cNvSpPr txBox="1"/>
          <p:nvPr userDrawn="1"/>
        </p:nvSpPr>
        <p:spPr>
          <a:xfrm>
            <a:off x="402257" y="3856797"/>
            <a:ext cx="7036388" cy="615361"/>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b="1" dirty="0">
                <a:solidFill>
                  <a:schemeClr val="tx1"/>
                </a:solidFill>
              </a:rPr>
              <a:t>Centers for Disease Control and Prevention</a:t>
            </a:r>
            <a:endParaRPr lang="en-US" sz="825" b="1" dirty="0">
              <a:solidFill>
                <a:schemeClr val="tx1"/>
              </a:solidFill>
            </a:endParaRPr>
          </a:p>
          <a:p>
            <a:pPr lvl="0">
              <a:lnSpc>
                <a:spcPct val="150000"/>
              </a:lnSpc>
            </a:pPr>
            <a:r>
              <a:rPr lang="en-US" sz="825" b="1" dirty="0">
                <a:solidFill>
                  <a:schemeClr val="tx1"/>
                </a:solidFill>
              </a:rPr>
              <a:t>National Center for Chronic Disease Prevention and Health Promotion</a:t>
            </a:r>
          </a:p>
          <a:p>
            <a:pPr lvl="0">
              <a:lnSpc>
                <a:spcPct val="150000"/>
              </a:lnSpc>
            </a:pPr>
            <a:endParaRPr lang="en-US" sz="825" b="1" dirty="0">
              <a:solidFill>
                <a:schemeClr val="tx1"/>
              </a:solidFill>
            </a:endParaRPr>
          </a:p>
        </p:txBody>
      </p:sp>
      <p:sp>
        <p:nvSpPr>
          <p:cNvPr id="14" name="Division Name">
            <a:extLst>
              <a:ext uri="{FF2B5EF4-FFF2-40B4-BE49-F238E27FC236}">
                <a16:creationId xmlns:a16="http://schemas.microsoft.com/office/drawing/2014/main" id="{8FC52C7A-FBD7-4AFD-A3D7-3E9FB48CFB24}"/>
              </a:ext>
            </a:extLst>
          </p:cNvPr>
          <p:cNvSpPr>
            <a:spLocks noGrp="1"/>
          </p:cNvSpPr>
          <p:nvPr>
            <p:ph type="body" sz="quarter" idx="13" hasCustomPrompt="1"/>
          </p:nvPr>
        </p:nvSpPr>
        <p:spPr>
          <a:xfrm>
            <a:off x="402258" y="4392304"/>
            <a:ext cx="3865661" cy="222647"/>
          </a:xfrm>
          <a:prstGeom prst="rect">
            <a:avLst/>
          </a:prstGeom>
        </p:spPr>
        <p:txBody>
          <a:bodyPr>
            <a:noAutofit/>
          </a:bodyPr>
          <a:lstStyle>
            <a:lvl1pPr marL="0" indent="0">
              <a:buNone/>
              <a:defRPr sz="750">
                <a:solidFill>
                  <a:schemeClr val="tx1"/>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a:t>Click to enter your Division Name here</a:t>
            </a:r>
          </a:p>
        </p:txBody>
      </p:sp>
      <p:sp>
        <p:nvSpPr>
          <p:cNvPr id="3" name="Subtitle 2"/>
          <p:cNvSpPr>
            <a:spLocks noGrp="1"/>
          </p:cNvSpPr>
          <p:nvPr>
            <p:ph type="subTitle" idx="1" hasCustomPrompt="1"/>
          </p:nvPr>
        </p:nvSpPr>
        <p:spPr>
          <a:xfrm>
            <a:off x="435895" y="3312735"/>
            <a:ext cx="8245160" cy="44274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CONTACT</a:t>
            </a:r>
          </a:p>
        </p:txBody>
      </p:sp>
      <p:sp>
        <p:nvSpPr>
          <p:cNvPr id="2" name="Title 1"/>
          <p:cNvSpPr>
            <a:spLocks noGrp="1"/>
          </p:cNvSpPr>
          <p:nvPr>
            <p:ph type="ctrTitle" hasCustomPrompt="1"/>
          </p:nvPr>
        </p:nvSpPr>
        <p:spPr>
          <a:xfrm>
            <a:off x="435894" y="2206475"/>
            <a:ext cx="8245162" cy="1106260"/>
          </a:xfrm>
          <a:effectLst/>
        </p:spPr>
        <p:txBody>
          <a:bodyPr anchor="ctr">
            <a:normAutofit/>
          </a:bodyPr>
          <a:lstStyle>
            <a:lvl1pPr>
              <a:defRPr sz="3000">
                <a:solidFill>
                  <a:srgbClr val="122C41"/>
                </a:solidFill>
              </a:defRPr>
            </a:lvl1pPr>
          </a:lstStyle>
          <a:p>
            <a:r>
              <a:rPr lang="en-US"/>
              <a:t>Thank you</a:t>
            </a:r>
          </a:p>
        </p:txBody>
      </p:sp>
      <p:pic>
        <p:nvPicPr>
          <p:cNvPr id="8" name="Picture 7" descr="logo: USDHHS (United States Department of Health and Human Services), CDC (Centers for Disease Control and Prevention)">
            <a:extLst>
              <a:ext uri="{FF2B5EF4-FFF2-40B4-BE49-F238E27FC236}">
                <a16:creationId xmlns:a16="http://schemas.microsoft.com/office/drawing/2014/main" id="{5122E1EC-A369-F941-AC89-30EEA10453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90641" y="4134516"/>
            <a:ext cx="1143001" cy="654994"/>
          </a:xfrm>
          <a:prstGeom prst="rect">
            <a:avLst/>
          </a:prstGeom>
        </p:spPr>
      </p:pic>
    </p:spTree>
    <p:extLst>
      <p:ext uri="{BB962C8B-B14F-4D97-AF65-F5344CB8AC3E}">
        <p14:creationId xmlns:p14="http://schemas.microsoft.com/office/powerpoint/2010/main" val="3423403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 Dynamic">
    <p:spTree>
      <p:nvGrpSpPr>
        <p:cNvPr id="1" name=""/>
        <p:cNvGrpSpPr/>
        <p:nvPr/>
      </p:nvGrpSpPr>
      <p:grpSpPr>
        <a:xfrm>
          <a:off x="0" y="0"/>
          <a:ext cx="0" cy="0"/>
          <a:chOff x="0" y="0"/>
          <a:chExt cx="0" cy="0"/>
        </a:xfrm>
      </p:grpSpPr>
      <p:pic>
        <p:nvPicPr>
          <p:cNvPr id="32" name="Picture Placeholder 6">
            <a:extLst>
              <a:ext uri="{FF2B5EF4-FFF2-40B4-BE49-F238E27FC236}">
                <a16:creationId xmlns:a16="http://schemas.microsoft.com/office/drawing/2014/main" id="{2A0C75C6-01E6-F241-9DD4-C7944C6F45F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4819"/>
            <a:ext cx="9144000" cy="5173139"/>
          </a:xfrm>
          <a:prstGeom prst="rect">
            <a:avLst/>
          </a:prstGeom>
        </p:spPr>
      </p:pic>
      <p:sp>
        <p:nvSpPr>
          <p:cNvPr id="4" name="Rectangle 3">
            <a:extLst>
              <a:ext uri="{FF2B5EF4-FFF2-40B4-BE49-F238E27FC236}">
                <a16:creationId xmlns:a16="http://schemas.microsoft.com/office/drawing/2014/main" id="{68465E3F-D3D8-784D-9594-5387D18B7A3F}"/>
              </a:ext>
            </a:extLst>
          </p:cNvPr>
          <p:cNvSpPr/>
          <p:nvPr userDrawn="1"/>
        </p:nvSpPr>
        <p:spPr>
          <a:xfrm>
            <a:off x="409860" y="4819156"/>
            <a:ext cx="7175318" cy="228909"/>
          </a:xfrm>
          <a:prstGeom prst="rect">
            <a:avLst/>
          </a:prstGeom>
        </p:spPr>
        <p:txBody>
          <a:bodyPr wrap="square">
            <a:spAutoFit/>
          </a:bodyPr>
          <a:lstStyle/>
          <a:p>
            <a:pPr marL="0" marR="0" lvl="0" indent="0" algn="l" defTabSz="342900" rtl="0" eaLnBrk="1" fontAlgn="auto" latinLnBrk="0" hangingPunct="1">
              <a:lnSpc>
                <a:spcPct val="150000"/>
              </a:lnSpc>
              <a:spcBef>
                <a:spcPts val="2550"/>
              </a:spcBef>
              <a:spcAft>
                <a:spcPts val="0"/>
              </a:spcAft>
              <a:buClrTx/>
              <a:buSzTx/>
              <a:buFontTx/>
              <a:buNone/>
              <a:tabLst/>
              <a:defRPr/>
            </a:pPr>
            <a:r>
              <a:rPr kumimoji="0" lang="en-US" sz="675" b="0" i="0" u="none" strike="noStrike" kern="1200" cap="none" spc="0" normalizeH="0" baseline="0" noProof="0" dirty="0">
                <a:ln>
                  <a:noFill/>
                </a:ln>
                <a:solidFill>
                  <a:schemeClr val="bg1"/>
                </a:solidFill>
                <a:effectLst/>
                <a:uLnTx/>
                <a:uFillTx/>
                <a:latin typeface="+mn-lt"/>
                <a:ea typeface="+mn-ea"/>
                <a:cs typeface="+mn-cs"/>
              </a:rPr>
              <a:t>The findings and conclusions in this report are those of the authors and do not necessarily represent the official position of the Centers for Disease Control and Prevention.</a:t>
            </a:r>
          </a:p>
        </p:txBody>
      </p:sp>
      <p:sp>
        <p:nvSpPr>
          <p:cNvPr id="23" name="Division Name">
            <a:extLst>
              <a:ext uri="{FF2B5EF4-FFF2-40B4-BE49-F238E27FC236}">
                <a16:creationId xmlns:a16="http://schemas.microsoft.com/office/drawing/2014/main" id="{D96A8A8A-53AB-5341-BC32-077C7FA52649}"/>
              </a:ext>
            </a:extLst>
          </p:cNvPr>
          <p:cNvSpPr>
            <a:spLocks noGrp="1"/>
          </p:cNvSpPr>
          <p:nvPr>
            <p:ph type="body" sz="quarter" idx="13" hasCustomPrompt="1"/>
          </p:nvPr>
        </p:nvSpPr>
        <p:spPr>
          <a:xfrm>
            <a:off x="402258" y="4650670"/>
            <a:ext cx="3865661" cy="222647"/>
          </a:xfrm>
          <a:prstGeom prst="rect">
            <a:avLst/>
          </a:prstGeom>
        </p:spPr>
        <p:txBody>
          <a:bodyPr>
            <a:noAutofit/>
          </a:bodyPr>
          <a:lstStyle>
            <a:lvl1pPr marL="0" indent="0">
              <a:buNone/>
              <a:defRPr sz="750">
                <a:solidFill>
                  <a:schemeClr val="bg1"/>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a:t>Click to enter your Division Name here</a:t>
            </a:r>
          </a:p>
        </p:txBody>
      </p:sp>
      <p:sp>
        <p:nvSpPr>
          <p:cNvPr id="26" name="TextBox 25">
            <a:extLst>
              <a:ext uri="{FF2B5EF4-FFF2-40B4-BE49-F238E27FC236}">
                <a16:creationId xmlns:a16="http://schemas.microsoft.com/office/drawing/2014/main" id="{92B0B59C-449C-BD4A-BD34-8FC104D599F8}"/>
              </a:ext>
            </a:extLst>
          </p:cNvPr>
          <p:cNvSpPr txBox="1"/>
          <p:nvPr userDrawn="1"/>
        </p:nvSpPr>
        <p:spPr>
          <a:xfrm>
            <a:off x="402257" y="4204188"/>
            <a:ext cx="4361156" cy="424925"/>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Centers for Disease Control and Prevention</a:t>
            </a:r>
            <a:endParaRPr lang="en-US" sz="825" b="1" dirty="0">
              <a:solidFill>
                <a:schemeClr val="bg1"/>
              </a:solidFill>
            </a:endParaRPr>
          </a:p>
          <a:p>
            <a:pPr lvl="0">
              <a:lnSpc>
                <a:spcPct val="150000"/>
              </a:lnSpc>
            </a:pPr>
            <a:r>
              <a:rPr lang="en-US" sz="825" b="1" dirty="0">
                <a:solidFill>
                  <a:schemeClr val="bg1"/>
                </a:solidFill>
              </a:rPr>
              <a:t>National Center for Chronic Disease Prevention and Health Promotion</a:t>
            </a:r>
          </a:p>
        </p:txBody>
      </p:sp>
      <p:pic>
        <p:nvPicPr>
          <p:cNvPr id="27" name="Picture 26">
            <a:extLst>
              <a:ext uri="{FF2B5EF4-FFF2-40B4-BE49-F238E27FC236}">
                <a16:creationId xmlns:a16="http://schemas.microsoft.com/office/drawing/2014/main" id="{8228C9C5-244B-134A-83C1-51763FBE9405}"/>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67026" y="4910959"/>
            <a:ext cx="676975" cy="53096"/>
          </a:xfrm>
          <a:prstGeom prst="rect">
            <a:avLst/>
          </a:prstGeom>
        </p:spPr>
      </p:pic>
      <p:pic>
        <p:nvPicPr>
          <p:cNvPr id="28" name="Picture 27" descr="logo: USDHHS (United States Department of Health and Human Services), CDC (Centers for Disease Control and Prevention)">
            <a:extLst>
              <a:ext uri="{FF2B5EF4-FFF2-40B4-BE49-F238E27FC236}">
                <a16:creationId xmlns:a16="http://schemas.microsoft.com/office/drawing/2014/main" id="{EAD35374-BE52-9946-8889-63CF823DEF3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90641" y="4134516"/>
            <a:ext cx="1143001" cy="654994"/>
          </a:xfrm>
          <a:prstGeom prst="rect">
            <a:avLst/>
          </a:prstGeom>
        </p:spPr>
      </p:pic>
      <p:sp>
        <p:nvSpPr>
          <p:cNvPr id="30" name="Subtitle 2">
            <a:extLst>
              <a:ext uri="{FF2B5EF4-FFF2-40B4-BE49-F238E27FC236}">
                <a16:creationId xmlns:a16="http://schemas.microsoft.com/office/drawing/2014/main" id="{CFF97FF9-BFB2-D84E-BB2C-319E7229E16C}"/>
              </a:ext>
            </a:extLst>
          </p:cNvPr>
          <p:cNvSpPr>
            <a:spLocks noGrp="1"/>
          </p:cNvSpPr>
          <p:nvPr>
            <p:ph type="subTitle" idx="1" hasCustomPrompt="1"/>
          </p:nvPr>
        </p:nvSpPr>
        <p:spPr>
          <a:xfrm>
            <a:off x="435895" y="3312735"/>
            <a:ext cx="8245160" cy="44274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CONTACT</a:t>
            </a:r>
          </a:p>
        </p:txBody>
      </p:sp>
      <p:sp>
        <p:nvSpPr>
          <p:cNvPr id="31" name="Title 1">
            <a:extLst>
              <a:ext uri="{FF2B5EF4-FFF2-40B4-BE49-F238E27FC236}">
                <a16:creationId xmlns:a16="http://schemas.microsoft.com/office/drawing/2014/main" id="{C9612B66-5ED1-5041-80CA-B2B293AEED14}"/>
              </a:ext>
            </a:extLst>
          </p:cNvPr>
          <p:cNvSpPr>
            <a:spLocks noGrp="1"/>
          </p:cNvSpPr>
          <p:nvPr>
            <p:ph type="ctrTitle" hasCustomPrompt="1"/>
          </p:nvPr>
        </p:nvSpPr>
        <p:spPr>
          <a:xfrm>
            <a:off x="435894" y="2206475"/>
            <a:ext cx="8245162" cy="1106260"/>
          </a:xfrm>
          <a:effectLst/>
        </p:spPr>
        <p:txBody>
          <a:bodyPr anchor="ctr">
            <a:normAutofit/>
          </a:bodyPr>
          <a:lstStyle>
            <a:lvl1pPr>
              <a:defRPr sz="3000">
                <a:solidFill>
                  <a:schemeClr val="bg1"/>
                </a:solidFill>
              </a:defRPr>
            </a:lvl1pPr>
          </a:lstStyle>
          <a:p>
            <a:r>
              <a:rPr lang="en-US"/>
              <a:t>Thank you</a:t>
            </a:r>
          </a:p>
        </p:txBody>
      </p:sp>
    </p:spTree>
    <p:extLst>
      <p:ext uri="{BB962C8B-B14F-4D97-AF65-F5344CB8AC3E}">
        <p14:creationId xmlns:p14="http://schemas.microsoft.com/office/powerpoint/2010/main" val="903410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 Dark">
    <p:spTree>
      <p:nvGrpSpPr>
        <p:cNvPr id="1" name=""/>
        <p:cNvGrpSpPr/>
        <p:nvPr/>
      </p:nvGrpSpPr>
      <p:grpSpPr>
        <a:xfrm>
          <a:off x="0" y="0"/>
          <a:ext cx="0" cy="0"/>
          <a:chOff x="0" y="0"/>
          <a:chExt cx="0" cy="0"/>
        </a:xfrm>
      </p:grpSpPr>
      <p:pic>
        <p:nvPicPr>
          <p:cNvPr id="10" name="Picture Placeholder 6">
            <a:extLst>
              <a:ext uri="{FF2B5EF4-FFF2-40B4-BE49-F238E27FC236}">
                <a16:creationId xmlns:a16="http://schemas.microsoft.com/office/drawing/2014/main" id="{AC94EEF1-6660-1440-86C9-88ED84E93CB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4819"/>
            <a:ext cx="9144000" cy="5173138"/>
          </a:xfrm>
          <a:prstGeom prst="rect">
            <a:avLst/>
          </a:prstGeom>
        </p:spPr>
      </p:pic>
      <p:sp>
        <p:nvSpPr>
          <p:cNvPr id="4" name="Rectangle 3">
            <a:extLst>
              <a:ext uri="{FF2B5EF4-FFF2-40B4-BE49-F238E27FC236}">
                <a16:creationId xmlns:a16="http://schemas.microsoft.com/office/drawing/2014/main" id="{68465E3F-D3D8-784D-9594-5387D18B7A3F}"/>
              </a:ext>
            </a:extLst>
          </p:cNvPr>
          <p:cNvSpPr/>
          <p:nvPr userDrawn="1"/>
        </p:nvSpPr>
        <p:spPr>
          <a:xfrm>
            <a:off x="409860" y="4819156"/>
            <a:ext cx="7175318" cy="228909"/>
          </a:xfrm>
          <a:prstGeom prst="rect">
            <a:avLst/>
          </a:prstGeom>
        </p:spPr>
        <p:txBody>
          <a:bodyPr wrap="square">
            <a:spAutoFit/>
          </a:bodyPr>
          <a:lstStyle/>
          <a:p>
            <a:pPr marL="0" marR="0" lvl="0" indent="0" algn="l" defTabSz="342900" rtl="0" eaLnBrk="1" fontAlgn="auto" latinLnBrk="0" hangingPunct="1">
              <a:lnSpc>
                <a:spcPct val="150000"/>
              </a:lnSpc>
              <a:spcBef>
                <a:spcPts val="2550"/>
              </a:spcBef>
              <a:spcAft>
                <a:spcPts val="0"/>
              </a:spcAft>
              <a:buClrTx/>
              <a:buSzTx/>
              <a:buFontTx/>
              <a:buNone/>
              <a:tabLst/>
              <a:defRPr/>
            </a:pPr>
            <a:r>
              <a:rPr kumimoji="0" lang="en-US" sz="675" b="0" i="0" u="none" strike="noStrike" kern="1200" cap="none" spc="0" normalizeH="0" baseline="0" noProof="0" dirty="0">
                <a:ln>
                  <a:noFill/>
                </a:ln>
                <a:solidFill>
                  <a:schemeClr val="bg1"/>
                </a:solidFill>
                <a:effectLst/>
                <a:uLnTx/>
                <a:uFillTx/>
                <a:latin typeface="+mn-lt"/>
                <a:ea typeface="+mn-ea"/>
                <a:cs typeface="+mn-cs"/>
              </a:rPr>
              <a:t>The findings and conclusions in this report are those of the authors and do not necessarily represent the official position of the Centers for Disease Control and Prevention.</a:t>
            </a:r>
          </a:p>
        </p:txBody>
      </p:sp>
      <p:sp>
        <p:nvSpPr>
          <p:cNvPr id="23" name="Division Name">
            <a:extLst>
              <a:ext uri="{FF2B5EF4-FFF2-40B4-BE49-F238E27FC236}">
                <a16:creationId xmlns:a16="http://schemas.microsoft.com/office/drawing/2014/main" id="{D96A8A8A-53AB-5341-BC32-077C7FA52649}"/>
              </a:ext>
            </a:extLst>
          </p:cNvPr>
          <p:cNvSpPr>
            <a:spLocks noGrp="1"/>
          </p:cNvSpPr>
          <p:nvPr>
            <p:ph type="body" sz="quarter" idx="13" hasCustomPrompt="1"/>
          </p:nvPr>
        </p:nvSpPr>
        <p:spPr>
          <a:xfrm>
            <a:off x="402258" y="4650670"/>
            <a:ext cx="3865661" cy="222647"/>
          </a:xfrm>
          <a:prstGeom prst="rect">
            <a:avLst/>
          </a:prstGeom>
        </p:spPr>
        <p:txBody>
          <a:bodyPr>
            <a:noAutofit/>
          </a:bodyPr>
          <a:lstStyle>
            <a:lvl1pPr marL="0" indent="0">
              <a:buNone/>
              <a:defRPr sz="750">
                <a:solidFill>
                  <a:schemeClr val="bg1"/>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a:t>Click to enter your Division Name here</a:t>
            </a:r>
          </a:p>
        </p:txBody>
      </p:sp>
      <p:sp>
        <p:nvSpPr>
          <p:cNvPr id="26" name="TextBox 25">
            <a:extLst>
              <a:ext uri="{FF2B5EF4-FFF2-40B4-BE49-F238E27FC236}">
                <a16:creationId xmlns:a16="http://schemas.microsoft.com/office/drawing/2014/main" id="{92B0B59C-449C-BD4A-BD34-8FC104D599F8}"/>
              </a:ext>
            </a:extLst>
          </p:cNvPr>
          <p:cNvSpPr txBox="1"/>
          <p:nvPr userDrawn="1"/>
        </p:nvSpPr>
        <p:spPr>
          <a:xfrm>
            <a:off x="402257" y="4204188"/>
            <a:ext cx="4361156" cy="424925"/>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Centers for Disease Control and Prevention</a:t>
            </a:r>
            <a:endParaRPr lang="en-US" sz="825" b="1" dirty="0">
              <a:solidFill>
                <a:schemeClr val="bg1"/>
              </a:solidFill>
            </a:endParaRPr>
          </a:p>
          <a:p>
            <a:pPr lvl="0">
              <a:lnSpc>
                <a:spcPct val="150000"/>
              </a:lnSpc>
            </a:pPr>
            <a:r>
              <a:rPr lang="en-US" sz="825" b="1" dirty="0">
                <a:solidFill>
                  <a:schemeClr val="bg1"/>
                </a:solidFill>
              </a:rPr>
              <a:t>National Center for Chronic Disease Prevention and Health Promotion</a:t>
            </a:r>
          </a:p>
        </p:txBody>
      </p:sp>
      <p:pic>
        <p:nvPicPr>
          <p:cNvPr id="27" name="Picture 26">
            <a:extLst>
              <a:ext uri="{FF2B5EF4-FFF2-40B4-BE49-F238E27FC236}">
                <a16:creationId xmlns:a16="http://schemas.microsoft.com/office/drawing/2014/main" id="{8228C9C5-244B-134A-83C1-51763FBE9405}"/>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67026" y="4910959"/>
            <a:ext cx="676975" cy="53096"/>
          </a:xfrm>
          <a:prstGeom prst="rect">
            <a:avLst/>
          </a:prstGeom>
        </p:spPr>
      </p:pic>
      <p:pic>
        <p:nvPicPr>
          <p:cNvPr id="28" name="Picture 27" descr="logo: USDHHS (United States Department of Health and Human Services), CDC (Centers for Disease Control and Prevention)">
            <a:extLst>
              <a:ext uri="{FF2B5EF4-FFF2-40B4-BE49-F238E27FC236}">
                <a16:creationId xmlns:a16="http://schemas.microsoft.com/office/drawing/2014/main" id="{EAD35374-BE52-9946-8889-63CF823DEF3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90641" y="4134516"/>
            <a:ext cx="1143001" cy="654994"/>
          </a:xfrm>
          <a:prstGeom prst="rect">
            <a:avLst/>
          </a:prstGeom>
        </p:spPr>
      </p:pic>
      <p:sp>
        <p:nvSpPr>
          <p:cNvPr id="30" name="Subtitle 2">
            <a:extLst>
              <a:ext uri="{FF2B5EF4-FFF2-40B4-BE49-F238E27FC236}">
                <a16:creationId xmlns:a16="http://schemas.microsoft.com/office/drawing/2014/main" id="{CFF97FF9-BFB2-D84E-BB2C-319E7229E16C}"/>
              </a:ext>
            </a:extLst>
          </p:cNvPr>
          <p:cNvSpPr>
            <a:spLocks noGrp="1"/>
          </p:cNvSpPr>
          <p:nvPr>
            <p:ph type="subTitle" idx="1" hasCustomPrompt="1"/>
          </p:nvPr>
        </p:nvSpPr>
        <p:spPr>
          <a:xfrm>
            <a:off x="435895" y="3312735"/>
            <a:ext cx="8245160" cy="44274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CONTACT</a:t>
            </a:r>
          </a:p>
        </p:txBody>
      </p:sp>
      <p:sp>
        <p:nvSpPr>
          <p:cNvPr id="31" name="Title 1">
            <a:extLst>
              <a:ext uri="{FF2B5EF4-FFF2-40B4-BE49-F238E27FC236}">
                <a16:creationId xmlns:a16="http://schemas.microsoft.com/office/drawing/2014/main" id="{C9612B66-5ED1-5041-80CA-B2B293AEED14}"/>
              </a:ext>
            </a:extLst>
          </p:cNvPr>
          <p:cNvSpPr>
            <a:spLocks noGrp="1"/>
          </p:cNvSpPr>
          <p:nvPr>
            <p:ph type="ctrTitle" hasCustomPrompt="1"/>
          </p:nvPr>
        </p:nvSpPr>
        <p:spPr>
          <a:xfrm>
            <a:off x="435894" y="2206475"/>
            <a:ext cx="8245162" cy="1106260"/>
          </a:xfrm>
          <a:effectLst/>
        </p:spPr>
        <p:txBody>
          <a:bodyPr anchor="ctr">
            <a:normAutofit/>
          </a:bodyPr>
          <a:lstStyle>
            <a:lvl1pPr>
              <a:defRPr sz="3000">
                <a:solidFill>
                  <a:schemeClr val="bg1"/>
                </a:solidFill>
              </a:defRPr>
            </a:lvl1pPr>
          </a:lstStyle>
          <a:p>
            <a:r>
              <a:rPr lang="en-US"/>
              <a:t>Thank you</a:t>
            </a:r>
          </a:p>
        </p:txBody>
      </p:sp>
    </p:spTree>
    <p:extLst>
      <p:ext uri="{BB962C8B-B14F-4D97-AF65-F5344CB8AC3E}">
        <p14:creationId xmlns:p14="http://schemas.microsoft.com/office/powerpoint/2010/main" val="20941486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 Generic">
    <p:spTree>
      <p:nvGrpSpPr>
        <p:cNvPr id="1" name=""/>
        <p:cNvGrpSpPr/>
        <p:nvPr/>
      </p:nvGrpSpPr>
      <p:grpSpPr>
        <a:xfrm>
          <a:off x="0" y="0"/>
          <a:ext cx="0" cy="0"/>
          <a:chOff x="0" y="0"/>
          <a:chExt cx="0" cy="0"/>
        </a:xfrm>
      </p:grpSpPr>
      <p:pic>
        <p:nvPicPr>
          <p:cNvPr id="8" name="Picture Placeholder 6">
            <a:extLst>
              <a:ext uri="{FF2B5EF4-FFF2-40B4-BE49-F238E27FC236}">
                <a16:creationId xmlns:a16="http://schemas.microsoft.com/office/drawing/2014/main" id="{7676B9A7-9EE8-1A40-98DD-55FA942803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1"/>
          </a:xfrm>
          <a:prstGeom prst="rect">
            <a:avLst/>
          </a:prstGeom>
        </p:spPr>
      </p:pic>
      <p:sp>
        <p:nvSpPr>
          <p:cNvPr id="29" name="Rectangle 28">
            <a:extLst>
              <a:ext uri="{FF2B5EF4-FFF2-40B4-BE49-F238E27FC236}">
                <a16:creationId xmlns:a16="http://schemas.microsoft.com/office/drawing/2014/main" id="{4291C62A-C93A-4D45-AB5A-D9C8D37CF174}"/>
              </a:ext>
              <a:ext uri="{C183D7F6-B498-43B3-948B-1728B52AA6E4}">
                <adec:decorative xmlns:adec="http://schemas.microsoft.com/office/drawing/2017/decorative" val="1"/>
              </a:ext>
            </a:extLst>
          </p:cNvPr>
          <p:cNvSpPr/>
          <p:nvPr userDrawn="1"/>
        </p:nvSpPr>
        <p:spPr>
          <a:xfrm>
            <a:off x="-1" y="0"/>
            <a:ext cx="9144001" cy="5143500"/>
          </a:xfrm>
          <a:prstGeom prst="rect">
            <a:avLst/>
          </a:prstGeom>
          <a:gradFill>
            <a:gsLst>
              <a:gs pos="99000">
                <a:schemeClr val="bg1">
                  <a:alpha val="0"/>
                </a:schemeClr>
              </a:gs>
              <a:gs pos="68000">
                <a:schemeClr val="tx1">
                  <a:alpha val="4400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Rectangle 3">
            <a:extLst>
              <a:ext uri="{FF2B5EF4-FFF2-40B4-BE49-F238E27FC236}">
                <a16:creationId xmlns:a16="http://schemas.microsoft.com/office/drawing/2014/main" id="{68465E3F-D3D8-784D-9594-5387D18B7A3F}"/>
              </a:ext>
            </a:extLst>
          </p:cNvPr>
          <p:cNvSpPr/>
          <p:nvPr userDrawn="1"/>
        </p:nvSpPr>
        <p:spPr>
          <a:xfrm>
            <a:off x="409860" y="4819156"/>
            <a:ext cx="7175318" cy="228909"/>
          </a:xfrm>
          <a:prstGeom prst="rect">
            <a:avLst/>
          </a:prstGeom>
        </p:spPr>
        <p:txBody>
          <a:bodyPr wrap="square">
            <a:spAutoFit/>
          </a:bodyPr>
          <a:lstStyle/>
          <a:p>
            <a:pPr marL="0" marR="0" lvl="0" indent="0" algn="l" defTabSz="342900" rtl="0" eaLnBrk="1" fontAlgn="auto" latinLnBrk="0" hangingPunct="1">
              <a:lnSpc>
                <a:spcPct val="150000"/>
              </a:lnSpc>
              <a:spcBef>
                <a:spcPts val="2550"/>
              </a:spcBef>
              <a:spcAft>
                <a:spcPts val="0"/>
              </a:spcAft>
              <a:buClrTx/>
              <a:buSzTx/>
              <a:buFontTx/>
              <a:buNone/>
              <a:tabLst/>
              <a:defRPr/>
            </a:pPr>
            <a:r>
              <a:rPr kumimoji="0" lang="en-US" sz="675" b="0" i="0" u="none" strike="noStrike" kern="1200" cap="none" spc="0" normalizeH="0" baseline="0" noProof="0" dirty="0">
                <a:ln>
                  <a:noFill/>
                </a:ln>
                <a:solidFill>
                  <a:schemeClr val="bg1"/>
                </a:solidFill>
                <a:effectLst/>
                <a:uLnTx/>
                <a:uFillTx/>
                <a:latin typeface="+mn-lt"/>
                <a:ea typeface="+mn-ea"/>
                <a:cs typeface="+mn-cs"/>
              </a:rPr>
              <a:t>The findings and conclusions in this report are those of the authors and do not necessarily represent the official position of the Centers for Disease Control and Prevention.</a:t>
            </a:r>
          </a:p>
        </p:txBody>
      </p:sp>
      <p:sp>
        <p:nvSpPr>
          <p:cNvPr id="23" name="Division Name">
            <a:extLst>
              <a:ext uri="{FF2B5EF4-FFF2-40B4-BE49-F238E27FC236}">
                <a16:creationId xmlns:a16="http://schemas.microsoft.com/office/drawing/2014/main" id="{D96A8A8A-53AB-5341-BC32-077C7FA52649}"/>
              </a:ext>
            </a:extLst>
          </p:cNvPr>
          <p:cNvSpPr>
            <a:spLocks noGrp="1"/>
          </p:cNvSpPr>
          <p:nvPr>
            <p:ph type="body" sz="quarter" idx="13" hasCustomPrompt="1"/>
          </p:nvPr>
        </p:nvSpPr>
        <p:spPr>
          <a:xfrm>
            <a:off x="402258" y="4650670"/>
            <a:ext cx="3865661" cy="222647"/>
          </a:xfrm>
          <a:prstGeom prst="rect">
            <a:avLst/>
          </a:prstGeom>
        </p:spPr>
        <p:txBody>
          <a:bodyPr>
            <a:noAutofit/>
          </a:bodyPr>
          <a:lstStyle>
            <a:lvl1pPr marL="0" indent="0">
              <a:buNone/>
              <a:defRPr sz="750">
                <a:solidFill>
                  <a:schemeClr val="bg1"/>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a:t>Click to enter your Division Name here</a:t>
            </a:r>
          </a:p>
        </p:txBody>
      </p:sp>
      <p:sp>
        <p:nvSpPr>
          <p:cNvPr id="26" name="TextBox 25">
            <a:extLst>
              <a:ext uri="{FF2B5EF4-FFF2-40B4-BE49-F238E27FC236}">
                <a16:creationId xmlns:a16="http://schemas.microsoft.com/office/drawing/2014/main" id="{92B0B59C-449C-BD4A-BD34-8FC104D599F8}"/>
              </a:ext>
            </a:extLst>
          </p:cNvPr>
          <p:cNvSpPr txBox="1"/>
          <p:nvPr userDrawn="1"/>
        </p:nvSpPr>
        <p:spPr>
          <a:xfrm>
            <a:off x="402257" y="4204188"/>
            <a:ext cx="4361156" cy="424925"/>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Centers for Disease Control and Prevention</a:t>
            </a:r>
            <a:endParaRPr lang="en-US" sz="825" b="1" dirty="0">
              <a:solidFill>
                <a:schemeClr val="bg1"/>
              </a:solidFill>
            </a:endParaRPr>
          </a:p>
          <a:p>
            <a:pPr lvl="0">
              <a:lnSpc>
                <a:spcPct val="150000"/>
              </a:lnSpc>
            </a:pPr>
            <a:r>
              <a:rPr lang="en-US" sz="825" b="1" dirty="0">
                <a:solidFill>
                  <a:schemeClr val="bg1"/>
                </a:solidFill>
              </a:rPr>
              <a:t>National Center for Chronic Disease Prevention and Health Promotion</a:t>
            </a:r>
          </a:p>
        </p:txBody>
      </p:sp>
      <p:pic>
        <p:nvPicPr>
          <p:cNvPr id="27" name="Picture 26">
            <a:extLst>
              <a:ext uri="{FF2B5EF4-FFF2-40B4-BE49-F238E27FC236}">
                <a16:creationId xmlns:a16="http://schemas.microsoft.com/office/drawing/2014/main" id="{8228C9C5-244B-134A-83C1-51763FBE9405}"/>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67026" y="4910959"/>
            <a:ext cx="676975" cy="53096"/>
          </a:xfrm>
          <a:prstGeom prst="rect">
            <a:avLst/>
          </a:prstGeom>
        </p:spPr>
      </p:pic>
      <p:pic>
        <p:nvPicPr>
          <p:cNvPr id="28" name="Picture 27" descr="logo: USDHHS (United States Department of Health and Human Services), CDC (Centers for Disease Control and Prevention)">
            <a:extLst>
              <a:ext uri="{FF2B5EF4-FFF2-40B4-BE49-F238E27FC236}">
                <a16:creationId xmlns:a16="http://schemas.microsoft.com/office/drawing/2014/main" id="{EAD35374-BE52-9946-8889-63CF823DEF3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90641" y="4134516"/>
            <a:ext cx="1143001" cy="654994"/>
          </a:xfrm>
          <a:prstGeom prst="rect">
            <a:avLst/>
          </a:prstGeom>
        </p:spPr>
      </p:pic>
      <p:sp>
        <p:nvSpPr>
          <p:cNvPr id="30" name="Subtitle 2">
            <a:extLst>
              <a:ext uri="{FF2B5EF4-FFF2-40B4-BE49-F238E27FC236}">
                <a16:creationId xmlns:a16="http://schemas.microsoft.com/office/drawing/2014/main" id="{CFF97FF9-BFB2-D84E-BB2C-319E7229E16C}"/>
              </a:ext>
            </a:extLst>
          </p:cNvPr>
          <p:cNvSpPr>
            <a:spLocks noGrp="1"/>
          </p:cNvSpPr>
          <p:nvPr>
            <p:ph type="subTitle" idx="1" hasCustomPrompt="1"/>
          </p:nvPr>
        </p:nvSpPr>
        <p:spPr>
          <a:xfrm>
            <a:off x="435895" y="3312735"/>
            <a:ext cx="8245160" cy="44274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CONTACT</a:t>
            </a:r>
          </a:p>
        </p:txBody>
      </p:sp>
      <p:sp>
        <p:nvSpPr>
          <p:cNvPr id="31" name="Title 1">
            <a:extLst>
              <a:ext uri="{FF2B5EF4-FFF2-40B4-BE49-F238E27FC236}">
                <a16:creationId xmlns:a16="http://schemas.microsoft.com/office/drawing/2014/main" id="{C9612B66-5ED1-5041-80CA-B2B293AEED14}"/>
              </a:ext>
            </a:extLst>
          </p:cNvPr>
          <p:cNvSpPr>
            <a:spLocks noGrp="1"/>
          </p:cNvSpPr>
          <p:nvPr>
            <p:ph type="ctrTitle" hasCustomPrompt="1"/>
          </p:nvPr>
        </p:nvSpPr>
        <p:spPr>
          <a:xfrm>
            <a:off x="435894" y="2206475"/>
            <a:ext cx="8245162" cy="1106260"/>
          </a:xfrm>
          <a:effectLst/>
        </p:spPr>
        <p:txBody>
          <a:bodyPr anchor="ctr">
            <a:normAutofit/>
          </a:bodyPr>
          <a:lstStyle>
            <a:lvl1pPr>
              <a:defRPr sz="3000">
                <a:solidFill>
                  <a:schemeClr val="bg1"/>
                </a:solidFill>
              </a:defRPr>
            </a:lvl1pPr>
          </a:lstStyle>
          <a:p>
            <a:r>
              <a:rPr lang="en-US"/>
              <a:t>Thank you</a:t>
            </a:r>
          </a:p>
        </p:txBody>
      </p:sp>
    </p:spTree>
    <p:extLst>
      <p:ext uri="{BB962C8B-B14F-4D97-AF65-F5344CB8AC3E}">
        <p14:creationId xmlns:p14="http://schemas.microsoft.com/office/powerpoint/2010/main" val="4267325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122C4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Slide w/Map,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290439" y="2614839"/>
            <a:ext cx="4662561" cy="572464"/>
          </a:xfrm>
          <a:prstGeom prst="rect">
            <a:avLst/>
          </a:prstGeom>
          <a:noFill/>
        </p:spPr>
        <p:txBody>
          <a:bodyPr lIns="91440" rIns="91440"/>
          <a:lstStyle>
            <a:lvl1pPr algn="l">
              <a:defRPr b="1" i="0">
                <a:solidFill>
                  <a:srgbClr val="006072"/>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3472571"/>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4082171"/>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pic>
        <p:nvPicPr>
          <p:cNvPr id="5" name="Graphic 4">
            <a:extLst>
              <a:ext uri="{FF2B5EF4-FFF2-40B4-BE49-F238E27FC236}">
                <a16:creationId xmlns:a16="http://schemas.microsoft.com/office/drawing/2014/main" id="{31D3F525-E201-2A76-7843-3E1B39976F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4873370"/>
            <a:ext cx="9144000" cy="276999"/>
          </a:xfrm>
          <a:prstGeom prst="rect">
            <a:avLst/>
          </a:prstGeom>
        </p:spPr>
      </p:pic>
      <p:cxnSp>
        <p:nvCxnSpPr>
          <p:cNvPr id="7" name="Straight Connector 6">
            <a:extLst>
              <a:ext uri="{FF2B5EF4-FFF2-40B4-BE49-F238E27FC236}">
                <a16:creationId xmlns:a16="http://schemas.microsoft.com/office/drawing/2014/main" id="{83322CD3-377E-1A20-8A86-11CECB363EA3}"/>
              </a:ext>
            </a:extLst>
          </p:cNvPr>
          <p:cNvCxnSpPr>
            <a:cxnSpLocks/>
          </p:cNvCxnSpPr>
          <p:nvPr userDrawn="1"/>
        </p:nvCxnSpPr>
        <p:spPr bwMode="auto">
          <a:xfrm>
            <a:off x="290439" y="3998068"/>
            <a:ext cx="4662561" cy="0"/>
          </a:xfrm>
          <a:prstGeom prst="line">
            <a:avLst/>
          </a:prstGeom>
          <a:noFill/>
          <a:ln w="9525" cap="flat" cmpd="sng" algn="ctr">
            <a:solidFill>
              <a:srgbClr val="EE7623"/>
            </a:solidFill>
            <a:prstDash val="solid"/>
            <a:round/>
            <a:headEnd type="none" w="med" len="med"/>
            <a:tailEnd type="none" w="med" len="med"/>
          </a:ln>
          <a:effectLst/>
        </p:spPr>
      </p:cxnSp>
    </p:spTree>
    <p:extLst>
      <p:ext uri="{BB962C8B-B14F-4D97-AF65-F5344CB8AC3E}">
        <p14:creationId xmlns:p14="http://schemas.microsoft.com/office/powerpoint/2010/main" val="186470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Simple White">
    <p:spTree>
      <p:nvGrpSpPr>
        <p:cNvPr id="1" name=""/>
        <p:cNvGrpSpPr/>
        <p:nvPr/>
      </p:nvGrpSpPr>
      <p:grpSpPr>
        <a:xfrm>
          <a:off x="0" y="0"/>
          <a:ext cx="0" cy="0"/>
          <a:chOff x="0" y="0"/>
          <a:chExt cx="0" cy="0"/>
        </a:xfrm>
      </p:grpSpPr>
      <p:pic>
        <p:nvPicPr>
          <p:cNvPr id="30" name="Picture Placeholder 6">
            <a:extLst>
              <a:ext uri="{FF2B5EF4-FFF2-40B4-BE49-F238E27FC236}">
                <a16:creationId xmlns:a16="http://schemas.microsoft.com/office/drawing/2014/main" id="{A37730F0-75B3-1A41-A0FA-DA73A5AC322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666" y="-22471"/>
            <a:ext cx="9131334" cy="5165972"/>
          </a:xfrm>
          <a:prstGeom prst="rect">
            <a:avLst/>
          </a:prstGeom>
        </p:spPr>
      </p:pic>
      <p:sp>
        <p:nvSpPr>
          <p:cNvPr id="2" name="Title 1"/>
          <p:cNvSpPr>
            <a:spLocks noGrp="1"/>
          </p:cNvSpPr>
          <p:nvPr>
            <p:ph type="ctrTitle" hasCustomPrompt="1"/>
          </p:nvPr>
        </p:nvSpPr>
        <p:spPr>
          <a:xfrm>
            <a:off x="435894" y="284611"/>
            <a:ext cx="8245162" cy="1106260"/>
          </a:xfrm>
          <a:effectLst/>
        </p:spPr>
        <p:txBody>
          <a:bodyPr anchor="ctr">
            <a:normAutofit/>
          </a:bodyPr>
          <a:lstStyle>
            <a:lvl1pPr>
              <a:defRPr sz="3000">
                <a:solidFill>
                  <a:schemeClr val="tx1"/>
                </a:solidFill>
              </a:defRPr>
            </a:lvl1pPr>
          </a:lstStyle>
          <a:p>
            <a:r>
              <a:rPr lang="en-US"/>
              <a:t>Click to edit title</a:t>
            </a:r>
          </a:p>
        </p:txBody>
      </p:sp>
      <p:sp>
        <p:nvSpPr>
          <p:cNvPr id="13" name="Division Name">
            <a:extLst>
              <a:ext uri="{FF2B5EF4-FFF2-40B4-BE49-F238E27FC236}">
                <a16:creationId xmlns:a16="http://schemas.microsoft.com/office/drawing/2014/main" id="{3A8C654A-AB07-430D-BF15-653C5752C541}"/>
              </a:ext>
            </a:extLst>
          </p:cNvPr>
          <p:cNvSpPr>
            <a:spLocks noGrp="1"/>
          </p:cNvSpPr>
          <p:nvPr>
            <p:ph type="body" sz="quarter" idx="13" hasCustomPrompt="1"/>
          </p:nvPr>
        </p:nvSpPr>
        <p:spPr>
          <a:xfrm>
            <a:off x="402258" y="4650670"/>
            <a:ext cx="3865661" cy="222647"/>
          </a:xfrm>
          <a:prstGeom prst="rect">
            <a:avLst/>
          </a:prstGeom>
        </p:spPr>
        <p:txBody>
          <a:bodyPr>
            <a:noAutofit/>
          </a:bodyPr>
          <a:lstStyle>
            <a:lvl1pPr marL="0" indent="0">
              <a:buNone/>
              <a:defRPr sz="750">
                <a:solidFill>
                  <a:schemeClr val="tx1"/>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a:t>Click to enter your Division Name here</a:t>
            </a:r>
          </a:p>
        </p:txBody>
      </p:sp>
      <p:sp>
        <p:nvSpPr>
          <p:cNvPr id="15" name="TextBox 14">
            <a:extLst>
              <a:ext uri="{FF2B5EF4-FFF2-40B4-BE49-F238E27FC236}">
                <a16:creationId xmlns:a16="http://schemas.microsoft.com/office/drawing/2014/main" id="{43E9CC61-5629-4CAB-9C3F-67EB4092BB03}"/>
              </a:ext>
            </a:extLst>
          </p:cNvPr>
          <p:cNvSpPr txBox="1"/>
          <p:nvPr userDrawn="1"/>
        </p:nvSpPr>
        <p:spPr>
          <a:xfrm>
            <a:off x="402257" y="4204188"/>
            <a:ext cx="4361156" cy="424925"/>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b="1" dirty="0">
                <a:solidFill>
                  <a:schemeClr val="tx1"/>
                </a:solidFill>
              </a:rPr>
              <a:t>Centers for Disease Control and Prevention</a:t>
            </a:r>
            <a:endParaRPr lang="en-US" sz="825" b="1" dirty="0">
              <a:solidFill>
                <a:schemeClr val="tx1"/>
              </a:solidFill>
            </a:endParaRPr>
          </a:p>
          <a:p>
            <a:pPr lvl="0">
              <a:lnSpc>
                <a:spcPct val="150000"/>
              </a:lnSpc>
            </a:pPr>
            <a:r>
              <a:rPr lang="en-US" sz="825" b="1" dirty="0">
                <a:solidFill>
                  <a:schemeClr val="tx1"/>
                </a:solidFill>
              </a:rPr>
              <a:t>National Center for Chronic Disease Prevention and Health Promotion</a:t>
            </a:r>
          </a:p>
        </p:txBody>
      </p:sp>
      <p:sp>
        <p:nvSpPr>
          <p:cNvPr id="23" name="Rectangle 22">
            <a:extLst>
              <a:ext uri="{FF2B5EF4-FFF2-40B4-BE49-F238E27FC236}">
                <a16:creationId xmlns:a16="http://schemas.microsoft.com/office/drawing/2014/main" id="{E9C8E673-1506-784A-B626-C93AEE073313}"/>
              </a:ext>
            </a:extLst>
          </p:cNvPr>
          <p:cNvSpPr/>
          <p:nvPr userDrawn="1"/>
        </p:nvSpPr>
        <p:spPr>
          <a:xfrm>
            <a:off x="1" y="1498292"/>
            <a:ext cx="4015436" cy="243925"/>
          </a:xfrm>
          <a:prstGeom prst="rect">
            <a:avLst/>
          </a:prstGeom>
          <a:solidFill>
            <a:srgbClr val="0F8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28" name="Picture 27">
            <a:extLst>
              <a:ext uri="{FF2B5EF4-FFF2-40B4-BE49-F238E27FC236}">
                <a16:creationId xmlns:a16="http://schemas.microsoft.com/office/drawing/2014/main" id="{0CBA94F4-7CE5-7A40-AC0E-0F810F92F70F}"/>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67026" y="4910959"/>
            <a:ext cx="676975" cy="53096"/>
          </a:xfrm>
          <a:prstGeom prst="rect">
            <a:avLst/>
          </a:prstGeom>
        </p:spPr>
      </p:pic>
      <p:pic>
        <p:nvPicPr>
          <p:cNvPr id="29" name="Picture 28" descr="logo: USDHHS (United States Department of Health and Human Services), CDC (Centers for Disease Control and Prevention)">
            <a:extLst>
              <a:ext uri="{FF2B5EF4-FFF2-40B4-BE49-F238E27FC236}">
                <a16:creationId xmlns:a16="http://schemas.microsoft.com/office/drawing/2014/main" id="{04963B2B-0952-E94D-B7ED-97B856C6F22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90641" y="4134516"/>
            <a:ext cx="1143001" cy="654994"/>
          </a:xfrm>
          <a:prstGeom prst="rect">
            <a:avLst/>
          </a:prstGeom>
        </p:spPr>
      </p:pic>
      <p:sp>
        <p:nvSpPr>
          <p:cNvPr id="3" name="Subtitle 2"/>
          <p:cNvSpPr>
            <a:spLocks noGrp="1"/>
          </p:cNvSpPr>
          <p:nvPr>
            <p:ph type="subTitle" idx="1" hasCustomPrompt="1"/>
          </p:nvPr>
        </p:nvSpPr>
        <p:spPr>
          <a:xfrm>
            <a:off x="435893" y="1512320"/>
            <a:ext cx="8245160" cy="442741"/>
          </a:xfrm>
        </p:spPr>
        <p:txBody>
          <a:bodyPr anchor="t">
            <a:normAutofit/>
          </a:bodyPr>
          <a:lstStyle>
            <a:lvl1pPr marL="0" indent="0" algn="l">
              <a:buNone/>
              <a:defRPr sz="975" cap="none">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Subtitle</a:t>
            </a:r>
          </a:p>
        </p:txBody>
      </p:sp>
    </p:spTree>
    <p:extLst>
      <p:ext uri="{BB962C8B-B14F-4D97-AF65-F5344CB8AC3E}">
        <p14:creationId xmlns:p14="http://schemas.microsoft.com/office/powerpoint/2010/main" val="176089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Dynamic Dark">
    <p:spTree>
      <p:nvGrpSpPr>
        <p:cNvPr id="1" name=""/>
        <p:cNvGrpSpPr/>
        <p:nvPr/>
      </p:nvGrpSpPr>
      <p:grpSpPr>
        <a:xfrm>
          <a:off x="0" y="0"/>
          <a:ext cx="0" cy="0"/>
          <a:chOff x="0" y="0"/>
          <a:chExt cx="0" cy="0"/>
        </a:xfrm>
      </p:grpSpPr>
      <p:pic>
        <p:nvPicPr>
          <p:cNvPr id="30" name="Picture Placeholder 6">
            <a:extLst>
              <a:ext uri="{FF2B5EF4-FFF2-40B4-BE49-F238E27FC236}">
                <a16:creationId xmlns:a16="http://schemas.microsoft.com/office/drawing/2014/main" id="{A37730F0-75B3-1A41-A0FA-DA73A5AC322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4819"/>
            <a:ext cx="9144000" cy="5173139"/>
          </a:xfrm>
          <a:prstGeom prst="rect">
            <a:avLst/>
          </a:prstGeom>
        </p:spPr>
      </p:pic>
      <p:sp>
        <p:nvSpPr>
          <p:cNvPr id="2" name="Title 1"/>
          <p:cNvSpPr>
            <a:spLocks noGrp="1"/>
          </p:cNvSpPr>
          <p:nvPr>
            <p:ph type="ctrTitle" hasCustomPrompt="1"/>
          </p:nvPr>
        </p:nvSpPr>
        <p:spPr>
          <a:xfrm>
            <a:off x="435894" y="284611"/>
            <a:ext cx="8245162" cy="1106260"/>
          </a:xfrm>
          <a:effectLst/>
        </p:spPr>
        <p:txBody>
          <a:bodyPr anchor="ctr">
            <a:normAutofit/>
          </a:bodyPr>
          <a:lstStyle>
            <a:lvl1pPr>
              <a:defRPr sz="3000">
                <a:solidFill>
                  <a:schemeClr val="bg1"/>
                </a:solidFill>
              </a:defRPr>
            </a:lvl1pPr>
          </a:lstStyle>
          <a:p>
            <a:r>
              <a:rPr lang="en-US"/>
              <a:t>Click to edit title</a:t>
            </a:r>
          </a:p>
        </p:txBody>
      </p:sp>
      <p:sp>
        <p:nvSpPr>
          <p:cNvPr id="13" name="Division Name">
            <a:extLst>
              <a:ext uri="{FF2B5EF4-FFF2-40B4-BE49-F238E27FC236}">
                <a16:creationId xmlns:a16="http://schemas.microsoft.com/office/drawing/2014/main" id="{3A8C654A-AB07-430D-BF15-653C5752C541}"/>
              </a:ext>
            </a:extLst>
          </p:cNvPr>
          <p:cNvSpPr>
            <a:spLocks noGrp="1"/>
          </p:cNvSpPr>
          <p:nvPr>
            <p:ph type="body" sz="quarter" idx="13" hasCustomPrompt="1"/>
          </p:nvPr>
        </p:nvSpPr>
        <p:spPr>
          <a:xfrm>
            <a:off x="402258" y="4650670"/>
            <a:ext cx="3865661" cy="222647"/>
          </a:xfrm>
          <a:prstGeom prst="rect">
            <a:avLst/>
          </a:prstGeom>
        </p:spPr>
        <p:txBody>
          <a:bodyPr>
            <a:noAutofit/>
          </a:bodyPr>
          <a:lstStyle>
            <a:lvl1pPr marL="0" indent="0">
              <a:buNone/>
              <a:defRPr sz="750">
                <a:solidFill>
                  <a:schemeClr val="bg1"/>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a:t>Click to enter your Division Name here</a:t>
            </a:r>
          </a:p>
        </p:txBody>
      </p:sp>
      <p:sp>
        <p:nvSpPr>
          <p:cNvPr id="15" name="TextBox 14">
            <a:extLst>
              <a:ext uri="{FF2B5EF4-FFF2-40B4-BE49-F238E27FC236}">
                <a16:creationId xmlns:a16="http://schemas.microsoft.com/office/drawing/2014/main" id="{43E9CC61-5629-4CAB-9C3F-67EB4092BB03}"/>
              </a:ext>
            </a:extLst>
          </p:cNvPr>
          <p:cNvSpPr txBox="1"/>
          <p:nvPr userDrawn="1"/>
        </p:nvSpPr>
        <p:spPr>
          <a:xfrm>
            <a:off x="402257" y="4204188"/>
            <a:ext cx="4361156" cy="424925"/>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Centers for Disease Control and Prevention</a:t>
            </a:r>
            <a:endParaRPr lang="en-US" sz="825" b="1" dirty="0">
              <a:solidFill>
                <a:schemeClr val="bg1"/>
              </a:solidFill>
            </a:endParaRPr>
          </a:p>
          <a:p>
            <a:pPr lvl="0">
              <a:lnSpc>
                <a:spcPct val="150000"/>
              </a:lnSpc>
            </a:pPr>
            <a:r>
              <a:rPr lang="en-US" sz="825" b="1" dirty="0">
                <a:solidFill>
                  <a:schemeClr val="bg1"/>
                </a:solidFill>
              </a:rPr>
              <a:t>National Center for Chronic Disease Prevention and Health Promotion</a:t>
            </a:r>
          </a:p>
        </p:txBody>
      </p:sp>
      <p:sp>
        <p:nvSpPr>
          <p:cNvPr id="23" name="Rectangle 22">
            <a:extLst>
              <a:ext uri="{FF2B5EF4-FFF2-40B4-BE49-F238E27FC236}">
                <a16:creationId xmlns:a16="http://schemas.microsoft.com/office/drawing/2014/main" id="{E9C8E673-1506-784A-B626-C93AEE073313}"/>
              </a:ext>
            </a:extLst>
          </p:cNvPr>
          <p:cNvSpPr/>
          <p:nvPr userDrawn="1"/>
        </p:nvSpPr>
        <p:spPr>
          <a:xfrm>
            <a:off x="1" y="1498292"/>
            <a:ext cx="4015436" cy="243925"/>
          </a:xfrm>
          <a:prstGeom prst="rect">
            <a:avLst/>
          </a:prstGeom>
          <a:solidFill>
            <a:srgbClr val="0F8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28" name="Picture 27">
            <a:extLst>
              <a:ext uri="{FF2B5EF4-FFF2-40B4-BE49-F238E27FC236}">
                <a16:creationId xmlns:a16="http://schemas.microsoft.com/office/drawing/2014/main" id="{0CBA94F4-7CE5-7A40-AC0E-0F810F92F70F}"/>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67026" y="4910959"/>
            <a:ext cx="676975" cy="53096"/>
          </a:xfrm>
          <a:prstGeom prst="rect">
            <a:avLst/>
          </a:prstGeom>
        </p:spPr>
      </p:pic>
      <p:pic>
        <p:nvPicPr>
          <p:cNvPr id="29" name="Picture 28" descr="logo: USDHHS (United States Department of Health and Human Services), CDC (Centers for Disease Control and Prevention)">
            <a:extLst>
              <a:ext uri="{FF2B5EF4-FFF2-40B4-BE49-F238E27FC236}">
                <a16:creationId xmlns:a16="http://schemas.microsoft.com/office/drawing/2014/main" id="{04963B2B-0952-E94D-B7ED-97B856C6F22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90641" y="4134516"/>
            <a:ext cx="1143001" cy="654994"/>
          </a:xfrm>
          <a:prstGeom prst="rect">
            <a:avLst/>
          </a:prstGeom>
        </p:spPr>
      </p:pic>
      <p:sp>
        <p:nvSpPr>
          <p:cNvPr id="3" name="Subtitle 2"/>
          <p:cNvSpPr>
            <a:spLocks noGrp="1"/>
          </p:cNvSpPr>
          <p:nvPr>
            <p:ph type="subTitle" idx="1" hasCustomPrompt="1"/>
          </p:nvPr>
        </p:nvSpPr>
        <p:spPr>
          <a:xfrm>
            <a:off x="435893" y="1512320"/>
            <a:ext cx="8245160" cy="442741"/>
          </a:xfrm>
        </p:spPr>
        <p:txBody>
          <a:bodyPr anchor="t">
            <a:normAutofit/>
          </a:bodyPr>
          <a:lstStyle>
            <a:lvl1pPr marL="0" indent="0" algn="l">
              <a:buNone/>
              <a:defRPr sz="975" cap="none">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Subtitle</a:t>
            </a:r>
          </a:p>
        </p:txBody>
      </p:sp>
    </p:spTree>
    <p:extLst>
      <p:ext uri="{BB962C8B-B14F-4D97-AF65-F5344CB8AC3E}">
        <p14:creationId xmlns:p14="http://schemas.microsoft.com/office/powerpoint/2010/main" val="4151257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Dark">
    <p:spTree>
      <p:nvGrpSpPr>
        <p:cNvPr id="1" name=""/>
        <p:cNvGrpSpPr/>
        <p:nvPr/>
      </p:nvGrpSpPr>
      <p:grpSpPr>
        <a:xfrm>
          <a:off x="0" y="0"/>
          <a:ext cx="0" cy="0"/>
          <a:chOff x="0" y="0"/>
          <a:chExt cx="0" cy="0"/>
        </a:xfrm>
      </p:grpSpPr>
      <p:pic>
        <p:nvPicPr>
          <p:cNvPr id="30" name="Picture Placeholder 6">
            <a:extLst>
              <a:ext uri="{FF2B5EF4-FFF2-40B4-BE49-F238E27FC236}">
                <a16:creationId xmlns:a16="http://schemas.microsoft.com/office/drawing/2014/main" id="{A37730F0-75B3-1A41-A0FA-DA73A5AC322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4819"/>
            <a:ext cx="9144000" cy="5173138"/>
          </a:xfrm>
          <a:prstGeom prst="rect">
            <a:avLst/>
          </a:prstGeom>
        </p:spPr>
      </p:pic>
      <p:sp>
        <p:nvSpPr>
          <p:cNvPr id="2" name="Title 1"/>
          <p:cNvSpPr>
            <a:spLocks noGrp="1"/>
          </p:cNvSpPr>
          <p:nvPr>
            <p:ph type="ctrTitle" hasCustomPrompt="1"/>
          </p:nvPr>
        </p:nvSpPr>
        <p:spPr>
          <a:xfrm>
            <a:off x="435894" y="284611"/>
            <a:ext cx="8245162" cy="1106260"/>
          </a:xfrm>
          <a:effectLst/>
        </p:spPr>
        <p:txBody>
          <a:bodyPr anchor="ctr">
            <a:normAutofit/>
          </a:bodyPr>
          <a:lstStyle>
            <a:lvl1pPr>
              <a:defRPr sz="3000">
                <a:solidFill>
                  <a:schemeClr val="bg1"/>
                </a:solidFill>
              </a:defRPr>
            </a:lvl1pPr>
          </a:lstStyle>
          <a:p>
            <a:r>
              <a:rPr lang="en-US"/>
              <a:t>Click to edit title</a:t>
            </a:r>
          </a:p>
        </p:txBody>
      </p:sp>
      <p:sp>
        <p:nvSpPr>
          <p:cNvPr id="13" name="Division Name">
            <a:extLst>
              <a:ext uri="{FF2B5EF4-FFF2-40B4-BE49-F238E27FC236}">
                <a16:creationId xmlns:a16="http://schemas.microsoft.com/office/drawing/2014/main" id="{3A8C654A-AB07-430D-BF15-653C5752C541}"/>
              </a:ext>
            </a:extLst>
          </p:cNvPr>
          <p:cNvSpPr>
            <a:spLocks noGrp="1"/>
          </p:cNvSpPr>
          <p:nvPr>
            <p:ph type="body" sz="quarter" idx="13" hasCustomPrompt="1"/>
          </p:nvPr>
        </p:nvSpPr>
        <p:spPr>
          <a:xfrm>
            <a:off x="402258" y="4650670"/>
            <a:ext cx="3865661" cy="222647"/>
          </a:xfrm>
          <a:prstGeom prst="rect">
            <a:avLst/>
          </a:prstGeom>
        </p:spPr>
        <p:txBody>
          <a:bodyPr>
            <a:noAutofit/>
          </a:bodyPr>
          <a:lstStyle>
            <a:lvl1pPr marL="0" indent="0">
              <a:buNone/>
              <a:defRPr sz="750">
                <a:solidFill>
                  <a:schemeClr val="bg1"/>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a:t>Click to enter your Division Name here</a:t>
            </a:r>
          </a:p>
        </p:txBody>
      </p:sp>
      <p:sp>
        <p:nvSpPr>
          <p:cNvPr id="15" name="TextBox 14">
            <a:extLst>
              <a:ext uri="{FF2B5EF4-FFF2-40B4-BE49-F238E27FC236}">
                <a16:creationId xmlns:a16="http://schemas.microsoft.com/office/drawing/2014/main" id="{43E9CC61-5629-4CAB-9C3F-67EB4092BB03}"/>
              </a:ext>
            </a:extLst>
          </p:cNvPr>
          <p:cNvSpPr txBox="1"/>
          <p:nvPr userDrawn="1"/>
        </p:nvSpPr>
        <p:spPr>
          <a:xfrm>
            <a:off x="402257" y="4204188"/>
            <a:ext cx="4361156" cy="424925"/>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Centers for Disease Control and Prevention</a:t>
            </a:r>
            <a:endParaRPr lang="en-US" sz="825" b="1" dirty="0">
              <a:solidFill>
                <a:schemeClr val="bg1"/>
              </a:solidFill>
            </a:endParaRPr>
          </a:p>
          <a:p>
            <a:pPr lvl="0">
              <a:lnSpc>
                <a:spcPct val="150000"/>
              </a:lnSpc>
            </a:pPr>
            <a:r>
              <a:rPr lang="en-US" sz="825" b="1" dirty="0">
                <a:solidFill>
                  <a:schemeClr val="bg1"/>
                </a:solidFill>
              </a:rPr>
              <a:t>National Center for Chronic Disease Prevention and Health Promotion</a:t>
            </a:r>
          </a:p>
        </p:txBody>
      </p:sp>
      <p:sp>
        <p:nvSpPr>
          <p:cNvPr id="23" name="Rectangle 22">
            <a:extLst>
              <a:ext uri="{FF2B5EF4-FFF2-40B4-BE49-F238E27FC236}">
                <a16:creationId xmlns:a16="http://schemas.microsoft.com/office/drawing/2014/main" id="{E9C8E673-1506-784A-B626-C93AEE073313}"/>
              </a:ext>
            </a:extLst>
          </p:cNvPr>
          <p:cNvSpPr/>
          <p:nvPr userDrawn="1"/>
        </p:nvSpPr>
        <p:spPr>
          <a:xfrm>
            <a:off x="1" y="1498292"/>
            <a:ext cx="4015436" cy="243925"/>
          </a:xfrm>
          <a:prstGeom prst="rect">
            <a:avLst/>
          </a:prstGeom>
          <a:solidFill>
            <a:srgbClr val="0F8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28" name="Picture 27">
            <a:extLst>
              <a:ext uri="{FF2B5EF4-FFF2-40B4-BE49-F238E27FC236}">
                <a16:creationId xmlns:a16="http://schemas.microsoft.com/office/drawing/2014/main" id="{0CBA94F4-7CE5-7A40-AC0E-0F810F92F70F}"/>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67026" y="4910959"/>
            <a:ext cx="676975" cy="53096"/>
          </a:xfrm>
          <a:prstGeom prst="rect">
            <a:avLst/>
          </a:prstGeom>
        </p:spPr>
      </p:pic>
      <p:pic>
        <p:nvPicPr>
          <p:cNvPr id="29" name="Picture 28" descr="logo: USDHHS (United States Department of Health and Human Services), CDC (Centers for Disease Control and Prevention)">
            <a:extLst>
              <a:ext uri="{FF2B5EF4-FFF2-40B4-BE49-F238E27FC236}">
                <a16:creationId xmlns:a16="http://schemas.microsoft.com/office/drawing/2014/main" id="{04963B2B-0952-E94D-B7ED-97B856C6F22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90641" y="4134516"/>
            <a:ext cx="1143001" cy="654994"/>
          </a:xfrm>
          <a:prstGeom prst="rect">
            <a:avLst/>
          </a:prstGeom>
        </p:spPr>
      </p:pic>
      <p:sp>
        <p:nvSpPr>
          <p:cNvPr id="3" name="Subtitle 2"/>
          <p:cNvSpPr>
            <a:spLocks noGrp="1"/>
          </p:cNvSpPr>
          <p:nvPr>
            <p:ph type="subTitle" idx="1" hasCustomPrompt="1"/>
          </p:nvPr>
        </p:nvSpPr>
        <p:spPr>
          <a:xfrm>
            <a:off x="435893" y="1512320"/>
            <a:ext cx="8245160" cy="442741"/>
          </a:xfrm>
        </p:spPr>
        <p:txBody>
          <a:bodyPr anchor="t">
            <a:normAutofit/>
          </a:bodyPr>
          <a:lstStyle>
            <a:lvl1pPr marL="0" indent="0" algn="l">
              <a:buNone/>
              <a:defRPr sz="975" cap="none">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Subtitle</a:t>
            </a:r>
          </a:p>
        </p:txBody>
      </p:sp>
    </p:spTree>
    <p:extLst>
      <p:ext uri="{BB962C8B-B14F-4D97-AF65-F5344CB8AC3E}">
        <p14:creationId xmlns:p14="http://schemas.microsoft.com/office/powerpoint/2010/main" val="2423959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NCCDPHP Generic">
    <p:spTree>
      <p:nvGrpSpPr>
        <p:cNvPr id="1" name=""/>
        <p:cNvGrpSpPr/>
        <p:nvPr/>
      </p:nvGrpSpPr>
      <p:grpSpPr>
        <a:xfrm>
          <a:off x="0" y="0"/>
          <a:ext cx="0" cy="0"/>
          <a:chOff x="0" y="0"/>
          <a:chExt cx="0" cy="0"/>
        </a:xfrm>
      </p:grpSpPr>
      <p:pic>
        <p:nvPicPr>
          <p:cNvPr id="20" name="Picture Placeholder 6">
            <a:extLst>
              <a:ext uri="{FF2B5EF4-FFF2-40B4-BE49-F238E27FC236}">
                <a16:creationId xmlns:a16="http://schemas.microsoft.com/office/drawing/2014/main" id="{B882EF8D-49EE-B34C-BE14-B912AF49A9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3999" cy="5143501"/>
          </a:xfrm>
          <a:prstGeom prst="rect">
            <a:avLst/>
          </a:prstGeom>
        </p:spPr>
      </p:pic>
      <p:sp>
        <p:nvSpPr>
          <p:cNvPr id="23" name="Rectangle 22">
            <a:extLst>
              <a:ext uri="{FF2B5EF4-FFF2-40B4-BE49-F238E27FC236}">
                <a16:creationId xmlns:a16="http://schemas.microsoft.com/office/drawing/2014/main" id="{81990D4E-8528-0449-8414-83C73C90CD9C}"/>
              </a:ext>
              <a:ext uri="{C183D7F6-B498-43B3-948B-1728B52AA6E4}">
                <adec:decorative xmlns:adec="http://schemas.microsoft.com/office/drawing/2017/decorative" val="1"/>
              </a:ext>
            </a:extLst>
          </p:cNvPr>
          <p:cNvSpPr/>
          <p:nvPr userDrawn="1"/>
        </p:nvSpPr>
        <p:spPr>
          <a:xfrm>
            <a:off x="-1" y="0"/>
            <a:ext cx="9144001" cy="5143500"/>
          </a:xfrm>
          <a:prstGeom prst="rect">
            <a:avLst/>
          </a:prstGeom>
          <a:gradFill>
            <a:gsLst>
              <a:gs pos="99000">
                <a:schemeClr val="bg1">
                  <a:alpha val="0"/>
                </a:schemeClr>
              </a:gs>
              <a:gs pos="68000">
                <a:schemeClr val="tx1">
                  <a:alpha val="4400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6" name="Title 1">
            <a:extLst>
              <a:ext uri="{FF2B5EF4-FFF2-40B4-BE49-F238E27FC236}">
                <a16:creationId xmlns:a16="http://schemas.microsoft.com/office/drawing/2014/main" id="{5897B961-385F-9449-962C-D36861EEA017}"/>
              </a:ext>
            </a:extLst>
          </p:cNvPr>
          <p:cNvSpPr>
            <a:spLocks noGrp="1"/>
          </p:cNvSpPr>
          <p:nvPr>
            <p:ph type="ctrTitle" hasCustomPrompt="1"/>
          </p:nvPr>
        </p:nvSpPr>
        <p:spPr>
          <a:xfrm>
            <a:off x="435894" y="284611"/>
            <a:ext cx="8245162" cy="1106260"/>
          </a:xfrm>
          <a:effectLst/>
        </p:spPr>
        <p:txBody>
          <a:bodyPr anchor="ctr">
            <a:normAutofit/>
          </a:bodyPr>
          <a:lstStyle>
            <a:lvl1pPr>
              <a:defRPr sz="3000">
                <a:solidFill>
                  <a:schemeClr val="bg1"/>
                </a:solidFill>
              </a:defRPr>
            </a:lvl1pPr>
          </a:lstStyle>
          <a:p>
            <a:r>
              <a:rPr lang="en-US"/>
              <a:t>Click to edit title</a:t>
            </a:r>
          </a:p>
        </p:txBody>
      </p:sp>
      <p:sp>
        <p:nvSpPr>
          <p:cNvPr id="28" name="Division Name">
            <a:extLst>
              <a:ext uri="{FF2B5EF4-FFF2-40B4-BE49-F238E27FC236}">
                <a16:creationId xmlns:a16="http://schemas.microsoft.com/office/drawing/2014/main" id="{1C05C024-2448-084E-B53D-9CCD3F04AFAC}"/>
              </a:ext>
            </a:extLst>
          </p:cNvPr>
          <p:cNvSpPr>
            <a:spLocks noGrp="1"/>
          </p:cNvSpPr>
          <p:nvPr>
            <p:ph type="body" sz="quarter" idx="13" hasCustomPrompt="1"/>
          </p:nvPr>
        </p:nvSpPr>
        <p:spPr>
          <a:xfrm>
            <a:off x="402258" y="4650670"/>
            <a:ext cx="3865661" cy="222647"/>
          </a:xfrm>
          <a:prstGeom prst="rect">
            <a:avLst/>
          </a:prstGeom>
        </p:spPr>
        <p:txBody>
          <a:bodyPr>
            <a:noAutofit/>
          </a:bodyPr>
          <a:lstStyle>
            <a:lvl1pPr marL="0" indent="0">
              <a:buNone/>
              <a:defRPr sz="750">
                <a:solidFill>
                  <a:schemeClr val="bg1"/>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a:t>Click to enter your Division Name here</a:t>
            </a:r>
          </a:p>
        </p:txBody>
      </p:sp>
      <p:sp>
        <p:nvSpPr>
          <p:cNvPr id="29" name="TextBox 28">
            <a:extLst>
              <a:ext uri="{FF2B5EF4-FFF2-40B4-BE49-F238E27FC236}">
                <a16:creationId xmlns:a16="http://schemas.microsoft.com/office/drawing/2014/main" id="{6E9979E6-A41A-144A-ABE6-D37BDC279573}"/>
              </a:ext>
            </a:extLst>
          </p:cNvPr>
          <p:cNvSpPr txBox="1"/>
          <p:nvPr userDrawn="1"/>
        </p:nvSpPr>
        <p:spPr>
          <a:xfrm>
            <a:off x="402257" y="4204188"/>
            <a:ext cx="4361156" cy="424925"/>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Centers for Disease Control and Prevention</a:t>
            </a:r>
            <a:endParaRPr lang="en-US" sz="825" b="1" dirty="0">
              <a:solidFill>
                <a:schemeClr val="bg1"/>
              </a:solidFill>
            </a:endParaRPr>
          </a:p>
          <a:p>
            <a:pPr lvl="0">
              <a:lnSpc>
                <a:spcPct val="150000"/>
              </a:lnSpc>
            </a:pPr>
            <a:r>
              <a:rPr lang="en-US" sz="825" b="1" dirty="0">
                <a:solidFill>
                  <a:schemeClr val="bg1"/>
                </a:solidFill>
              </a:rPr>
              <a:t>National Center for Chronic Disease Prevention and Health Promotion</a:t>
            </a:r>
          </a:p>
        </p:txBody>
      </p:sp>
      <p:sp>
        <p:nvSpPr>
          <p:cNvPr id="30" name="Rectangle 29">
            <a:extLst>
              <a:ext uri="{FF2B5EF4-FFF2-40B4-BE49-F238E27FC236}">
                <a16:creationId xmlns:a16="http://schemas.microsoft.com/office/drawing/2014/main" id="{4A090540-D170-2F46-8F5A-6AD481C31C72}"/>
              </a:ext>
            </a:extLst>
          </p:cNvPr>
          <p:cNvSpPr/>
          <p:nvPr userDrawn="1"/>
        </p:nvSpPr>
        <p:spPr>
          <a:xfrm>
            <a:off x="1" y="1498292"/>
            <a:ext cx="4015436" cy="243925"/>
          </a:xfrm>
          <a:prstGeom prst="rect">
            <a:avLst/>
          </a:prstGeom>
          <a:solidFill>
            <a:srgbClr val="0F8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31" name="Picture 30">
            <a:extLst>
              <a:ext uri="{FF2B5EF4-FFF2-40B4-BE49-F238E27FC236}">
                <a16:creationId xmlns:a16="http://schemas.microsoft.com/office/drawing/2014/main" id="{FE26990E-92CC-084A-93B4-F8192307C1B0}"/>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67026" y="4910959"/>
            <a:ext cx="676975" cy="53096"/>
          </a:xfrm>
          <a:prstGeom prst="rect">
            <a:avLst/>
          </a:prstGeom>
        </p:spPr>
      </p:pic>
      <p:pic>
        <p:nvPicPr>
          <p:cNvPr id="32" name="Picture 31" descr="logo: USDHHS (United States Department of Health and Human Services), CDC (Centers for Disease Control and Prevention)">
            <a:extLst>
              <a:ext uri="{FF2B5EF4-FFF2-40B4-BE49-F238E27FC236}">
                <a16:creationId xmlns:a16="http://schemas.microsoft.com/office/drawing/2014/main" id="{DD9FC9F1-872A-A844-BA3F-B9F5F423F7B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90641" y="4134516"/>
            <a:ext cx="1143001" cy="654994"/>
          </a:xfrm>
          <a:prstGeom prst="rect">
            <a:avLst/>
          </a:prstGeom>
        </p:spPr>
      </p:pic>
      <p:sp>
        <p:nvSpPr>
          <p:cNvPr id="33" name="Subtitle 2">
            <a:extLst>
              <a:ext uri="{FF2B5EF4-FFF2-40B4-BE49-F238E27FC236}">
                <a16:creationId xmlns:a16="http://schemas.microsoft.com/office/drawing/2014/main" id="{528EC04B-3C32-4742-9513-FBBEF03FA17B}"/>
              </a:ext>
            </a:extLst>
          </p:cNvPr>
          <p:cNvSpPr>
            <a:spLocks noGrp="1"/>
          </p:cNvSpPr>
          <p:nvPr>
            <p:ph type="subTitle" idx="1" hasCustomPrompt="1"/>
          </p:nvPr>
        </p:nvSpPr>
        <p:spPr>
          <a:xfrm>
            <a:off x="435893" y="1512320"/>
            <a:ext cx="8245160" cy="442741"/>
          </a:xfrm>
        </p:spPr>
        <p:txBody>
          <a:bodyPr anchor="t">
            <a:normAutofit/>
          </a:bodyPr>
          <a:lstStyle>
            <a:lvl1pPr marL="0" indent="0" algn="l">
              <a:buNone/>
              <a:defRPr sz="975" cap="none">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Subtitle</a:t>
            </a:r>
          </a:p>
        </p:txBody>
      </p:sp>
    </p:spTree>
    <p:extLst>
      <p:ext uri="{BB962C8B-B14F-4D97-AF65-F5344CB8AC3E}">
        <p14:creationId xmlns:p14="http://schemas.microsoft.com/office/powerpoint/2010/main" val="23826745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image" Target="../media/image6.pn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57" r:id="rId5"/>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6EAB0093-9825-6A4D-A961-81E3373ED326}"/>
              </a:ext>
              <a:ext uri="{C183D7F6-B498-43B3-948B-1728B52AA6E4}">
                <adec:decorative xmlns:adec="http://schemas.microsoft.com/office/drawing/2017/decorative" val="1"/>
              </a:ext>
            </a:extLst>
          </p:cNvPr>
          <p:cNvPicPr>
            <a:picLocks noChangeAspect="1"/>
          </p:cNvPicPr>
          <p:nvPr userDrawn="1"/>
        </p:nvPicPr>
        <p:blipFill rotWithShape="1">
          <a:blip r:embed="rId31" cstate="screen">
            <a:alphaModFix amt="75000"/>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6" name="Slide Number Placeholder 5"/>
          <p:cNvSpPr>
            <a:spLocks noGrp="1"/>
          </p:cNvSpPr>
          <p:nvPr>
            <p:ph type="sldNum" sz="quarter" idx="4"/>
          </p:nvPr>
        </p:nvSpPr>
        <p:spPr>
          <a:xfrm>
            <a:off x="7918725" y="4517529"/>
            <a:ext cx="789383" cy="273844"/>
          </a:xfrm>
          <a:prstGeom prst="rect">
            <a:avLst/>
          </a:prstGeom>
        </p:spPr>
        <p:txBody>
          <a:bodyPr vert="horz" lIns="91440" tIns="45720" rIns="91440" bIns="45720" rtlCol="0" anchor="ctr"/>
          <a:lstStyle>
            <a:lvl1pPr algn="r">
              <a:defRPr sz="675">
                <a:solidFill>
                  <a:schemeClr val="accent2"/>
                </a:solidFill>
              </a:defRPr>
            </a:lvl1pPr>
          </a:lstStyle>
          <a:p>
            <a:fld id="{D57F1E4F-1CFF-5643-939E-217C01CDF565}" type="slidenum">
              <a:rPr lang="en-US" smtClean="0"/>
              <a:pPr/>
              <a:t>‹#›</a:t>
            </a:fld>
            <a:endParaRPr lang="en-US" dirty="0"/>
          </a:p>
        </p:txBody>
      </p:sp>
      <p:sp>
        <p:nvSpPr>
          <p:cNvPr id="4" name="Date Placeholder 3"/>
          <p:cNvSpPr>
            <a:spLocks noGrp="1"/>
          </p:cNvSpPr>
          <p:nvPr>
            <p:ph type="dt" sz="half" idx="2"/>
          </p:nvPr>
        </p:nvSpPr>
        <p:spPr>
          <a:xfrm>
            <a:off x="5704464" y="4517529"/>
            <a:ext cx="2133599" cy="273844"/>
          </a:xfrm>
          <a:prstGeom prst="rect">
            <a:avLst/>
          </a:prstGeom>
        </p:spPr>
        <p:txBody>
          <a:bodyPr vert="horz" lIns="91440" tIns="45720" rIns="91440" bIns="45720" rtlCol="0" anchor="ctr"/>
          <a:lstStyle>
            <a:lvl1pPr algn="r">
              <a:defRPr sz="675">
                <a:solidFill>
                  <a:schemeClr val="accent2"/>
                </a:solidFill>
              </a:defRPr>
            </a:lvl1pPr>
          </a:lstStyle>
          <a:p>
            <a:endParaRPr lang="en-US" dirty="0"/>
          </a:p>
        </p:txBody>
      </p:sp>
      <p:sp>
        <p:nvSpPr>
          <p:cNvPr id="5" name="Footer Placeholder 4"/>
          <p:cNvSpPr>
            <a:spLocks noGrp="1"/>
          </p:cNvSpPr>
          <p:nvPr>
            <p:ph type="ftr" sz="quarter" idx="3"/>
          </p:nvPr>
        </p:nvSpPr>
        <p:spPr>
          <a:xfrm>
            <a:off x="435894" y="4514285"/>
            <a:ext cx="5187908" cy="273844"/>
          </a:xfrm>
          <a:prstGeom prst="rect">
            <a:avLst/>
          </a:prstGeom>
        </p:spPr>
        <p:txBody>
          <a:bodyPr vert="horz" lIns="91440" tIns="45720" rIns="91440" bIns="45720" rtlCol="0" anchor="ctr"/>
          <a:lstStyle>
            <a:lvl1pPr algn="l">
              <a:defRPr sz="675" cap="all">
                <a:solidFill>
                  <a:schemeClr val="accent2"/>
                </a:solidFill>
              </a:defRPr>
            </a:lvl1pPr>
          </a:lstStyle>
          <a:p>
            <a:endParaRPr lang="en-US" dirty="0"/>
          </a:p>
        </p:txBody>
      </p:sp>
      <p:grpSp>
        <p:nvGrpSpPr>
          <p:cNvPr id="23" name="Group 22">
            <a:extLst>
              <a:ext uri="{C183D7F6-B498-43B3-948B-1728B52AA6E4}">
                <adec:decorative xmlns:adec="http://schemas.microsoft.com/office/drawing/2017/decorative" val="1"/>
              </a:ext>
            </a:extLst>
          </p:cNvPr>
          <p:cNvGrpSpPr/>
          <p:nvPr userDrawn="1"/>
        </p:nvGrpSpPr>
        <p:grpSpPr>
          <a:xfrm>
            <a:off x="334900" y="4922044"/>
            <a:ext cx="8469881" cy="73289"/>
            <a:chOff x="446534" y="6478060"/>
            <a:chExt cx="11293174" cy="97718"/>
          </a:xfrm>
        </p:grpSpPr>
        <p:sp>
          <p:nvSpPr>
            <p:cNvPr id="16" name="Rectangle 15"/>
            <p:cNvSpPr/>
            <p:nvPr userDrawn="1"/>
          </p:nvSpPr>
          <p:spPr>
            <a:xfrm>
              <a:off x="446534" y="6478060"/>
              <a:ext cx="7205216" cy="977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8" name="Group 7"/>
            <p:cNvGrpSpPr/>
            <p:nvPr userDrawn="1"/>
          </p:nvGrpSpPr>
          <p:grpSpPr>
            <a:xfrm>
              <a:off x="7591778" y="6478439"/>
              <a:ext cx="4147930" cy="97339"/>
              <a:chOff x="6119314" y="6478440"/>
              <a:chExt cx="5676839" cy="93810"/>
            </a:xfrm>
          </p:grpSpPr>
          <p:sp>
            <p:nvSpPr>
              <p:cNvPr id="15" name="Rectangle 14"/>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7774519" y="6478440"/>
                <a:ext cx="833936" cy="9381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userDrawn="1"/>
            </p:nvSpPr>
            <p:spPr>
              <a:xfrm>
                <a:off x="8602135"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p:cNvSpPr/>
              <p:nvPr userDrawn="1"/>
            </p:nvSpPr>
            <p:spPr>
              <a:xfrm>
                <a:off x="10962217"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
        <p:nvSpPr>
          <p:cNvPr id="3" name="Text Placeholder 2"/>
          <p:cNvSpPr>
            <a:spLocks noGrp="1"/>
          </p:cNvSpPr>
          <p:nvPr>
            <p:ph type="body" idx="1"/>
          </p:nvPr>
        </p:nvSpPr>
        <p:spPr>
          <a:xfrm>
            <a:off x="435894" y="1498004"/>
            <a:ext cx="8272212" cy="2642096"/>
          </a:xfrm>
          <a:prstGeom prst="rect">
            <a:avLst/>
          </a:prstGeom>
        </p:spPr>
        <p:txBody>
          <a:bodyPr vert="horz" lIns="91440" tIns="45720" rIns="91440" bIns="45720" rtlCol="0" anchor="t">
            <a:normAutofit/>
          </a:bodyPr>
          <a:lstStyle/>
          <a:p>
            <a:pPr lvl="0"/>
            <a:r>
              <a:rPr lang="en-US"/>
              <a:t>Edit text</a:t>
            </a:r>
          </a:p>
          <a:p>
            <a:pPr lvl="1"/>
            <a:r>
              <a:rPr lang="en-US"/>
              <a:t>Second level</a:t>
            </a:r>
          </a:p>
          <a:p>
            <a:pPr lvl="2"/>
            <a:endParaRPr lang="en-US"/>
          </a:p>
        </p:txBody>
      </p:sp>
      <p:sp>
        <p:nvSpPr>
          <p:cNvPr id="2" name="Title Placeholder 1"/>
          <p:cNvSpPr>
            <a:spLocks noGrp="1"/>
          </p:cNvSpPr>
          <p:nvPr>
            <p:ph type="title"/>
          </p:nvPr>
        </p:nvSpPr>
        <p:spPr>
          <a:xfrm>
            <a:off x="435894" y="528843"/>
            <a:ext cx="8272212" cy="892166"/>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91780964"/>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 id="2147483883" r:id="rId25"/>
    <p:sldLayoutId id="2147483884" r:id="rId26"/>
    <p:sldLayoutId id="2147483885" r:id="rId27"/>
    <p:sldLayoutId id="2147483886" r:id="rId28"/>
    <p:sldLayoutId id="2147483887" r:id="rId29"/>
  </p:sldLayoutIdLst>
  <p:hf hdr="0" dt="0"/>
  <p:txStyles>
    <p:titleStyle>
      <a:lvl1pPr algn="l" defTabSz="342900" rtl="0" eaLnBrk="1" latinLnBrk="0" hangingPunct="1">
        <a:lnSpc>
          <a:spcPct val="90000"/>
        </a:lnSpc>
        <a:spcBef>
          <a:spcPct val="0"/>
        </a:spcBef>
        <a:buNone/>
        <a:defRPr sz="2400" b="0" kern="1200" cap="none">
          <a:solidFill>
            <a:schemeClr val="tx1"/>
          </a:solidFill>
          <a:latin typeface="+mj-lt"/>
          <a:ea typeface="+mj-ea"/>
          <a:cs typeface="Calibri"/>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Arial"/>
        <a:buChar char="•"/>
        <a:defRPr sz="1500" kern="1200">
          <a:solidFill>
            <a:srgbClr val="122C41"/>
          </a:solidFill>
          <a:latin typeface="+mn-lt"/>
          <a:ea typeface="+mn-ea"/>
          <a:cs typeface="Calibri"/>
        </a:defRPr>
      </a:lvl1pPr>
      <a:lvl2pPr marL="472500" indent="-229500" algn="l" defTabSz="342900" rtl="0" eaLnBrk="1" latinLnBrk="0" hangingPunct="1">
        <a:spcBef>
          <a:spcPct val="20000"/>
        </a:spcBef>
        <a:spcAft>
          <a:spcPts val="450"/>
        </a:spcAft>
        <a:buClr>
          <a:schemeClr val="accent2"/>
        </a:buClr>
        <a:buSzPct val="92000"/>
        <a:buFont typeface="Arial"/>
        <a:buChar char="•"/>
        <a:defRPr sz="1350" kern="1200">
          <a:solidFill>
            <a:srgbClr val="122C41"/>
          </a:solidFill>
          <a:latin typeface="+mn-lt"/>
          <a:ea typeface="+mn-ea"/>
          <a:cs typeface="Calibri"/>
        </a:defRPr>
      </a:lvl2pPr>
      <a:lvl3pPr marL="675000" indent="-202500" algn="l" defTabSz="342900" rtl="0" eaLnBrk="1" latinLnBrk="0" hangingPunct="1">
        <a:spcBef>
          <a:spcPct val="20000"/>
        </a:spcBef>
        <a:spcAft>
          <a:spcPts val="450"/>
        </a:spcAft>
        <a:buClr>
          <a:schemeClr val="accent2"/>
        </a:buClr>
        <a:buSzPct val="92000"/>
        <a:buFont typeface="Arial"/>
        <a:buChar char="•"/>
        <a:defRPr sz="1200" kern="1200">
          <a:solidFill>
            <a:srgbClr val="122C41"/>
          </a:solidFill>
          <a:latin typeface="+mn-lt"/>
          <a:ea typeface="+mn-ea"/>
          <a:cs typeface="Calibri"/>
        </a:defRPr>
      </a:lvl3pPr>
      <a:lvl4pPr marL="931500" indent="-175500" algn="l" defTabSz="342900" rtl="0" eaLnBrk="1" latinLnBrk="0" hangingPunct="1">
        <a:spcBef>
          <a:spcPct val="20000"/>
        </a:spcBef>
        <a:spcAft>
          <a:spcPts val="450"/>
        </a:spcAft>
        <a:buClr>
          <a:schemeClr val="accent2"/>
        </a:buClr>
        <a:buSzPct val="92000"/>
        <a:buFont typeface="Arial"/>
        <a:buChar char="•"/>
        <a:defRPr sz="1050" kern="1200">
          <a:solidFill>
            <a:srgbClr val="122C41"/>
          </a:solidFill>
          <a:latin typeface="+mn-lt"/>
          <a:ea typeface="+mn-ea"/>
          <a:cs typeface="Calibri"/>
        </a:defRPr>
      </a:lvl4pPr>
      <a:lvl5pPr marL="1201500" indent="-175500" algn="l" defTabSz="342900" rtl="0" eaLnBrk="1" latinLnBrk="0" hangingPunct="1">
        <a:spcBef>
          <a:spcPct val="20000"/>
        </a:spcBef>
        <a:spcAft>
          <a:spcPts val="450"/>
        </a:spcAft>
        <a:buClr>
          <a:schemeClr val="accent2"/>
        </a:buClr>
        <a:buSzPct val="92000"/>
        <a:buFont typeface="Arial"/>
        <a:buChar char="•"/>
        <a:defRPr sz="1050" kern="1200">
          <a:solidFill>
            <a:srgbClr val="122C41"/>
          </a:solidFill>
          <a:latin typeface="+mn-lt"/>
          <a:ea typeface="+mn-ea"/>
          <a:cs typeface="Calibri"/>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notesSlide" Target="../notesSlides/notesSlide9.xml"/><Relationship Id="rId16"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11.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5.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10.xml"/><Relationship Id="rId16" Type="http://schemas.openxmlformats.org/officeDocument/2006/relationships/image" Target="../media/image48.svg"/><Relationship Id="rId1" Type="http://schemas.openxmlformats.org/officeDocument/2006/relationships/slideLayout" Target="../slideLayouts/slideLayout2.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7.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6.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notesSlide" Target="../notesSlides/notesSlide12.xml"/><Relationship Id="rId16"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14.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5.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13.xml"/><Relationship Id="rId16" Type="http://schemas.openxmlformats.org/officeDocument/2006/relationships/image" Target="../media/image48.svg"/><Relationship Id="rId1" Type="http://schemas.openxmlformats.org/officeDocument/2006/relationships/slideLayout" Target="../slideLayouts/slideLayout2.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7.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6.svg"/></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5.svg"/></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slides/_rels/slide17.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notesSlide" Target="../notesSlides/notesSlide16.xml"/><Relationship Id="rId16"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c.gov/healthyyouth/mental-health-action-guide/index.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slides/_rels/slide3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hyperlink" Target="https://www.cdc.gov/healthyyouth/data/yrbs/pdf/YRBS_Data-Summary-Trends_Report2023_508.pdf" TargetMode="External"/><Relationship Id="rId7" Type="http://schemas.openxmlformats.org/officeDocument/2006/relationships/hyperlink" Target="https://dx.doi.org/10.15585/mmwr.mm6803a3"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doi.org/10.15585/mmwr.su7103a4" TargetMode="External"/><Relationship Id="rId5" Type="http://schemas.openxmlformats.org/officeDocument/2006/relationships/hyperlink" Target="https://doi.org/10.1016/j.jad.2018.11.055" TargetMode="External"/><Relationship Id="rId4" Type="http://schemas.openxmlformats.org/officeDocument/2006/relationships/hyperlink" Target="https://doi.org/10.1016/j.jaac.2016.01.006" TargetMode="External"/><Relationship Id="rId9" Type="http://schemas.openxmlformats.org/officeDocument/2006/relationships/image" Target="../media/image77.svg"/></Relationships>
</file>

<file path=ppt/slides/_rels/slide4.xml.rels><?xml version="1.0" encoding="UTF-8" standalone="yes"?>
<Relationships xmlns="http://schemas.openxmlformats.org/package/2006/relationships"><Relationship Id="rId13" Type="http://schemas.openxmlformats.org/officeDocument/2006/relationships/image" Target="../media/image39.png"/><Relationship Id="rId18" Type="http://schemas.openxmlformats.org/officeDocument/2006/relationships/image" Target="../media/image24.svg"/><Relationship Id="rId26" Type="http://schemas.openxmlformats.org/officeDocument/2006/relationships/image" Target="../media/image30.svg"/><Relationship Id="rId3" Type="http://schemas.openxmlformats.org/officeDocument/2006/relationships/image" Target="../media/image17.png"/><Relationship Id="rId21" Type="http://schemas.openxmlformats.org/officeDocument/2006/relationships/image" Target="../media/image25.png"/><Relationship Id="rId34" Type="http://schemas.openxmlformats.org/officeDocument/2006/relationships/image" Target="../media/image48.svg"/><Relationship Id="rId7" Type="http://schemas.openxmlformats.org/officeDocument/2006/relationships/image" Target="../media/image35.png"/><Relationship Id="rId12" Type="http://schemas.openxmlformats.org/officeDocument/2006/relationships/image" Target="../media/image20.svg"/><Relationship Id="rId17" Type="http://schemas.openxmlformats.org/officeDocument/2006/relationships/image" Target="../media/image23.png"/><Relationship Id="rId25" Type="http://schemas.openxmlformats.org/officeDocument/2006/relationships/image" Target="../media/image29.png"/><Relationship Id="rId33" Type="http://schemas.openxmlformats.org/officeDocument/2006/relationships/image" Target="../media/image47.png"/><Relationship Id="rId2" Type="http://schemas.openxmlformats.org/officeDocument/2006/relationships/notesSlide" Target="../notesSlides/notesSlide3.xml"/><Relationship Id="rId16" Type="http://schemas.openxmlformats.org/officeDocument/2006/relationships/image" Target="../media/image22.svg"/><Relationship Id="rId20" Type="http://schemas.openxmlformats.org/officeDocument/2006/relationships/image" Target="../media/image42.svg"/><Relationship Id="rId29"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34.svg"/><Relationship Id="rId11" Type="http://schemas.openxmlformats.org/officeDocument/2006/relationships/image" Target="../media/image19.png"/><Relationship Id="rId24" Type="http://schemas.openxmlformats.org/officeDocument/2006/relationships/image" Target="../media/image28.svg"/><Relationship Id="rId32" Type="http://schemas.openxmlformats.org/officeDocument/2006/relationships/image" Target="../media/image32.svg"/><Relationship Id="rId5" Type="http://schemas.openxmlformats.org/officeDocument/2006/relationships/image" Target="../media/image33.png"/><Relationship Id="rId15" Type="http://schemas.openxmlformats.org/officeDocument/2006/relationships/image" Target="../media/image21.png"/><Relationship Id="rId23" Type="http://schemas.openxmlformats.org/officeDocument/2006/relationships/image" Target="../media/image27.png"/><Relationship Id="rId28" Type="http://schemas.openxmlformats.org/officeDocument/2006/relationships/image" Target="../media/image44.svg"/><Relationship Id="rId10" Type="http://schemas.openxmlformats.org/officeDocument/2006/relationships/image" Target="../media/image38.svg"/><Relationship Id="rId19" Type="http://schemas.openxmlformats.org/officeDocument/2006/relationships/image" Target="../media/image41.png"/><Relationship Id="rId31" Type="http://schemas.openxmlformats.org/officeDocument/2006/relationships/image" Target="../media/image31.png"/><Relationship Id="rId4" Type="http://schemas.openxmlformats.org/officeDocument/2006/relationships/image" Target="../media/image18.svg"/><Relationship Id="rId9" Type="http://schemas.openxmlformats.org/officeDocument/2006/relationships/image" Target="../media/image37.png"/><Relationship Id="rId14" Type="http://schemas.openxmlformats.org/officeDocument/2006/relationships/image" Target="../media/image40.svg"/><Relationship Id="rId22" Type="http://schemas.openxmlformats.org/officeDocument/2006/relationships/image" Target="../media/image26.svg"/><Relationship Id="rId27" Type="http://schemas.openxmlformats.org/officeDocument/2006/relationships/image" Target="../media/image43.png"/><Relationship Id="rId30" Type="http://schemas.openxmlformats.org/officeDocument/2006/relationships/image" Target="../media/image46.svg"/><Relationship Id="rId8" Type="http://schemas.openxmlformats.org/officeDocument/2006/relationships/image" Target="../media/image3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5.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5.xml"/><Relationship Id="rId16" Type="http://schemas.openxmlformats.org/officeDocument/2006/relationships/image" Target="../media/image48.svg"/><Relationship Id="rId1" Type="http://schemas.openxmlformats.org/officeDocument/2006/relationships/slideLayout" Target="../slideLayouts/slideLayout2.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7.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6.svg"/></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 Id="rId14" Type="http://schemas.openxmlformats.org/officeDocument/2006/relationships/image" Target="../media/image62.svg"/></Relationships>
</file>

<file path=ppt/slides/_rels/slide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4D94F-4D77-03B5-A772-2031A74FEC31}"/>
              </a:ext>
            </a:extLst>
          </p:cNvPr>
          <p:cNvSpPr>
            <a:spLocks noGrp="1" noRot="1" noMove="1" noResize="1" noEditPoints="1" noAdjustHandles="1" noChangeArrowheads="1" noChangeShapeType="1"/>
          </p:cNvSpPr>
          <p:nvPr>
            <p:ph type="title"/>
          </p:nvPr>
        </p:nvSpPr>
        <p:spPr>
          <a:xfrm>
            <a:off x="421629" y="488804"/>
            <a:ext cx="5382307" cy="1739989"/>
          </a:xfrm>
        </p:spPr>
        <p:txBody>
          <a:bodyPr/>
          <a:lstStyle/>
          <a:p>
            <a:pPr>
              <a:lnSpc>
                <a:spcPct val="100000"/>
              </a:lnSpc>
            </a:pPr>
            <a:r>
              <a:rPr lang="en-US" sz="3600" dirty="0">
                <a:solidFill>
                  <a:srgbClr val="006072"/>
                </a:solidFill>
              </a:rPr>
              <a:t>Promoting Mental Health </a:t>
            </a:r>
            <a:br>
              <a:rPr lang="en-US" sz="3600" dirty="0">
                <a:solidFill>
                  <a:srgbClr val="006072"/>
                </a:solidFill>
              </a:rPr>
            </a:br>
            <a:r>
              <a:rPr lang="en-US" sz="3600" dirty="0">
                <a:solidFill>
                  <a:srgbClr val="006072"/>
                </a:solidFill>
              </a:rPr>
              <a:t>and Well-Being in Schools</a:t>
            </a:r>
            <a:br>
              <a:rPr lang="en-US" sz="3600" dirty="0">
                <a:solidFill>
                  <a:srgbClr val="006072"/>
                </a:solidFill>
              </a:rPr>
            </a:br>
            <a:r>
              <a:rPr lang="en-US" sz="3600" i="1" dirty="0">
                <a:solidFill>
                  <a:srgbClr val="006072"/>
                </a:solidFill>
              </a:rPr>
              <a:t>Presentation Template</a:t>
            </a:r>
            <a:endParaRPr lang="en-US" sz="3600" dirty="0">
              <a:solidFill>
                <a:srgbClr val="015DAA"/>
              </a:solidFill>
            </a:endParaRPr>
          </a:p>
        </p:txBody>
      </p:sp>
      <p:sp>
        <p:nvSpPr>
          <p:cNvPr id="5" name="Title 1">
            <a:extLst>
              <a:ext uri="{FF2B5EF4-FFF2-40B4-BE49-F238E27FC236}">
                <a16:creationId xmlns:a16="http://schemas.microsoft.com/office/drawing/2014/main" id="{F0A27F5F-AADB-FAB4-DD18-42D881B9DCDD}"/>
              </a:ext>
            </a:extLst>
          </p:cNvPr>
          <p:cNvSpPr txBox="1">
            <a:spLocks noGrp="1" noRot="1" noMove="1" noResize="1" noEditPoints="1" noAdjustHandles="1" noChangeArrowheads="1" noChangeShapeType="1"/>
          </p:cNvSpPr>
          <p:nvPr/>
        </p:nvSpPr>
        <p:spPr>
          <a:xfrm>
            <a:off x="423814" y="2946458"/>
            <a:ext cx="5574475" cy="1041050"/>
          </a:xfrm>
          <a:prstGeom prst="rect">
            <a:avLst/>
          </a:prstGeom>
        </p:spPr>
        <p:txBody>
          <a:bodyPr anchor="b"/>
          <a:lstStyle>
            <a:lvl1pPr algn="l" rtl="0" eaLnBrk="0" fontAlgn="base" hangingPunct="0">
              <a:spcBef>
                <a:spcPct val="0"/>
              </a:spcBef>
              <a:spcAft>
                <a:spcPct val="0"/>
              </a:spcAft>
              <a:defRPr sz="3600" b="1" kern="1200" baseline="0">
                <a:solidFill>
                  <a:schemeClr val="bg2"/>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a:lnSpc>
                <a:spcPts val="3000"/>
              </a:lnSpc>
            </a:pPr>
            <a:r>
              <a:rPr lang="en-US" sz="2800" dirty="0">
                <a:solidFill>
                  <a:srgbClr val="015DAA"/>
                </a:solidFill>
              </a:rPr>
              <a:t>BEFORE YOU GET STARTED:</a:t>
            </a:r>
            <a:br>
              <a:rPr lang="en-US" sz="2800" dirty="0">
                <a:solidFill>
                  <a:srgbClr val="015DAA"/>
                </a:solidFill>
              </a:rPr>
            </a:br>
            <a:r>
              <a:rPr lang="en-US" sz="2800" dirty="0">
                <a:solidFill>
                  <a:srgbClr val="015DAA"/>
                </a:solidFill>
              </a:rPr>
              <a:t>USER GUIDE AND INSTRUCTIONS</a:t>
            </a:r>
            <a:endParaRPr lang="en-US" sz="2800" i="1" dirty="0">
              <a:solidFill>
                <a:srgbClr val="006072"/>
              </a:solidFill>
            </a:endParaRPr>
          </a:p>
        </p:txBody>
      </p:sp>
      <p:grpSp>
        <p:nvGrpSpPr>
          <p:cNvPr id="343" name="Group 342">
            <a:extLst>
              <a:ext uri="{FF2B5EF4-FFF2-40B4-BE49-F238E27FC236}">
                <a16:creationId xmlns:a16="http://schemas.microsoft.com/office/drawing/2014/main" id="{B5AD64E3-3D1B-CCD1-8BCB-E3D4BA563764}"/>
              </a:ext>
              <a:ext uri="{C183D7F6-B498-43B3-948B-1728B52AA6E4}">
                <adec:decorative xmlns:adec="http://schemas.microsoft.com/office/drawing/2017/decorative" val="1"/>
              </a:ext>
            </a:extLst>
          </p:cNvPr>
          <p:cNvGrpSpPr>
            <a:grpSpLocks noGrp="1" noUngrp="1" noRot="1" noMove="1" noResize="1"/>
          </p:cNvGrpSpPr>
          <p:nvPr/>
        </p:nvGrpSpPr>
        <p:grpSpPr>
          <a:xfrm>
            <a:off x="5931209" y="1337403"/>
            <a:ext cx="3125173" cy="3495093"/>
            <a:chOff x="5931209" y="1337403"/>
            <a:chExt cx="3125173" cy="3495093"/>
          </a:xfrm>
        </p:grpSpPr>
        <p:pic>
          <p:nvPicPr>
            <p:cNvPr id="328" name="Graphic 327">
              <a:extLst>
                <a:ext uri="{FF2B5EF4-FFF2-40B4-BE49-F238E27FC236}">
                  <a16:creationId xmlns:a16="http://schemas.microsoft.com/office/drawing/2014/main" id="{74FC3D2E-8C8E-F87F-B4D3-DF36B3EF4778}"/>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31087" y="2753040"/>
              <a:ext cx="835705" cy="763144"/>
            </a:xfrm>
            <a:prstGeom prst="rect">
              <a:avLst/>
            </a:prstGeom>
            <a:effectLst>
              <a:outerShdw blurRad="50800" dist="25400" dir="2700000" algn="tl" rotWithShape="0">
                <a:prstClr val="black">
                  <a:alpha val="40000"/>
                </a:prstClr>
              </a:outerShdw>
            </a:effectLst>
          </p:spPr>
        </p:pic>
        <p:pic>
          <p:nvPicPr>
            <p:cNvPr id="330" name="Graphic 329">
              <a:extLst>
                <a:ext uri="{FF2B5EF4-FFF2-40B4-BE49-F238E27FC236}">
                  <a16:creationId xmlns:a16="http://schemas.microsoft.com/office/drawing/2014/main" id="{FFB7A614-8F65-96D4-C13B-F7D46B031A80}"/>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35383" y="3806064"/>
              <a:ext cx="835705" cy="950802"/>
            </a:xfrm>
            <a:prstGeom prst="rect">
              <a:avLst/>
            </a:prstGeom>
            <a:effectLst>
              <a:outerShdw blurRad="50800" dist="25400" dir="2700000" algn="tl" rotWithShape="0">
                <a:prstClr val="black">
                  <a:alpha val="40000"/>
                </a:prstClr>
              </a:outerShdw>
            </a:effectLst>
          </p:spPr>
        </p:pic>
        <p:pic>
          <p:nvPicPr>
            <p:cNvPr id="332" name="Graphic 331">
              <a:extLst>
                <a:ext uri="{FF2B5EF4-FFF2-40B4-BE49-F238E27FC236}">
                  <a16:creationId xmlns:a16="http://schemas.microsoft.com/office/drawing/2014/main" id="{3E40AF39-0799-5044-1572-79FA53A80CBA}"/>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31209" y="1540724"/>
              <a:ext cx="835705" cy="950802"/>
            </a:xfrm>
            <a:prstGeom prst="rect">
              <a:avLst/>
            </a:prstGeom>
            <a:effectLst>
              <a:outerShdw blurRad="50800" dist="25400" dir="2700000" algn="tl" rotWithShape="0">
                <a:prstClr val="black">
                  <a:alpha val="40000"/>
                </a:prstClr>
              </a:outerShdw>
            </a:effectLst>
          </p:spPr>
        </p:pic>
        <p:pic>
          <p:nvPicPr>
            <p:cNvPr id="334" name="Graphic 333">
              <a:extLst>
                <a:ext uri="{FF2B5EF4-FFF2-40B4-BE49-F238E27FC236}">
                  <a16:creationId xmlns:a16="http://schemas.microsoft.com/office/drawing/2014/main" id="{306C7740-4AB3-D3FD-E93C-7F05D91CA2B7}"/>
                </a:ext>
              </a:extLst>
            </p:cNvPr>
            <p:cNvPicPr>
              <a:picLocks noGrp="1" noRot="1" noChangeAspect="1" noMove="1" noResize="1" noEditPoints="1" noAdjustHandles="1" noChangeArrowheads="1" noChangeShapeType="1" noCrop="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50539" y="2874352"/>
              <a:ext cx="835705" cy="950802"/>
            </a:xfrm>
            <a:prstGeom prst="rect">
              <a:avLst/>
            </a:prstGeom>
            <a:effectLst>
              <a:outerShdw blurRad="50800" dist="25400" dir="2700000" algn="tl" rotWithShape="0">
                <a:prstClr val="black">
                  <a:alpha val="40000"/>
                </a:prstClr>
              </a:outerShdw>
            </a:effectLst>
          </p:spPr>
        </p:pic>
        <p:pic>
          <p:nvPicPr>
            <p:cNvPr id="336" name="Graphic 335">
              <a:extLst>
                <a:ext uri="{FF2B5EF4-FFF2-40B4-BE49-F238E27FC236}">
                  <a16:creationId xmlns:a16="http://schemas.microsoft.com/office/drawing/2014/main" id="{42FDD554-DAEB-C390-5D31-778EB58B3B99}"/>
                </a:ext>
              </a:extLst>
            </p:cNvPr>
            <p:cNvPicPr>
              <a:picLocks noGrp="1" noRot="1" noChangeAspect="1" noMove="1" noResize="1" noEditPoints="1" noAdjustHandles="1" noChangeArrowheads="1" noChangeShapeType="1" noCrop="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20677" y="2481969"/>
              <a:ext cx="835705" cy="950802"/>
            </a:xfrm>
            <a:prstGeom prst="rect">
              <a:avLst/>
            </a:prstGeom>
            <a:effectLst>
              <a:outerShdw blurRad="50800" dist="25400" dir="2700000" algn="tl" rotWithShape="0">
                <a:prstClr val="black">
                  <a:alpha val="40000"/>
                </a:prstClr>
              </a:outerShdw>
            </a:effectLst>
          </p:spPr>
        </p:pic>
        <p:pic>
          <p:nvPicPr>
            <p:cNvPr id="338" name="Graphic 337">
              <a:extLst>
                <a:ext uri="{FF2B5EF4-FFF2-40B4-BE49-F238E27FC236}">
                  <a16:creationId xmlns:a16="http://schemas.microsoft.com/office/drawing/2014/main" id="{C2FD13C1-4AEA-AFB9-D3E6-4E69251C5CDF}"/>
                </a:ext>
              </a:extLst>
            </p:cNvPr>
            <p:cNvPicPr>
              <a:picLocks noGrp="1" noRot="1" noChangeAspect="1" noMove="1" noResize="1" noEditPoints="1" noAdjustHandles="1" noChangeArrowheads="1" noChangeShapeType="1" noCrop="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41543" y="1923550"/>
              <a:ext cx="835705" cy="950802"/>
            </a:xfrm>
            <a:prstGeom prst="rect">
              <a:avLst/>
            </a:prstGeom>
            <a:effectLst>
              <a:outerShdw blurRad="50800" dist="25400" dir="2700000" algn="tl" rotWithShape="0">
                <a:prstClr val="black">
                  <a:alpha val="40000"/>
                </a:prstClr>
              </a:outerShdw>
            </a:effectLst>
          </p:spPr>
        </p:pic>
        <p:pic>
          <p:nvPicPr>
            <p:cNvPr id="340" name="Graphic 339">
              <a:extLst>
                <a:ext uri="{FF2B5EF4-FFF2-40B4-BE49-F238E27FC236}">
                  <a16:creationId xmlns:a16="http://schemas.microsoft.com/office/drawing/2014/main" id="{D100474C-6CAF-B42B-EDD1-77FF2FF30FFB}"/>
                </a:ext>
              </a:extLst>
            </p:cNvPr>
            <p:cNvPicPr>
              <a:picLocks noGrp="1" noRot="1" noChangeAspect="1" noMove="1" noResize="1" noEditPoints="1" noAdjustHandles="1" noChangeArrowheads="1" noChangeShapeType="1" noCrop="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69097" y="3881694"/>
              <a:ext cx="835705" cy="950802"/>
            </a:xfrm>
            <a:prstGeom prst="rect">
              <a:avLst/>
            </a:prstGeom>
            <a:effectLst>
              <a:outerShdw blurRad="50800" dist="25400" dir="2700000" algn="tl" rotWithShape="0">
                <a:prstClr val="black">
                  <a:alpha val="40000"/>
                </a:prstClr>
              </a:outerShdw>
            </a:effectLst>
          </p:spPr>
        </p:pic>
        <p:pic>
          <p:nvPicPr>
            <p:cNvPr id="342" name="Graphic 341">
              <a:extLst>
                <a:ext uri="{FF2B5EF4-FFF2-40B4-BE49-F238E27FC236}">
                  <a16:creationId xmlns:a16="http://schemas.microsoft.com/office/drawing/2014/main" id="{69D22F5F-8712-1130-C686-C8B4DC38C544}"/>
                </a:ext>
              </a:extLst>
            </p:cNvPr>
            <p:cNvPicPr>
              <a:picLocks noGrp="1" noRot="1" noChangeAspect="1" noMove="1" noResize="1" noEditPoints="1" noAdjustHandles="1" noChangeArrowheads="1" noChangeShapeType="1" noCrop="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017221" y="1337403"/>
              <a:ext cx="835705" cy="950802"/>
            </a:xfrm>
            <a:prstGeom prst="rect">
              <a:avLst/>
            </a:prstGeom>
            <a:effectLst>
              <a:outerShdw blurRad="50800" dist="25400" dir="2700000" algn="tl" rotWithShape="0">
                <a:prstClr val="black">
                  <a:alpha val="40000"/>
                </a:prstClr>
              </a:outerShdw>
            </a:effectLst>
          </p:spPr>
        </p:pic>
      </p:grpSp>
    </p:spTree>
    <p:extLst>
      <p:ext uri="{BB962C8B-B14F-4D97-AF65-F5344CB8AC3E}">
        <p14:creationId xmlns:p14="http://schemas.microsoft.com/office/powerpoint/2010/main" val="90869517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B3630-A9B4-4967-B3BD-9F19B546E1BE}"/>
              </a:ext>
            </a:extLst>
          </p:cNvPr>
          <p:cNvSpPr>
            <a:spLocks noGrp="1" noRot="1" noMove="1" noResize="1" noEditPoints="1" noAdjustHandles="1" noChangeArrowheads="1" noChangeShapeType="1"/>
          </p:cNvSpPr>
          <p:nvPr>
            <p:ph type="title"/>
          </p:nvPr>
        </p:nvSpPr>
        <p:spPr>
          <a:xfrm>
            <a:off x="309390" y="292983"/>
            <a:ext cx="8525219" cy="857250"/>
          </a:xfrm>
        </p:spPr>
        <p:txBody>
          <a:bodyPr/>
          <a:lstStyle/>
          <a:p>
            <a:pPr algn="ctr"/>
            <a:r>
              <a:rPr lang="en-US" dirty="0">
                <a:solidFill>
                  <a:srgbClr val="17468F"/>
                </a:solidFill>
              </a:rPr>
              <a:t>What are we already doing well to support mental health and well-being?</a:t>
            </a:r>
          </a:p>
        </p:txBody>
      </p:sp>
      <p:grpSp>
        <p:nvGrpSpPr>
          <p:cNvPr id="29" name="Group 28">
            <a:extLst>
              <a:ext uri="{FF2B5EF4-FFF2-40B4-BE49-F238E27FC236}">
                <a16:creationId xmlns:a16="http://schemas.microsoft.com/office/drawing/2014/main" id="{C2DD726E-0F77-44CD-A7AD-83B980B7D8D4}"/>
              </a:ext>
              <a:ext uri="{C183D7F6-B498-43B3-948B-1728B52AA6E4}">
                <adec:decorative xmlns:adec="http://schemas.microsoft.com/office/drawing/2017/decorative" val="1"/>
              </a:ext>
            </a:extLst>
          </p:cNvPr>
          <p:cNvGrpSpPr>
            <a:grpSpLocks noGrp="1" noUngrp="1" noRot="1" noMove="1" noResize="1"/>
          </p:cNvGrpSpPr>
          <p:nvPr/>
        </p:nvGrpSpPr>
        <p:grpSpPr>
          <a:xfrm>
            <a:off x="148150" y="1409040"/>
            <a:ext cx="3224769" cy="3627040"/>
            <a:chOff x="148150" y="1409040"/>
            <a:chExt cx="3224769" cy="3627040"/>
          </a:xfrm>
        </p:grpSpPr>
        <p:pic>
          <p:nvPicPr>
            <p:cNvPr id="13" name="Graphic 12">
              <a:extLst>
                <a:ext uri="{FF2B5EF4-FFF2-40B4-BE49-F238E27FC236}">
                  <a16:creationId xmlns:a16="http://schemas.microsoft.com/office/drawing/2014/main" id="{C7D5AC6C-D4A0-0B41-04B6-67FEA7D7E72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4119" y="2879521"/>
              <a:ext cx="914401" cy="835008"/>
            </a:xfrm>
            <a:prstGeom prst="rect">
              <a:avLst/>
            </a:prstGeom>
            <a:effectLst>
              <a:outerShdw blurRad="50800" dist="25400" dir="2700000" algn="tl" rotWithShape="0">
                <a:prstClr val="black">
                  <a:alpha val="40000"/>
                </a:prstClr>
              </a:outerShdw>
            </a:effectLst>
          </p:spPr>
        </p:pic>
        <p:pic>
          <p:nvPicPr>
            <p:cNvPr id="17" name="Graphic 16">
              <a:extLst>
                <a:ext uri="{FF2B5EF4-FFF2-40B4-BE49-F238E27FC236}">
                  <a16:creationId xmlns:a16="http://schemas.microsoft.com/office/drawing/2014/main" id="{9111B1F3-9E08-6558-45A1-00661660869B}"/>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17735" y="3939567"/>
              <a:ext cx="914400" cy="1040335"/>
            </a:xfrm>
            <a:prstGeom prst="rect">
              <a:avLst/>
            </a:prstGeom>
            <a:effectLst>
              <a:outerShdw blurRad="50800" dist="25400" dir="2700000" algn="tl" rotWithShape="0">
                <a:prstClr val="black">
                  <a:alpha val="40000"/>
                </a:prstClr>
              </a:outerShdw>
            </a:effectLst>
          </p:spPr>
        </p:pic>
        <p:pic>
          <p:nvPicPr>
            <p:cNvPr id="19" name="Graphic 18">
              <a:extLst>
                <a:ext uri="{FF2B5EF4-FFF2-40B4-BE49-F238E27FC236}">
                  <a16:creationId xmlns:a16="http://schemas.microsoft.com/office/drawing/2014/main" id="{F98F2FB3-F46D-51B8-101E-AD95DCE3032A}"/>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8150" y="1646563"/>
              <a:ext cx="914400" cy="1040335"/>
            </a:xfrm>
            <a:prstGeom prst="rect">
              <a:avLst/>
            </a:prstGeom>
            <a:effectLst>
              <a:outerShdw blurRad="50800" dist="25400" dir="2700000" algn="tl" rotWithShape="0">
                <a:prstClr val="black">
                  <a:alpha val="40000"/>
                </a:prstClr>
              </a:outerShdw>
            </a:effectLst>
          </p:spPr>
        </p:pic>
        <p:pic>
          <p:nvPicPr>
            <p:cNvPr id="20" name="Graphic 19">
              <a:extLst>
                <a:ext uri="{FF2B5EF4-FFF2-40B4-BE49-F238E27FC236}">
                  <a16:creationId xmlns:a16="http://schemas.microsoft.com/office/drawing/2014/main" id="{3856B66E-FABA-1B53-8364-4E317B78CDB2}"/>
                </a:ext>
              </a:extLst>
            </p:cNvPr>
            <p:cNvPicPr>
              <a:picLocks noGrp="1" noRot="1" noChangeAspect="1" noMove="1" noResize="1" noEditPoints="1" noAdjustHandles="1" noChangeArrowheads="1" noChangeShapeType="1" noCrop="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2667" y="2955410"/>
              <a:ext cx="914400" cy="1040335"/>
            </a:xfrm>
            <a:prstGeom prst="rect">
              <a:avLst/>
            </a:prstGeom>
            <a:effectLst>
              <a:outerShdw blurRad="50800" dist="25400" dir="2700000" algn="tl" rotWithShape="0">
                <a:prstClr val="black">
                  <a:alpha val="40000"/>
                </a:prstClr>
              </a:outerShdw>
            </a:effectLst>
          </p:spPr>
        </p:pic>
        <p:pic>
          <p:nvPicPr>
            <p:cNvPr id="22" name="Graphic 21">
              <a:extLst>
                <a:ext uri="{FF2B5EF4-FFF2-40B4-BE49-F238E27FC236}">
                  <a16:creationId xmlns:a16="http://schemas.microsoft.com/office/drawing/2014/main" id="{75BCBFD2-76D3-1610-771A-7B60D1553201}"/>
                </a:ext>
              </a:extLst>
            </p:cNvPr>
            <p:cNvPicPr>
              <a:picLocks noGrp="1" noRot="1" noChangeAspect="1" noMove="1" noResize="1" noEditPoints="1" noAdjustHandles="1" noChangeArrowheads="1" noChangeShapeType="1" noCrop="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58519" y="2571749"/>
              <a:ext cx="914400" cy="1040335"/>
            </a:xfrm>
            <a:prstGeom prst="rect">
              <a:avLst/>
            </a:prstGeom>
            <a:effectLst>
              <a:outerShdw blurRad="50800" dist="25400" dir="2700000" algn="tl" rotWithShape="0">
                <a:prstClr val="black">
                  <a:alpha val="40000"/>
                </a:prstClr>
              </a:outerShdw>
            </a:effectLst>
          </p:spPr>
        </p:pic>
        <p:pic>
          <p:nvPicPr>
            <p:cNvPr id="23" name="Graphic 22">
              <a:extLst>
                <a:ext uri="{FF2B5EF4-FFF2-40B4-BE49-F238E27FC236}">
                  <a16:creationId xmlns:a16="http://schemas.microsoft.com/office/drawing/2014/main" id="{08FAAC4B-ED88-4E94-0C96-215F3BE509E3}"/>
                </a:ext>
              </a:extLst>
            </p:cNvPr>
            <p:cNvPicPr>
              <a:picLocks noGrp="1" noRot="1" noChangeAspect="1" noMove="1" noResize="1" noEditPoints="1" noAdjustHandles="1" noChangeArrowheads="1" noChangeShapeType="1" noCrop="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03335" y="2051582"/>
              <a:ext cx="914400" cy="1040335"/>
            </a:xfrm>
            <a:prstGeom prst="rect">
              <a:avLst/>
            </a:prstGeom>
            <a:effectLst>
              <a:outerShdw blurRad="50800" dist="25400" dir="2700000" algn="tl" rotWithShape="0">
                <a:prstClr val="black">
                  <a:alpha val="40000"/>
                </a:prstClr>
              </a:outerShdw>
            </a:effectLst>
          </p:spPr>
        </p:pic>
        <p:pic>
          <p:nvPicPr>
            <p:cNvPr id="24" name="Graphic 23">
              <a:extLst>
                <a:ext uri="{FF2B5EF4-FFF2-40B4-BE49-F238E27FC236}">
                  <a16:creationId xmlns:a16="http://schemas.microsoft.com/office/drawing/2014/main" id="{75CDFDF4-0033-55DB-A187-07D434F582C9}"/>
                </a:ext>
              </a:extLst>
            </p:cNvPr>
            <p:cNvPicPr>
              <a:picLocks noGrp="1" noRot="1" noChangeAspect="1" noMove="1" noResize="1" noEditPoints="1" noAdjustHandles="1" noChangeArrowheads="1" noChangeShapeType="1" noCrop="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8883" y="3995745"/>
              <a:ext cx="914400" cy="1040335"/>
            </a:xfrm>
            <a:prstGeom prst="rect">
              <a:avLst/>
            </a:prstGeom>
            <a:effectLst>
              <a:outerShdw blurRad="50800" dist="25400" dir="2700000" algn="tl" rotWithShape="0">
                <a:prstClr val="black">
                  <a:alpha val="40000"/>
                </a:prstClr>
              </a:outerShdw>
            </a:effectLst>
          </p:spPr>
        </p:pic>
        <p:pic>
          <p:nvPicPr>
            <p:cNvPr id="27" name="Graphic 26">
              <a:extLst>
                <a:ext uri="{FF2B5EF4-FFF2-40B4-BE49-F238E27FC236}">
                  <a16:creationId xmlns:a16="http://schemas.microsoft.com/office/drawing/2014/main" id="{E84B17F2-A1DD-D46B-DFC7-E0E8E7215463}"/>
                </a:ext>
              </a:extLst>
            </p:cNvPr>
            <p:cNvPicPr>
              <a:picLocks noGrp="1" noRot="1" noChangeAspect="1" noMove="1" noResize="1" noEditPoints="1" noAdjustHandles="1" noChangeArrowheads="1" noChangeShapeType="1" noCrop="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299633" y="1409040"/>
              <a:ext cx="914400" cy="1040335"/>
            </a:xfrm>
            <a:prstGeom prst="rect">
              <a:avLst/>
            </a:prstGeom>
            <a:effectLst>
              <a:outerShdw blurRad="50800" dist="25400" dir="2700000" algn="tl" rotWithShape="0">
                <a:prstClr val="black">
                  <a:alpha val="40000"/>
                </a:prstClr>
              </a:outerShdw>
            </a:effectLst>
          </p:spPr>
        </p:pic>
      </p:grpSp>
      <p:sp>
        <p:nvSpPr>
          <p:cNvPr id="3" name="Text Placeholder 2">
            <a:extLst>
              <a:ext uri="{FF2B5EF4-FFF2-40B4-BE49-F238E27FC236}">
                <a16:creationId xmlns:a16="http://schemas.microsoft.com/office/drawing/2014/main" id="{94461671-F93D-2700-625E-16DD29D2EA13}"/>
              </a:ext>
            </a:extLst>
          </p:cNvPr>
          <p:cNvSpPr>
            <a:spLocks noGrp="1"/>
          </p:cNvSpPr>
          <p:nvPr>
            <p:ph type="body" sz="quarter" idx="10"/>
          </p:nvPr>
        </p:nvSpPr>
        <p:spPr>
          <a:xfrm>
            <a:off x="3676230" y="1496010"/>
            <a:ext cx="4993637" cy="3354507"/>
          </a:xfrm>
        </p:spPr>
        <p:txBody>
          <a:bodyPr/>
          <a:lstStyle/>
          <a:p>
            <a:pPr>
              <a:spcAft>
                <a:spcPts val="450"/>
              </a:spcAft>
              <a:buClr>
                <a:srgbClr val="FF7351"/>
              </a:buClr>
            </a:pPr>
            <a:endParaRPr lang="en-US" sz="1800" dirty="0">
              <a:solidFill>
                <a:srgbClr val="122C41"/>
              </a:solidFill>
            </a:endParaRPr>
          </a:p>
        </p:txBody>
      </p:sp>
      <p:sp>
        <p:nvSpPr>
          <p:cNvPr id="4" name="Slide Number Placeholder 2">
            <a:extLst>
              <a:ext uri="{FF2B5EF4-FFF2-40B4-BE49-F238E27FC236}">
                <a16:creationId xmlns:a16="http://schemas.microsoft.com/office/drawing/2014/main" id="{71E1E16C-8CF9-BB8B-2AC4-17E2BA4A304B}"/>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10</a:t>
            </a:fld>
            <a:endParaRPr lang="en-US" sz="900" dirty="0">
              <a:solidFill>
                <a:srgbClr val="015DAA"/>
              </a:solidFill>
              <a:latin typeface="Arial"/>
            </a:endParaRPr>
          </a:p>
        </p:txBody>
      </p:sp>
    </p:spTree>
    <p:extLst>
      <p:ext uri="{BB962C8B-B14F-4D97-AF65-F5344CB8AC3E}">
        <p14:creationId xmlns:p14="http://schemas.microsoft.com/office/powerpoint/2010/main" val="345658885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B3630-A9B4-4967-B3BD-9F19B546E1BE}"/>
              </a:ext>
            </a:extLst>
          </p:cNvPr>
          <p:cNvSpPr>
            <a:spLocks noGrp="1" noRot="1" noMove="1" noResize="1" noEditPoints="1" noAdjustHandles="1" noChangeArrowheads="1" noChangeShapeType="1"/>
          </p:cNvSpPr>
          <p:nvPr>
            <p:ph type="title"/>
          </p:nvPr>
        </p:nvSpPr>
        <p:spPr>
          <a:xfrm>
            <a:off x="378178" y="273360"/>
            <a:ext cx="8575322" cy="857250"/>
          </a:xfrm>
        </p:spPr>
        <p:txBody>
          <a:bodyPr/>
          <a:lstStyle/>
          <a:p>
            <a:pPr algn="ctr"/>
            <a:r>
              <a:rPr lang="en-US" dirty="0">
                <a:solidFill>
                  <a:srgbClr val="17468F"/>
                </a:solidFill>
              </a:rPr>
              <a:t>What new approaches are most important to put in place in the next academic year? </a:t>
            </a:r>
          </a:p>
        </p:txBody>
      </p:sp>
      <p:sp>
        <p:nvSpPr>
          <p:cNvPr id="3" name="Text Placeholder 2">
            <a:extLst>
              <a:ext uri="{FF2B5EF4-FFF2-40B4-BE49-F238E27FC236}">
                <a16:creationId xmlns:a16="http://schemas.microsoft.com/office/drawing/2014/main" id="{94461671-F93D-2700-625E-16DD29D2EA13}"/>
              </a:ext>
            </a:extLst>
          </p:cNvPr>
          <p:cNvSpPr>
            <a:spLocks noGrp="1"/>
          </p:cNvSpPr>
          <p:nvPr>
            <p:ph type="body" sz="quarter" idx="10"/>
          </p:nvPr>
        </p:nvSpPr>
        <p:spPr>
          <a:xfrm>
            <a:off x="378178" y="1508830"/>
            <a:ext cx="4724400" cy="3341688"/>
          </a:xfrm>
        </p:spPr>
        <p:txBody>
          <a:bodyPr/>
          <a:lstStyle/>
          <a:p>
            <a:pPr marL="342900" indent="-342900">
              <a:spcAft>
                <a:spcPts val="450"/>
              </a:spcAft>
              <a:buClr>
                <a:srgbClr val="BF3151"/>
              </a:buClr>
              <a:buFont typeface="Wingdings" panose="05000000000000000000" pitchFamily="2" charset="2"/>
              <a:buChar char="§"/>
            </a:pPr>
            <a:endParaRPr lang="en-US" sz="1800" b="0" dirty="0"/>
          </a:p>
        </p:txBody>
      </p:sp>
      <p:grpSp>
        <p:nvGrpSpPr>
          <p:cNvPr id="11" name="Group 10">
            <a:extLst>
              <a:ext uri="{FF2B5EF4-FFF2-40B4-BE49-F238E27FC236}">
                <a16:creationId xmlns:a16="http://schemas.microsoft.com/office/drawing/2014/main" id="{C5ACE24E-22A2-A821-29FE-97666D7BE5FC}"/>
              </a:ext>
              <a:ext uri="{C183D7F6-B498-43B3-948B-1728B52AA6E4}">
                <adec:decorative xmlns:adec="http://schemas.microsoft.com/office/drawing/2017/decorative" val="1"/>
              </a:ext>
            </a:extLst>
          </p:cNvPr>
          <p:cNvGrpSpPr>
            <a:grpSpLocks noGrp="1" noUngrp="1" noRot="1" noMove="1" noResize="1"/>
          </p:cNvGrpSpPr>
          <p:nvPr/>
        </p:nvGrpSpPr>
        <p:grpSpPr>
          <a:xfrm>
            <a:off x="5389596" y="1315215"/>
            <a:ext cx="3623648" cy="3531008"/>
            <a:chOff x="5389596" y="1315215"/>
            <a:chExt cx="3623648" cy="3531008"/>
          </a:xfrm>
        </p:grpSpPr>
        <p:pic>
          <p:nvPicPr>
            <p:cNvPr id="12" name="Graphic 11">
              <a:extLst>
                <a:ext uri="{FF2B5EF4-FFF2-40B4-BE49-F238E27FC236}">
                  <a16:creationId xmlns:a16="http://schemas.microsoft.com/office/drawing/2014/main" id="{3CAE803E-9D53-6D7A-2CC4-F8C3C8A5C4D4}"/>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89596" y="2570877"/>
              <a:ext cx="914401" cy="835008"/>
            </a:xfrm>
            <a:prstGeom prst="rect">
              <a:avLst/>
            </a:prstGeom>
            <a:effectLst>
              <a:outerShdw blurRad="50800" dist="25400" dir="2700000" algn="tl" rotWithShape="0">
                <a:prstClr val="black">
                  <a:alpha val="40000"/>
                </a:prstClr>
              </a:outerShdw>
            </a:effectLst>
          </p:spPr>
        </p:pic>
        <p:pic>
          <p:nvPicPr>
            <p:cNvPr id="13" name="Graphic 12">
              <a:extLst>
                <a:ext uri="{FF2B5EF4-FFF2-40B4-BE49-F238E27FC236}">
                  <a16:creationId xmlns:a16="http://schemas.microsoft.com/office/drawing/2014/main" id="{F3B288C2-80A9-B976-EF6E-72E55ADC4626}"/>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81860" y="1315215"/>
              <a:ext cx="914401" cy="835008"/>
            </a:xfrm>
            <a:prstGeom prst="rect">
              <a:avLst/>
            </a:prstGeom>
            <a:effectLst>
              <a:outerShdw blurRad="50800" dist="25400" dir="2700000" algn="tl" rotWithShape="0">
                <a:prstClr val="black">
                  <a:alpha val="40000"/>
                </a:prstClr>
              </a:outerShdw>
            </a:effectLst>
          </p:spPr>
        </p:pic>
        <p:pic>
          <p:nvPicPr>
            <p:cNvPr id="14" name="Graphic 13">
              <a:extLst>
                <a:ext uri="{FF2B5EF4-FFF2-40B4-BE49-F238E27FC236}">
                  <a16:creationId xmlns:a16="http://schemas.microsoft.com/office/drawing/2014/main" id="{A3287057-2E58-C748-2B16-CE22E310CF5F}"/>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39060" y="3805888"/>
              <a:ext cx="914400" cy="1040335"/>
            </a:xfrm>
            <a:prstGeom prst="rect">
              <a:avLst/>
            </a:prstGeom>
            <a:effectLst>
              <a:outerShdw blurRad="50800" dist="25400" dir="2700000" algn="tl" rotWithShape="0">
                <a:prstClr val="black">
                  <a:alpha val="40000"/>
                </a:prstClr>
              </a:outerShdw>
            </a:effectLst>
          </p:spPr>
        </p:pic>
        <p:pic>
          <p:nvPicPr>
            <p:cNvPr id="15" name="Graphic 14">
              <a:extLst>
                <a:ext uri="{FF2B5EF4-FFF2-40B4-BE49-F238E27FC236}">
                  <a16:creationId xmlns:a16="http://schemas.microsoft.com/office/drawing/2014/main" id="{17DAE1BF-CFB5-E0CB-2D23-C64950DB489E}"/>
                </a:ext>
              </a:extLst>
            </p:cNvPr>
            <p:cNvPicPr>
              <a:picLocks noGrp="1" noRot="1" noChangeAspect="1" noMove="1" noResize="1" noEditPoints="1" noAdjustHandles="1" noChangeArrowheads="1" noChangeShapeType="1" noCrop="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31592" y="2762010"/>
              <a:ext cx="914401" cy="835008"/>
            </a:xfrm>
            <a:prstGeom prst="rect">
              <a:avLst/>
            </a:prstGeom>
            <a:effectLst>
              <a:outerShdw blurRad="50800" dist="25400" dir="2700000" algn="tl" rotWithShape="0">
                <a:prstClr val="black">
                  <a:alpha val="40000"/>
                </a:prstClr>
              </a:outerShdw>
            </a:effectLst>
          </p:spPr>
        </p:pic>
        <p:pic>
          <p:nvPicPr>
            <p:cNvPr id="16" name="Graphic 15">
              <a:extLst>
                <a:ext uri="{FF2B5EF4-FFF2-40B4-BE49-F238E27FC236}">
                  <a16:creationId xmlns:a16="http://schemas.microsoft.com/office/drawing/2014/main" id="{90C66571-92C0-1D04-F718-2EDE212324B5}"/>
                </a:ext>
              </a:extLst>
            </p:cNvPr>
            <p:cNvPicPr>
              <a:picLocks noGrp="1" noRot="1" noChangeAspect="1" noMove="1" noResize="1" noEditPoints="1" noAdjustHandles="1" noChangeArrowheads="1" noChangeShapeType="1" noCrop="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09593" y="1537641"/>
              <a:ext cx="914401" cy="876073"/>
            </a:xfrm>
            <a:prstGeom prst="rect">
              <a:avLst/>
            </a:prstGeom>
            <a:effectLst>
              <a:outerShdw blurRad="50800" dist="25400" dir="2700000" algn="tl" rotWithShape="0">
                <a:prstClr val="black">
                  <a:alpha val="40000"/>
                </a:prstClr>
              </a:outerShdw>
            </a:effectLst>
          </p:spPr>
        </p:pic>
        <p:pic>
          <p:nvPicPr>
            <p:cNvPr id="17" name="Graphic 16">
              <a:extLst>
                <a:ext uri="{FF2B5EF4-FFF2-40B4-BE49-F238E27FC236}">
                  <a16:creationId xmlns:a16="http://schemas.microsoft.com/office/drawing/2014/main" id="{ADFEEE32-CD9C-8D86-D36B-9370C811314C}"/>
                </a:ext>
              </a:extLst>
            </p:cNvPr>
            <p:cNvPicPr>
              <a:picLocks noGrp="1" noRot="1" noChangeAspect="1" noMove="1" noResize="1" noEditPoints="1" noAdjustHandles="1" noChangeArrowheads="1" noChangeShapeType="1" noCrop="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98844" y="2509738"/>
              <a:ext cx="914400" cy="1040335"/>
            </a:xfrm>
            <a:prstGeom prst="rect">
              <a:avLst/>
            </a:prstGeom>
            <a:effectLst>
              <a:outerShdw blurRad="50800" dist="25400" dir="2700000" algn="tl" rotWithShape="0">
                <a:prstClr val="black">
                  <a:alpha val="40000"/>
                </a:prstClr>
              </a:outerShdw>
            </a:effectLst>
          </p:spPr>
        </p:pic>
        <p:pic>
          <p:nvPicPr>
            <p:cNvPr id="18" name="Graphic 17">
              <a:extLst>
                <a:ext uri="{FF2B5EF4-FFF2-40B4-BE49-F238E27FC236}">
                  <a16:creationId xmlns:a16="http://schemas.microsoft.com/office/drawing/2014/main" id="{ABAA046E-5AAF-F131-C3F3-4F2800801A32}"/>
                </a:ext>
              </a:extLst>
            </p:cNvPr>
            <p:cNvPicPr>
              <a:picLocks noGrp="1" noRot="1" noChangeAspect="1" noMove="1" noResize="1" noEditPoints="1" noAdjustHandles="1" noChangeArrowheads="1" noChangeShapeType="1" noCrop="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838240" y="3720211"/>
              <a:ext cx="931515" cy="1059807"/>
            </a:xfrm>
            <a:prstGeom prst="rect">
              <a:avLst/>
            </a:prstGeom>
            <a:effectLst>
              <a:outerShdw blurRad="50800" dist="25400" dir="2700000" algn="tl" rotWithShape="0">
                <a:prstClr val="black">
                  <a:alpha val="40000"/>
                </a:prstClr>
              </a:outerShdw>
            </a:effectLst>
          </p:spPr>
        </p:pic>
      </p:grpSp>
      <p:sp>
        <p:nvSpPr>
          <p:cNvPr id="8" name="Slide Number Placeholder 2">
            <a:extLst>
              <a:ext uri="{FF2B5EF4-FFF2-40B4-BE49-F238E27FC236}">
                <a16:creationId xmlns:a16="http://schemas.microsoft.com/office/drawing/2014/main" id="{4D9564B5-0033-3281-6BE1-FDB5185FFAC4}"/>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11</a:t>
            </a:fld>
            <a:endParaRPr lang="en-US" sz="900" dirty="0">
              <a:solidFill>
                <a:srgbClr val="015DAA"/>
              </a:solidFill>
              <a:latin typeface="Arial"/>
            </a:endParaRPr>
          </a:p>
        </p:txBody>
      </p:sp>
    </p:spTree>
    <p:extLst>
      <p:ext uri="{BB962C8B-B14F-4D97-AF65-F5344CB8AC3E}">
        <p14:creationId xmlns:p14="http://schemas.microsoft.com/office/powerpoint/2010/main" val="201373008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1874A3-F99F-A24A-7A8F-26A1F1508EA6}"/>
              </a:ext>
            </a:extLst>
          </p:cNvPr>
          <p:cNvSpPr>
            <a:spLocks noGrp="1" noRot="1" noMove="1" noResize="1" noEditPoints="1" noAdjustHandles="1" noChangeArrowheads="1" noChangeShapeType="1"/>
          </p:cNvSpPr>
          <p:nvPr>
            <p:ph type="title"/>
          </p:nvPr>
        </p:nvSpPr>
        <p:spPr/>
        <p:txBody>
          <a:bodyPr/>
          <a:lstStyle/>
          <a:p>
            <a:r>
              <a:rPr lang="en-US" dirty="0">
                <a:solidFill>
                  <a:srgbClr val="17468F"/>
                </a:solidFill>
              </a:rPr>
              <a:t>USER GUIDE</a:t>
            </a:r>
          </a:p>
        </p:txBody>
      </p:sp>
      <p:sp>
        <p:nvSpPr>
          <p:cNvPr id="6" name="Text Placeholder 5">
            <a:extLst>
              <a:ext uri="{FF2B5EF4-FFF2-40B4-BE49-F238E27FC236}">
                <a16:creationId xmlns:a16="http://schemas.microsoft.com/office/drawing/2014/main" id="{B343BF3C-4BF2-2EC7-5DE8-C1C81252110A}"/>
              </a:ext>
            </a:extLst>
          </p:cNvPr>
          <p:cNvSpPr>
            <a:spLocks noGrp="1" noRot="1" noMove="1" noResize="1" noEditPoints="1" noAdjustHandles="1" noChangeArrowheads="1" noChangeShapeType="1"/>
          </p:cNvSpPr>
          <p:nvPr>
            <p:ph type="body" sz="quarter" idx="10"/>
          </p:nvPr>
        </p:nvSpPr>
        <p:spPr>
          <a:xfrm>
            <a:off x="392349" y="1165360"/>
            <a:ext cx="8229600" cy="3341688"/>
          </a:xfrm>
        </p:spPr>
        <p:txBody>
          <a:bodyPr/>
          <a:lstStyle/>
          <a:p>
            <a:pPr>
              <a:buClr>
                <a:srgbClr val="BF311B"/>
              </a:buClr>
            </a:pPr>
            <a:r>
              <a:rPr lang="en-US" sz="1800" b="0" dirty="0"/>
              <a:t>After you have described how you identified the key approaches you plan to put in place, you are ready to share about next steps and activities for your school and/or district. </a:t>
            </a:r>
          </a:p>
          <a:p>
            <a:pPr>
              <a:buClr>
                <a:srgbClr val="BF311B"/>
              </a:buClr>
            </a:pPr>
            <a:endParaRPr lang="en-US" sz="1800" b="0" dirty="0"/>
          </a:p>
          <a:p>
            <a:pPr>
              <a:buClr>
                <a:srgbClr val="BF311B"/>
              </a:buClr>
            </a:pPr>
            <a:r>
              <a:rPr lang="en-US" sz="1800" b="0" dirty="0"/>
              <a:t>This slide deck provides two different ways for you to share those next steps and activities: </a:t>
            </a:r>
          </a:p>
          <a:p>
            <a:pPr marL="800100" lvl="1" indent="-342900">
              <a:buClr>
                <a:srgbClr val="BF311B"/>
              </a:buClr>
              <a:buFont typeface="+mj-lt"/>
              <a:buAutoNum type="arabicPeriod"/>
            </a:pPr>
            <a:r>
              <a:rPr lang="en-US" sz="1600" b="0" dirty="0">
                <a:solidFill>
                  <a:srgbClr val="000000"/>
                </a:solidFill>
              </a:rPr>
              <a:t>Use slides 13–17, which offer a blank canvas for you to describe your next steps and activities. (NOTE: You will need to fill these out for each approach you have planned.)</a:t>
            </a:r>
            <a:endParaRPr lang="en-US" sz="1600" dirty="0">
              <a:solidFill>
                <a:srgbClr val="000000"/>
              </a:solidFill>
            </a:endParaRPr>
          </a:p>
          <a:p>
            <a:pPr marL="800100" lvl="1" indent="-342900">
              <a:buClr>
                <a:srgbClr val="BF311B"/>
              </a:buClr>
              <a:buFont typeface="+mj-lt"/>
              <a:buAutoNum type="arabicPeriod"/>
            </a:pPr>
            <a:r>
              <a:rPr lang="en-US" sz="1600" dirty="0">
                <a:solidFill>
                  <a:srgbClr val="000000"/>
                </a:solidFill>
              </a:rPr>
              <a:t>Use slides 19–31, which provide an overview of each strategy and approach included in the Action Guide and include places for you to fill in your next steps and activities.</a:t>
            </a:r>
          </a:p>
        </p:txBody>
      </p:sp>
      <p:sp>
        <p:nvSpPr>
          <p:cNvPr id="2" name="Slide Number Placeholder 2">
            <a:extLst>
              <a:ext uri="{FF2B5EF4-FFF2-40B4-BE49-F238E27FC236}">
                <a16:creationId xmlns:a16="http://schemas.microsoft.com/office/drawing/2014/main" id="{155071F3-946B-4A7C-727E-5BE2E33F07EF}"/>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12</a:t>
            </a:fld>
            <a:endParaRPr lang="en-US" sz="900" dirty="0">
              <a:solidFill>
                <a:srgbClr val="015DAA"/>
              </a:solidFill>
              <a:latin typeface="Arial"/>
            </a:endParaRPr>
          </a:p>
        </p:txBody>
      </p:sp>
    </p:spTree>
    <p:extLst>
      <p:ext uri="{BB962C8B-B14F-4D97-AF65-F5344CB8AC3E}">
        <p14:creationId xmlns:p14="http://schemas.microsoft.com/office/powerpoint/2010/main" val="324517233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B3630-A9B4-4967-B3BD-9F19B546E1BE}"/>
              </a:ext>
            </a:extLst>
          </p:cNvPr>
          <p:cNvSpPr>
            <a:spLocks noGrp="1" noRot="1" noMove="1" noResize="1" noEditPoints="1" noAdjustHandles="1" noChangeArrowheads="1" noChangeShapeType="1"/>
          </p:cNvSpPr>
          <p:nvPr>
            <p:ph type="title"/>
          </p:nvPr>
        </p:nvSpPr>
        <p:spPr>
          <a:xfrm>
            <a:off x="1764418" y="87432"/>
            <a:ext cx="5615163" cy="857250"/>
          </a:xfrm>
        </p:spPr>
        <p:txBody>
          <a:bodyPr/>
          <a:lstStyle/>
          <a:p>
            <a:pPr algn="ctr"/>
            <a:r>
              <a:rPr lang="en-US" dirty="0">
                <a:solidFill>
                  <a:srgbClr val="17468F"/>
                </a:solidFill>
              </a:rPr>
              <a:t>Team: Who will be working on this?</a:t>
            </a:r>
          </a:p>
        </p:txBody>
      </p:sp>
      <p:sp>
        <p:nvSpPr>
          <p:cNvPr id="3" name="Text Placeholder 2">
            <a:extLst>
              <a:ext uri="{FF2B5EF4-FFF2-40B4-BE49-F238E27FC236}">
                <a16:creationId xmlns:a16="http://schemas.microsoft.com/office/drawing/2014/main" id="{94461671-F93D-2700-625E-16DD29D2EA13}"/>
              </a:ext>
            </a:extLst>
          </p:cNvPr>
          <p:cNvSpPr>
            <a:spLocks noGrp="1"/>
          </p:cNvSpPr>
          <p:nvPr>
            <p:ph type="body" sz="quarter" idx="10"/>
          </p:nvPr>
        </p:nvSpPr>
        <p:spPr>
          <a:xfrm>
            <a:off x="313327" y="1508830"/>
            <a:ext cx="4724400" cy="3341688"/>
          </a:xfrm>
        </p:spPr>
        <p:txBody>
          <a:bodyPr/>
          <a:lstStyle/>
          <a:p>
            <a:pPr marL="342900" indent="-342900">
              <a:spcAft>
                <a:spcPts val="450"/>
              </a:spcAft>
              <a:buClr>
                <a:srgbClr val="FF7351"/>
              </a:buClr>
              <a:buFont typeface="Wingdings" panose="05000000000000000000" pitchFamily="2" charset="2"/>
              <a:buChar char="§"/>
            </a:pPr>
            <a:endParaRPr lang="en-US" sz="1800" b="0" dirty="0"/>
          </a:p>
        </p:txBody>
      </p:sp>
      <p:grpSp>
        <p:nvGrpSpPr>
          <p:cNvPr id="6" name="Group 5">
            <a:extLst>
              <a:ext uri="{FF2B5EF4-FFF2-40B4-BE49-F238E27FC236}">
                <a16:creationId xmlns:a16="http://schemas.microsoft.com/office/drawing/2014/main" id="{908949E4-6A20-40BC-0184-DDBF4AF9DF3B}"/>
              </a:ext>
              <a:ext uri="{C183D7F6-B498-43B3-948B-1728B52AA6E4}">
                <adec:decorative xmlns:adec="http://schemas.microsoft.com/office/drawing/2017/decorative" val="1"/>
              </a:ext>
            </a:extLst>
          </p:cNvPr>
          <p:cNvGrpSpPr>
            <a:grpSpLocks noGrp="1" noUngrp="1" noRot="1" noMove="1" noResize="1"/>
          </p:cNvGrpSpPr>
          <p:nvPr/>
        </p:nvGrpSpPr>
        <p:grpSpPr>
          <a:xfrm>
            <a:off x="5705500" y="1337403"/>
            <a:ext cx="3125173" cy="3495093"/>
            <a:chOff x="5931209" y="1337403"/>
            <a:chExt cx="3125173" cy="3495093"/>
          </a:xfrm>
        </p:grpSpPr>
        <p:pic>
          <p:nvPicPr>
            <p:cNvPr id="7" name="Graphic 6">
              <a:extLst>
                <a:ext uri="{FF2B5EF4-FFF2-40B4-BE49-F238E27FC236}">
                  <a16:creationId xmlns:a16="http://schemas.microsoft.com/office/drawing/2014/main" id="{0E52F70E-1B79-1C87-0299-5075779A25C2}"/>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1087" y="2753040"/>
              <a:ext cx="835705" cy="763144"/>
            </a:xfrm>
            <a:prstGeom prst="rect">
              <a:avLst/>
            </a:prstGeom>
            <a:effectLst>
              <a:outerShdw blurRad="50800" dist="25400" dir="2700000" algn="tl" rotWithShape="0">
                <a:prstClr val="black">
                  <a:alpha val="40000"/>
                </a:prstClr>
              </a:outerShdw>
            </a:effectLst>
          </p:spPr>
        </p:pic>
        <p:pic>
          <p:nvPicPr>
            <p:cNvPr id="8" name="Graphic 7">
              <a:extLst>
                <a:ext uri="{FF2B5EF4-FFF2-40B4-BE49-F238E27FC236}">
                  <a16:creationId xmlns:a16="http://schemas.microsoft.com/office/drawing/2014/main" id="{F649041C-ACA9-2527-BD65-34AAFE66D812}"/>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35383" y="3806064"/>
              <a:ext cx="835705" cy="950802"/>
            </a:xfrm>
            <a:prstGeom prst="rect">
              <a:avLst/>
            </a:prstGeom>
            <a:effectLst>
              <a:outerShdw blurRad="50800" dist="25400" dir="2700000" algn="tl" rotWithShape="0">
                <a:prstClr val="black">
                  <a:alpha val="40000"/>
                </a:prstClr>
              </a:outerShdw>
            </a:effectLst>
          </p:spPr>
        </p:pic>
        <p:pic>
          <p:nvPicPr>
            <p:cNvPr id="9" name="Graphic 8">
              <a:extLst>
                <a:ext uri="{FF2B5EF4-FFF2-40B4-BE49-F238E27FC236}">
                  <a16:creationId xmlns:a16="http://schemas.microsoft.com/office/drawing/2014/main" id="{97FC09FB-2040-BA0D-9136-3B0E8B3D6842}"/>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31209" y="1540724"/>
              <a:ext cx="835705" cy="950802"/>
            </a:xfrm>
            <a:prstGeom prst="rect">
              <a:avLst/>
            </a:prstGeom>
            <a:effectLst>
              <a:outerShdw blurRad="50800" dist="25400" dir="2700000" algn="tl" rotWithShape="0">
                <a:prstClr val="black">
                  <a:alpha val="40000"/>
                </a:prstClr>
              </a:outerShdw>
            </a:effectLst>
          </p:spPr>
        </p:pic>
        <p:pic>
          <p:nvPicPr>
            <p:cNvPr id="10" name="Graphic 9">
              <a:extLst>
                <a:ext uri="{FF2B5EF4-FFF2-40B4-BE49-F238E27FC236}">
                  <a16:creationId xmlns:a16="http://schemas.microsoft.com/office/drawing/2014/main" id="{6F35111F-E402-9829-0368-F274AA783162}"/>
                </a:ext>
              </a:extLst>
            </p:cNvPr>
            <p:cNvPicPr>
              <a:picLocks noGrp="1" noRot="1" noChangeAspect="1" noMove="1" noResize="1" noEditPoints="1" noAdjustHandles="1" noChangeArrowheads="1" noChangeShapeType="1" noCrop="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50539" y="2874352"/>
              <a:ext cx="835705" cy="950802"/>
            </a:xfrm>
            <a:prstGeom prst="rect">
              <a:avLst/>
            </a:prstGeom>
            <a:effectLst>
              <a:outerShdw blurRad="50800" dist="25400" dir="2700000" algn="tl" rotWithShape="0">
                <a:prstClr val="black">
                  <a:alpha val="40000"/>
                </a:prstClr>
              </a:outerShdw>
            </a:effectLst>
          </p:spPr>
        </p:pic>
        <p:pic>
          <p:nvPicPr>
            <p:cNvPr id="11" name="Graphic 10">
              <a:extLst>
                <a:ext uri="{FF2B5EF4-FFF2-40B4-BE49-F238E27FC236}">
                  <a16:creationId xmlns:a16="http://schemas.microsoft.com/office/drawing/2014/main" id="{29549FBF-3DE6-8AAA-89C0-A709F0D1BA34}"/>
                </a:ext>
              </a:extLst>
            </p:cNvPr>
            <p:cNvPicPr>
              <a:picLocks noGrp="1" noRot="1" noChangeAspect="1" noMove="1" noResize="1" noEditPoints="1" noAdjustHandles="1" noChangeArrowheads="1" noChangeShapeType="1" noCrop="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20677" y="2481969"/>
              <a:ext cx="835705" cy="950802"/>
            </a:xfrm>
            <a:prstGeom prst="rect">
              <a:avLst/>
            </a:prstGeom>
            <a:effectLst>
              <a:outerShdw blurRad="50800" dist="25400" dir="2700000" algn="tl" rotWithShape="0">
                <a:prstClr val="black">
                  <a:alpha val="40000"/>
                </a:prstClr>
              </a:outerShdw>
            </a:effectLst>
          </p:spPr>
        </p:pic>
        <p:pic>
          <p:nvPicPr>
            <p:cNvPr id="12" name="Graphic 11">
              <a:extLst>
                <a:ext uri="{FF2B5EF4-FFF2-40B4-BE49-F238E27FC236}">
                  <a16:creationId xmlns:a16="http://schemas.microsoft.com/office/drawing/2014/main" id="{48E83C67-ADB2-6F75-5C58-7EC6CAAF912C}"/>
                </a:ext>
              </a:extLst>
            </p:cNvPr>
            <p:cNvPicPr>
              <a:picLocks noGrp="1" noRot="1" noChangeAspect="1" noMove="1" noResize="1" noEditPoints="1" noAdjustHandles="1" noChangeArrowheads="1" noChangeShapeType="1" noCrop="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041543" y="1923550"/>
              <a:ext cx="835705" cy="950802"/>
            </a:xfrm>
            <a:prstGeom prst="rect">
              <a:avLst/>
            </a:prstGeom>
            <a:effectLst>
              <a:outerShdw blurRad="50800" dist="25400" dir="2700000" algn="tl" rotWithShape="0">
                <a:prstClr val="black">
                  <a:alpha val="40000"/>
                </a:prstClr>
              </a:outerShdw>
            </a:effectLst>
          </p:spPr>
        </p:pic>
        <p:pic>
          <p:nvPicPr>
            <p:cNvPr id="13" name="Graphic 12">
              <a:extLst>
                <a:ext uri="{FF2B5EF4-FFF2-40B4-BE49-F238E27FC236}">
                  <a16:creationId xmlns:a16="http://schemas.microsoft.com/office/drawing/2014/main" id="{7FAB1AC0-BBE1-C941-FD18-FC49A32E639F}"/>
                </a:ext>
              </a:extLst>
            </p:cNvPr>
            <p:cNvPicPr>
              <a:picLocks noGrp="1" noRot="1" noChangeAspect="1" noMove="1" noResize="1" noEditPoints="1" noAdjustHandles="1" noChangeArrowheads="1" noChangeShapeType="1" noCrop="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69097" y="3881694"/>
              <a:ext cx="835705" cy="950802"/>
            </a:xfrm>
            <a:prstGeom prst="rect">
              <a:avLst/>
            </a:prstGeom>
            <a:effectLst>
              <a:outerShdw blurRad="50800" dist="25400" dir="2700000" algn="tl" rotWithShape="0">
                <a:prstClr val="black">
                  <a:alpha val="40000"/>
                </a:prstClr>
              </a:outerShdw>
            </a:effectLst>
          </p:spPr>
        </p:pic>
        <p:pic>
          <p:nvPicPr>
            <p:cNvPr id="14" name="Graphic 13">
              <a:extLst>
                <a:ext uri="{FF2B5EF4-FFF2-40B4-BE49-F238E27FC236}">
                  <a16:creationId xmlns:a16="http://schemas.microsoft.com/office/drawing/2014/main" id="{E442B678-0153-9319-D2A7-2DAD2F65A50B}"/>
                </a:ext>
              </a:extLst>
            </p:cNvPr>
            <p:cNvPicPr>
              <a:picLocks noGrp="1" noRot="1" noChangeAspect="1" noMove="1" noResize="1" noEditPoints="1" noAdjustHandles="1" noChangeArrowheads="1" noChangeShapeType="1" noCrop="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17221" y="1337403"/>
              <a:ext cx="835705" cy="950802"/>
            </a:xfrm>
            <a:prstGeom prst="rect">
              <a:avLst/>
            </a:prstGeom>
            <a:effectLst>
              <a:outerShdw blurRad="50800" dist="25400" dir="2700000" algn="tl" rotWithShape="0">
                <a:prstClr val="black">
                  <a:alpha val="40000"/>
                </a:prstClr>
              </a:outerShdw>
            </a:effectLst>
          </p:spPr>
        </p:pic>
      </p:grpSp>
      <p:sp>
        <p:nvSpPr>
          <p:cNvPr id="4" name="Slide Number Placeholder 2">
            <a:extLst>
              <a:ext uri="{FF2B5EF4-FFF2-40B4-BE49-F238E27FC236}">
                <a16:creationId xmlns:a16="http://schemas.microsoft.com/office/drawing/2014/main" id="{095B9F90-8936-0950-D91B-7AF8F2E8EF08}"/>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13</a:t>
            </a:fld>
            <a:endParaRPr lang="en-US" sz="900" dirty="0">
              <a:solidFill>
                <a:srgbClr val="015DAA"/>
              </a:solidFill>
              <a:latin typeface="Arial"/>
            </a:endParaRPr>
          </a:p>
        </p:txBody>
      </p:sp>
    </p:spTree>
    <p:extLst>
      <p:ext uri="{BB962C8B-B14F-4D97-AF65-F5344CB8AC3E}">
        <p14:creationId xmlns:p14="http://schemas.microsoft.com/office/powerpoint/2010/main" val="55879904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90629-4E83-271D-3BE7-452DEA739C3F}"/>
              </a:ext>
            </a:extLst>
          </p:cNvPr>
          <p:cNvSpPr>
            <a:spLocks noGrp="1" noRot="1" noMove="1" noResize="1" noEditPoints="1" noAdjustHandles="1" noChangeArrowheads="1" noChangeShapeType="1"/>
          </p:cNvSpPr>
          <p:nvPr>
            <p:ph type="title"/>
          </p:nvPr>
        </p:nvSpPr>
        <p:spPr>
          <a:xfrm>
            <a:off x="161359" y="166871"/>
            <a:ext cx="8821279" cy="857250"/>
          </a:xfrm>
        </p:spPr>
        <p:txBody>
          <a:bodyPr/>
          <a:lstStyle/>
          <a:p>
            <a:pPr algn="ctr"/>
            <a:r>
              <a:rPr lang="en-US" sz="2800" dirty="0">
                <a:solidFill>
                  <a:srgbClr val="17468F"/>
                </a:solidFill>
              </a:rPr>
              <a:t>Engagement: How will partners be included?</a:t>
            </a:r>
            <a:endParaRPr lang="en-US" dirty="0">
              <a:solidFill>
                <a:srgbClr val="17468F"/>
              </a:solidFill>
            </a:endParaRPr>
          </a:p>
        </p:txBody>
      </p:sp>
      <p:grpSp>
        <p:nvGrpSpPr>
          <p:cNvPr id="6" name="Group 5">
            <a:extLst>
              <a:ext uri="{FF2B5EF4-FFF2-40B4-BE49-F238E27FC236}">
                <a16:creationId xmlns:a16="http://schemas.microsoft.com/office/drawing/2014/main" id="{6A76E044-2791-2525-9742-BEB54A53E045}"/>
              </a:ext>
              <a:ext uri="{C183D7F6-B498-43B3-948B-1728B52AA6E4}">
                <adec:decorative xmlns:adec="http://schemas.microsoft.com/office/drawing/2017/decorative" val="1"/>
              </a:ext>
            </a:extLst>
          </p:cNvPr>
          <p:cNvGrpSpPr>
            <a:grpSpLocks noGrp="1" noUngrp="1" noRot="1" noMove="1" noResize="1"/>
          </p:cNvGrpSpPr>
          <p:nvPr/>
        </p:nvGrpSpPr>
        <p:grpSpPr>
          <a:xfrm>
            <a:off x="230318" y="1315215"/>
            <a:ext cx="3623648" cy="3531008"/>
            <a:chOff x="5389596" y="1315215"/>
            <a:chExt cx="3623648" cy="3531008"/>
          </a:xfrm>
        </p:grpSpPr>
        <p:pic>
          <p:nvPicPr>
            <p:cNvPr id="7" name="Graphic 6">
              <a:extLst>
                <a:ext uri="{FF2B5EF4-FFF2-40B4-BE49-F238E27FC236}">
                  <a16:creationId xmlns:a16="http://schemas.microsoft.com/office/drawing/2014/main" id="{8C33CD25-7E5B-87B2-E45B-662C0D3B2121}"/>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89596" y="2570877"/>
              <a:ext cx="914401" cy="835008"/>
            </a:xfrm>
            <a:prstGeom prst="rect">
              <a:avLst/>
            </a:prstGeom>
            <a:effectLst>
              <a:outerShdw blurRad="50800" dist="25400" dir="2700000" algn="tl" rotWithShape="0">
                <a:prstClr val="black">
                  <a:alpha val="40000"/>
                </a:prstClr>
              </a:outerShdw>
            </a:effectLst>
          </p:spPr>
        </p:pic>
        <p:pic>
          <p:nvPicPr>
            <p:cNvPr id="10" name="Graphic 9">
              <a:extLst>
                <a:ext uri="{FF2B5EF4-FFF2-40B4-BE49-F238E27FC236}">
                  <a16:creationId xmlns:a16="http://schemas.microsoft.com/office/drawing/2014/main" id="{B09B7A46-BC38-3380-5FFB-01CF7A320CE1}"/>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81860" y="1315215"/>
              <a:ext cx="914401" cy="835008"/>
            </a:xfrm>
            <a:prstGeom prst="rect">
              <a:avLst/>
            </a:prstGeom>
            <a:effectLst>
              <a:outerShdw blurRad="50800" dist="25400" dir="2700000" algn="tl" rotWithShape="0">
                <a:prstClr val="black">
                  <a:alpha val="40000"/>
                </a:prstClr>
              </a:outerShdw>
            </a:effectLst>
          </p:spPr>
        </p:pic>
        <p:pic>
          <p:nvPicPr>
            <p:cNvPr id="11" name="Graphic 10">
              <a:extLst>
                <a:ext uri="{FF2B5EF4-FFF2-40B4-BE49-F238E27FC236}">
                  <a16:creationId xmlns:a16="http://schemas.microsoft.com/office/drawing/2014/main" id="{CCB7EE49-8057-62CA-4D87-CBFF7FD022D8}"/>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39060" y="3805888"/>
              <a:ext cx="914400" cy="1040335"/>
            </a:xfrm>
            <a:prstGeom prst="rect">
              <a:avLst/>
            </a:prstGeom>
            <a:effectLst>
              <a:outerShdw blurRad="50800" dist="25400" dir="2700000" algn="tl" rotWithShape="0">
                <a:prstClr val="black">
                  <a:alpha val="40000"/>
                </a:prstClr>
              </a:outerShdw>
            </a:effectLst>
          </p:spPr>
        </p:pic>
        <p:pic>
          <p:nvPicPr>
            <p:cNvPr id="12" name="Graphic 11">
              <a:extLst>
                <a:ext uri="{FF2B5EF4-FFF2-40B4-BE49-F238E27FC236}">
                  <a16:creationId xmlns:a16="http://schemas.microsoft.com/office/drawing/2014/main" id="{2B21FF20-8337-08FA-0E58-BEC7678A3A9B}"/>
                </a:ext>
              </a:extLst>
            </p:cNvPr>
            <p:cNvPicPr>
              <a:picLocks noGrp="1" noRot="1" noChangeAspect="1" noMove="1" noResize="1" noEditPoints="1" noAdjustHandles="1" noChangeArrowheads="1" noChangeShapeType="1" noCrop="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31592" y="2762010"/>
              <a:ext cx="914401" cy="835008"/>
            </a:xfrm>
            <a:prstGeom prst="rect">
              <a:avLst/>
            </a:prstGeom>
            <a:effectLst>
              <a:outerShdw blurRad="50800" dist="25400" dir="2700000" algn="tl" rotWithShape="0">
                <a:prstClr val="black">
                  <a:alpha val="40000"/>
                </a:prstClr>
              </a:outerShdw>
            </a:effectLst>
          </p:spPr>
        </p:pic>
        <p:pic>
          <p:nvPicPr>
            <p:cNvPr id="13" name="Graphic 12">
              <a:extLst>
                <a:ext uri="{FF2B5EF4-FFF2-40B4-BE49-F238E27FC236}">
                  <a16:creationId xmlns:a16="http://schemas.microsoft.com/office/drawing/2014/main" id="{CD52FAC7-D913-6791-96A5-7DE39B8DD3AF}"/>
                </a:ext>
              </a:extLst>
            </p:cNvPr>
            <p:cNvPicPr>
              <a:picLocks noGrp="1" noRot="1" noChangeAspect="1" noMove="1" noResize="1" noEditPoints="1" noAdjustHandles="1" noChangeArrowheads="1" noChangeShapeType="1" noCrop="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09593" y="1537641"/>
              <a:ext cx="914401" cy="876073"/>
            </a:xfrm>
            <a:prstGeom prst="rect">
              <a:avLst/>
            </a:prstGeom>
            <a:effectLst>
              <a:outerShdw blurRad="50800" dist="25400" dir="2700000" algn="tl" rotWithShape="0">
                <a:prstClr val="black">
                  <a:alpha val="40000"/>
                </a:prstClr>
              </a:outerShdw>
            </a:effectLst>
          </p:spPr>
        </p:pic>
        <p:pic>
          <p:nvPicPr>
            <p:cNvPr id="14" name="Graphic 13">
              <a:extLst>
                <a:ext uri="{FF2B5EF4-FFF2-40B4-BE49-F238E27FC236}">
                  <a16:creationId xmlns:a16="http://schemas.microsoft.com/office/drawing/2014/main" id="{34A8D048-7287-B5A7-5A82-303F6B213B56}"/>
                </a:ext>
              </a:extLst>
            </p:cNvPr>
            <p:cNvPicPr>
              <a:picLocks noGrp="1" noRot="1" noChangeAspect="1" noMove="1" noResize="1" noEditPoints="1" noAdjustHandles="1" noChangeArrowheads="1" noChangeShapeType="1" noCrop="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98844" y="2509738"/>
              <a:ext cx="914400" cy="1040335"/>
            </a:xfrm>
            <a:prstGeom prst="rect">
              <a:avLst/>
            </a:prstGeom>
            <a:effectLst>
              <a:outerShdw blurRad="50800" dist="25400" dir="2700000" algn="tl" rotWithShape="0">
                <a:prstClr val="black">
                  <a:alpha val="40000"/>
                </a:prstClr>
              </a:outerShdw>
            </a:effectLst>
          </p:spPr>
        </p:pic>
        <p:pic>
          <p:nvPicPr>
            <p:cNvPr id="15" name="Graphic 14">
              <a:extLst>
                <a:ext uri="{FF2B5EF4-FFF2-40B4-BE49-F238E27FC236}">
                  <a16:creationId xmlns:a16="http://schemas.microsoft.com/office/drawing/2014/main" id="{BFFD685F-4023-5736-4056-A739252A4660}"/>
                </a:ext>
              </a:extLst>
            </p:cNvPr>
            <p:cNvPicPr>
              <a:picLocks noGrp="1" noRot="1" noChangeAspect="1" noMove="1" noResize="1" noEditPoints="1" noAdjustHandles="1" noChangeArrowheads="1" noChangeShapeType="1" noCrop="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838240" y="3720211"/>
              <a:ext cx="931515" cy="1059807"/>
            </a:xfrm>
            <a:prstGeom prst="rect">
              <a:avLst/>
            </a:prstGeom>
            <a:effectLst>
              <a:outerShdw blurRad="50800" dist="25400" dir="2700000" algn="tl" rotWithShape="0">
                <a:prstClr val="black">
                  <a:alpha val="40000"/>
                </a:prstClr>
              </a:outerShdw>
            </a:effectLst>
          </p:spPr>
        </p:pic>
      </p:grpSp>
      <p:sp>
        <p:nvSpPr>
          <p:cNvPr id="3" name="Text Placeholder 2">
            <a:extLst>
              <a:ext uri="{FF2B5EF4-FFF2-40B4-BE49-F238E27FC236}">
                <a16:creationId xmlns:a16="http://schemas.microsoft.com/office/drawing/2014/main" id="{9FD4A3E0-8E6B-6017-8EB5-3FCF992CE296}"/>
              </a:ext>
            </a:extLst>
          </p:cNvPr>
          <p:cNvSpPr>
            <a:spLocks noGrp="1"/>
          </p:cNvSpPr>
          <p:nvPr>
            <p:ph type="body" sz="quarter" idx="10"/>
          </p:nvPr>
        </p:nvSpPr>
        <p:spPr>
          <a:xfrm>
            <a:off x="4038600" y="1351073"/>
            <a:ext cx="4774660" cy="3457568"/>
          </a:xfrm>
        </p:spPr>
        <p:txBody>
          <a:bodyPr/>
          <a:lstStyle/>
          <a:p>
            <a:pPr>
              <a:spcAft>
                <a:spcPts val="450"/>
              </a:spcAft>
              <a:buClr>
                <a:srgbClr val="FF7351"/>
              </a:buClr>
            </a:pPr>
            <a:endParaRPr lang="en-US" sz="1800" b="0" dirty="0">
              <a:cs typeface="Arial" panose="020B0604020202020204" pitchFamily="34" charset="0"/>
            </a:endParaRPr>
          </a:p>
        </p:txBody>
      </p:sp>
      <p:sp>
        <p:nvSpPr>
          <p:cNvPr id="5" name="Slide Number Placeholder 2">
            <a:extLst>
              <a:ext uri="{FF2B5EF4-FFF2-40B4-BE49-F238E27FC236}">
                <a16:creationId xmlns:a16="http://schemas.microsoft.com/office/drawing/2014/main" id="{C51A5EDB-C791-27EF-34E2-62A455FDA2DB}"/>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14</a:t>
            </a:fld>
            <a:endParaRPr lang="en-US" sz="900" dirty="0">
              <a:solidFill>
                <a:srgbClr val="015DAA"/>
              </a:solidFill>
              <a:latin typeface="Arial"/>
            </a:endParaRPr>
          </a:p>
        </p:txBody>
      </p:sp>
    </p:spTree>
    <p:extLst>
      <p:ext uri="{BB962C8B-B14F-4D97-AF65-F5344CB8AC3E}">
        <p14:creationId xmlns:p14="http://schemas.microsoft.com/office/powerpoint/2010/main" val="423701726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944E-EFC5-80AA-7AB1-ED799F7BA21A}"/>
              </a:ext>
            </a:extLst>
          </p:cNvPr>
          <p:cNvSpPr>
            <a:spLocks noGrp="1" noRot="1" noMove="1" noResize="1" noEditPoints="1" noAdjustHandles="1" noChangeArrowheads="1" noChangeShapeType="1"/>
          </p:cNvSpPr>
          <p:nvPr>
            <p:ph type="title"/>
          </p:nvPr>
        </p:nvSpPr>
        <p:spPr>
          <a:xfrm>
            <a:off x="457200" y="266304"/>
            <a:ext cx="8229600" cy="857250"/>
          </a:xfrm>
        </p:spPr>
        <p:txBody>
          <a:bodyPr/>
          <a:lstStyle/>
          <a:p>
            <a:pPr algn="ctr"/>
            <a:br>
              <a:rPr lang="en-US" sz="2800" dirty="0">
                <a:solidFill>
                  <a:srgbClr val="17468F"/>
                </a:solidFill>
              </a:rPr>
            </a:br>
            <a:r>
              <a:rPr lang="en-US" sz="2800" dirty="0">
                <a:solidFill>
                  <a:srgbClr val="17468F"/>
                </a:solidFill>
              </a:rPr>
              <a:t>Equity: How will we meet the diverse needs of our students and staff?</a:t>
            </a:r>
            <a:endParaRPr lang="en-US" dirty="0">
              <a:solidFill>
                <a:srgbClr val="17468F"/>
              </a:solidFill>
            </a:endParaRPr>
          </a:p>
        </p:txBody>
      </p:sp>
      <p:sp>
        <p:nvSpPr>
          <p:cNvPr id="3" name="Text Placeholder 2">
            <a:extLst>
              <a:ext uri="{FF2B5EF4-FFF2-40B4-BE49-F238E27FC236}">
                <a16:creationId xmlns:a16="http://schemas.microsoft.com/office/drawing/2014/main" id="{741FF481-A608-BC1A-29A1-F6E7DA2E278C}"/>
              </a:ext>
            </a:extLst>
          </p:cNvPr>
          <p:cNvSpPr>
            <a:spLocks noGrp="1"/>
          </p:cNvSpPr>
          <p:nvPr>
            <p:ph type="body" sz="quarter" idx="10"/>
          </p:nvPr>
        </p:nvSpPr>
        <p:spPr>
          <a:xfrm>
            <a:off x="581026" y="1349375"/>
            <a:ext cx="5413022" cy="3330222"/>
          </a:xfrm>
        </p:spPr>
        <p:txBody>
          <a:bodyPr/>
          <a:lstStyle/>
          <a:p>
            <a:pPr>
              <a:buClr>
                <a:srgbClr val="BF311B"/>
              </a:buClr>
            </a:pPr>
            <a:endParaRPr lang="en-US" sz="1800" b="0" dirty="0"/>
          </a:p>
        </p:txBody>
      </p:sp>
      <p:pic>
        <p:nvPicPr>
          <p:cNvPr id="5" name="Graphic 4">
            <a:extLst>
              <a:ext uri="{FF2B5EF4-FFF2-40B4-BE49-F238E27FC236}">
                <a16:creationId xmlns:a16="http://schemas.microsoft.com/office/drawing/2014/main" id="{0B82E816-2BD8-B4E5-7C17-462F5FA821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3510" y="2377279"/>
            <a:ext cx="1495778" cy="1495778"/>
          </a:xfrm>
          <a:prstGeom prst="rect">
            <a:avLst/>
          </a:prstGeom>
        </p:spPr>
      </p:pic>
      <p:sp>
        <p:nvSpPr>
          <p:cNvPr id="4" name="Slide Number Placeholder 2">
            <a:extLst>
              <a:ext uri="{FF2B5EF4-FFF2-40B4-BE49-F238E27FC236}">
                <a16:creationId xmlns:a16="http://schemas.microsoft.com/office/drawing/2014/main" id="{666E720C-4DE3-0E2A-B8C7-472F1F7166F1}"/>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15</a:t>
            </a:fld>
            <a:endParaRPr lang="en-US" sz="900" dirty="0">
              <a:solidFill>
                <a:srgbClr val="015DAA"/>
              </a:solidFill>
              <a:latin typeface="Arial"/>
            </a:endParaRPr>
          </a:p>
        </p:txBody>
      </p:sp>
    </p:spTree>
    <p:extLst>
      <p:ext uri="{BB962C8B-B14F-4D97-AF65-F5344CB8AC3E}">
        <p14:creationId xmlns:p14="http://schemas.microsoft.com/office/powerpoint/2010/main" val="16490257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5FC463-8C9F-184D-26A2-913F5F5B5447}"/>
              </a:ext>
            </a:extLst>
          </p:cNvPr>
          <p:cNvSpPr>
            <a:spLocks noGrp="1" noRot="1" noMove="1" noResize="1" noEditPoints="1" noAdjustHandles="1" noChangeArrowheads="1" noChangeShapeType="1"/>
          </p:cNvSpPr>
          <p:nvPr>
            <p:ph type="title"/>
          </p:nvPr>
        </p:nvSpPr>
        <p:spPr>
          <a:xfrm>
            <a:off x="152400" y="250692"/>
            <a:ext cx="8543925" cy="857250"/>
          </a:xfrm>
        </p:spPr>
        <p:txBody>
          <a:bodyPr/>
          <a:lstStyle/>
          <a:p>
            <a:pPr algn="ctr"/>
            <a:br>
              <a:rPr lang="en-US" dirty="0">
                <a:solidFill>
                  <a:srgbClr val="17468F"/>
                </a:solidFill>
              </a:rPr>
            </a:br>
            <a:r>
              <a:rPr lang="en-US" dirty="0">
                <a:solidFill>
                  <a:srgbClr val="17468F"/>
                </a:solidFill>
              </a:rPr>
              <a:t>Implementation: How will we ensure success? </a:t>
            </a:r>
            <a:endParaRPr lang="en-US" dirty="0"/>
          </a:p>
        </p:txBody>
      </p:sp>
      <p:sp>
        <p:nvSpPr>
          <p:cNvPr id="3" name="Text Placeholder 2">
            <a:extLst>
              <a:ext uri="{FF2B5EF4-FFF2-40B4-BE49-F238E27FC236}">
                <a16:creationId xmlns:a16="http://schemas.microsoft.com/office/drawing/2014/main" id="{CB5B8A91-E0D1-6359-7F17-AFF901313590}"/>
              </a:ext>
            </a:extLst>
          </p:cNvPr>
          <p:cNvSpPr>
            <a:spLocks noGrp="1"/>
          </p:cNvSpPr>
          <p:nvPr>
            <p:ph type="body" sz="quarter" idx="10"/>
          </p:nvPr>
        </p:nvSpPr>
        <p:spPr>
          <a:xfrm>
            <a:off x="565078" y="1319602"/>
            <a:ext cx="5543784" cy="3341688"/>
          </a:xfrm>
        </p:spPr>
        <p:txBody>
          <a:bodyPr/>
          <a:lstStyle/>
          <a:p>
            <a:pPr>
              <a:buClr>
                <a:srgbClr val="BF311B"/>
              </a:buClr>
            </a:pPr>
            <a:endParaRPr lang="en-US" sz="1800" b="0" dirty="0"/>
          </a:p>
        </p:txBody>
      </p:sp>
      <p:grpSp>
        <p:nvGrpSpPr>
          <p:cNvPr id="9" name="Group 8">
            <a:extLst>
              <a:ext uri="{FF2B5EF4-FFF2-40B4-BE49-F238E27FC236}">
                <a16:creationId xmlns:a16="http://schemas.microsoft.com/office/drawing/2014/main" id="{4D592A3D-2084-8CD7-E5CF-FD69517CF176}"/>
              </a:ext>
              <a:ext uri="{C183D7F6-B498-43B3-948B-1728B52AA6E4}">
                <adec:decorative xmlns:adec="http://schemas.microsoft.com/office/drawing/2017/decorative" val="1"/>
              </a:ext>
            </a:extLst>
          </p:cNvPr>
          <p:cNvGrpSpPr>
            <a:grpSpLocks noGrp="1" noUngrp="1" noRot="1" noMove="1" noResize="1"/>
          </p:cNvGrpSpPr>
          <p:nvPr/>
        </p:nvGrpSpPr>
        <p:grpSpPr>
          <a:xfrm>
            <a:off x="6489553" y="2249399"/>
            <a:ext cx="1862667" cy="1928283"/>
            <a:chOff x="7010400" y="1892343"/>
            <a:chExt cx="1546578" cy="1695407"/>
          </a:xfrm>
        </p:grpSpPr>
        <p:pic>
          <p:nvPicPr>
            <p:cNvPr id="5" name="Graphic 4" descr="Lightbulb and gear with solid fill">
              <a:extLst>
                <a:ext uri="{FF2B5EF4-FFF2-40B4-BE49-F238E27FC236}">
                  <a16:creationId xmlns:a16="http://schemas.microsoft.com/office/drawing/2014/main" id="{23AFFC69-C77C-8C94-6ACF-419F545C646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10400" y="1892343"/>
              <a:ext cx="914400" cy="914400"/>
            </a:xfrm>
            <a:prstGeom prst="rect">
              <a:avLst/>
            </a:prstGeom>
          </p:spPr>
        </p:pic>
        <p:pic>
          <p:nvPicPr>
            <p:cNvPr id="7" name="Graphic 6" descr="Gears with solid fill">
              <a:extLst>
                <a:ext uri="{FF2B5EF4-FFF2-40B4-BE49-F238E27FC236}">
                  <a16:creationId xmlns:a16="http://schemas.microsoft.com/office/drawing/2014/main" id="{83A4B751-92C6-0824-C433-21B78565A1C2}"/>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7642578" y="2673350"/>
              <a:ext cx="914400" cy="914400"/>
            </a:xfrm>
            <a:prstGeom prst="rect">
              <a:avLst/>
            </a:prstGeom>
          </p:spPr>
        </p:pic>
        <p:sp>
          <p:nvSpPr>
            <p:cNvPr id="8" name="Arrow: Curved Left 7">
              <a:extLst>
                <a:ext uri="{FF2B5EF4-FFF2-40B4-BE49-F238E27FC236}">
                  <a16:creationId xmlns:a16="http://schemas.microsoft.com/office/drawing/2014/main" id="{9D09748B-8F60-0EF2-CDFE-8FA00C7EE84E}"/>
                </a:ext>
              </a:extLst>
            </p:cNvPr>
            <p:cNvSpPr>
              <a:spLocks noGrp="1" noRot="1" noMove="1" noResize="1" noEditPoints="1" noAdjustHandles="1" noChangeArrowheads="1" noChangeShapeType="1"/>
            </p:cNvSpPr>
            <p:nvPr/>
          </p:nvSpPr>
          <p:spPr>
            <a:xfrm rot="19456523">
              <a:off x="7979326" y="2355233"/>
              <a:ext cx="280723" cy="555179"/>
            </a:xfrm>
            <a:prstGeom prst="curvedLeftArrow">
              <a:avLst>
                <a:gd name="adj1" fmla="val 17666"/>
                <a:gd name="adj2" fmla="val 50000"/>
                <a:gd name="adj3" fmla="val 25000"/>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Slide Number Placeholder 2">
            <a:extLst>
              <a:ext uri="{FF2B5EF4-FFF2-40B4-BE49-F238E27FC236}">
                <a16:creationId xmlns:a16="http://schemas.microsoft.com/office/drawing/2014/main" id="{9B615B11-0EE0-D3CF-CB3D-A8397FDC1D29}"/>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16</a:t>
            </a:fld>
            <a:endParaRPr lang="en-US" sz="900" dirty="0">
              <a:solidFill>
                <a:srgbClr val="015DAA"/>
              </a:solidFill>
              <a:latin typeface="Arial"/>
            </a:endParaRPr>
          </a:p>
        </p:txBody>
      </p:sp>
    </p:spTree>
    <p:extLst>
      <p:ext uri="{BB962C8B-B14F-4D97-AF65-F5344CB8AC3E}">
        <p14:creationId xmlns:p14="http://schemas.microsoft.com/office/powerpoint/2010/main" val="219649423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B3630-A9B4-4967-B3BD-9F19B546E1BE}"/>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ph type="title"/>
          </p:nvPr>
        </p:nvSpPr>
        <p:spPr>
          <a:xfrm>
            <a:off x="959246" y="38100"/>
            <a:ext cx="7225507" cy="857250"/>
          </a:xfrm>
        </p:spPr>
        <p:txBody>
          <a:bodyPr/>
          <a:lstStyle/>
          <a:p>
            <a:pPr algn="ctr"/>
            <a:r>
              <a:rPr lang="en-US" dirty="0">
                <a:solidFill>
                  <a:srgbClr val="17468F"/>
                </a:solidFill>
              </a:rPr>
              <a:t>Timeline: When will activities be put in place?</a:t>
            </a:r>
          </a:p>
        </p:txBody>
      </p:sp>
      <p:grpSp>
        <p:nvGrpSpPr>
          <p:cNvPr id="7" name="Group 6">
            <a:extLst>
              <a:ext uri="{FF2B5EF4-FFF2-40B4-BE49-F238E27FC236}">
                <a16:creationId xmlns:a16="http://schemas.microsoft.com/office/drawing/2014/main" id="{530367FE-55A2-B6E7-0A12-2FC6B58AA5C6}"/>
              </a:ext>
              <a:ext uri="{C183D7F6-B498-43B3-948B-1728B52AA6E4}">
                <adec:decorative xmlns:adec="http://schemas.microsoft.com/office/drawing/2017/decorative" val="1"/>
              </a:ext>
            </a:extLst>
          </p:cNvPr>
          <p:cNvGrpSpPr>
            <a:grpSpLocks noGrp="1" noUngrp="1" noRot="1" noMove="1" noResize="1"/>
          </p:cNvGrpSpPr>
          <p:nvPr/>
        </p:nvGrpSpPr>
        <p:grpSpPr>
          <a:xfrm>
            <a:off x="346810" y="1337403"/>
            <a:ext cx="3125173" cy="3495093"/>
            <a:chOff x="5931209" y="1337403"/>
            <a:chExt cx="3125173" cy="3495093"/>
          </a:xfrm>
        </p:grpSpPr>
        <p:pic>
          <p:nvPicPr>
            <p:cNvPr id="8" name="Graphic 7">
              <a:extLst>
                <a:ext uri="{FF2B5EF4-FFF2-40B4-BE49-F238E27FC236}">
                  <a16:creationId xmlns:a16="http://schemas.microsoft.com/office/drawing/2014/main" id="{1F56D4AB-CEC8-B326-8785-2EF7FCE68672}"/>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1087" y="2753040"/>
              <a:ext cx="835705" cy="763144"/>
            </a:xfrm>
            <a:prstGeom prst="rect">
              <a:avLst/>
            </a:prstGeom>
            <a:effectLst>
              <a:outerShdw blurRad="50800" dist="25400" dir="2700000" algn="tl" rotWithShape="0">
                <a:prstClr val="black">
                  <a:alpha val="40000"/>
                </a:prstClr>
              </a:outerShdw>
            </a:effectLst>
          </p:spPr>
        </p:pic>
        <p:pic>
          <p:nvPicPr>
            <p:cNvPr id="9" name="Graphic 8">
              <a:extLst>
                <a:ext uri="{FF2B5EF4-FFF2-40B4-BE49-F238E27FC236}">
                  <a16:creationId xmlns:a16="http://schemas.microsoft.com/office/drawing/2014/main" id="{6E97512E-00B7-873D-99B4-C7F076FFE519}"/>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35383" y="3806064"/>
              <a:ext cx="835705" cy="950802"/>
            </a:xfrm>
            <a:prstGeom prst="rect">
              <a:avLst/>
            </a:prstGeom>
            <a:effectLst>
              <a:outerShdw blurRad="50800" dist="25400" dir="2700000" algn="tl" rotWithShape="0">
                <a:prstClr val="black">
                  <a:alpha val="40000"/>
                </a:prstClr>
              </a:outerShdw>
            </a:effectLst>
          </p:spPr>
        </p:pic>
        <p:pic>
          <p:nvPicPr>
            <p:cNvPr id="10" name="Graphic 9">
              <a:extLst>
                <a:ext uri="{FF2B5EF4-FFF2-40B4-BE49-F238E27FC236}">
                  <a16:creationId xmlns:a16="http://schemas.microsoft.com/office/drawing/2014/main" id="{65937620-9365-BD97-B39A-789A0DBC99C9}"/>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31209" y="1540724"/>
              <a:ext cx="835705" cy="950802"/>
            </a:xfrm>
            <a:prstGeom prst="rect">
              <a:avLst/>
            </a:prstGeom>
            <a:effectLst>
              <a:outerShdw blurRad="50800" dist="25400" dir="2700000" algn="tl" rotWithShape="0">
                <a:prstClr val="black">
                  <a:alpha val="40000"/>
                </a:prstClr>
              </a:outerShdw>
            </a:effectLst>
          </p:spPr>
        </p:pic>
        <p:pic>
          <p:nvPicPr>
            <p:cNvPr id="11" name="Graphic 10">
              <a:extLst>
                <a:ext uri="{FF2B5EF4-FFF2-40B4-BE49-F238E27FC236}">
                  <a16:creationId xmlns:a16="http://schemas.microsoft.com/office/drawing/2014/main" id="{4FC2B804-8EBF-9452-EF8B-0346E24C679F}"/>
                </a:ext>
              </a:extLst>
            </p:cNvPr>
            <p:cNvPicPr>
              <a:picLocks noGrp="1" noRot="1" noChangeAspect="1" noMove="1" noResize="1" noEditPoints="1" noAdjustHandles="1" noChangeArrowheads="1" noChangeShapeType="1" noCrop="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50539" y="2874352"/>
              <a:ext cx="835705" cy="950802"/>
            </a:xfrm>
            <a:prstGeom prst="rect">
              <a:avLst/>
            </a:prstGeom>
            <a:effectLst>
              <a:outerShdw blurRad="50800" dist="25400" dir="2700000" algn="tl" rotWithShape="0">
                <a:prstClr val="black">
                  <a:alpha val="40000"/>
                </a:prstClr>
              </a:outerShdw>
            </a:effectLst>
          </p:spPr>
        </p:pic>
        <p:pic>
          <p:nvPicPr>
            <p:cNvPr id="12" name="Graphic 11">
              <a:extLst>
                <a:ext uri="{FF2B5EF4-FFF2-40B4-BE49-F238E27FC236}">
                  <a16:creationId xmlns:a16="http://schemas.microsoft.com/office/drawing/2014/main" id="{5ED9C0CB-DDD0-BBA7-7A8D-553DEBF4E968}"/>
                </a:ext>
              </a:extLst>
            </p:cNvPr>
            <p:cNvPicPr>
              <a:picLocks noGrp="1" noRot="1" noChangeAspect="1" noMove="1" noResize="1" noEditPoints="1" noAdjustHandles="1" noChangeArrowheads="1" noChangeShapeType="1" noCrop="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20677" y="2481969"/>
              <a:ext cx="835705" cy="950802"/>
            </a:xfrm>
            <a:prstGeom prst="rect">
              <a:avLst/>
            </a:prstGeom>
            <a:effectLst>
              <a:outerShdw blurRad="50800" dist="25400" dir="2700000" algn="tl" rotWithShape="0">
                <a:prstClr val="black">
                  <a:alpha val="40000"/>
                </a:prstClr>
              </a:outerShdw>
            </a:effectLst>
          </p:spPr>
        </p:pic>
        <p:pic>
          <p:nvPicPr>
            <p:cNvPr id="13" name="Graphic 12">
              <a:extLst>
                <a:ext uri="{FF2B5EF4-FFF2-40B4-BE49-F238E27FC236}">
                  <a16:creationId xmlns:a16="http://schemas.microsoft.com/office/drawing/2014/main" id="{572C7321-919E-F37F-4203-8C647779C1AC}"/>
                </a:ext>
              </a:extLst>
            </p:cNvPr>
            <p:cNvPicPr>
              <a:picLocks noGrp="1" noRot="1" noChangeAspect="1" noMove="1" noResize="1" noEditPoints="1" noAdjustHandles="1" noChangeArrowheads="1" noChangeShapeType="1" noCrop="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041543" y="1923550"/>
              <a:ext cx="835705" cy="950802"/>
            </a:xfrm>
            <a:prstGeom prst="rect">
              <a:avLst/>
            </a:prstGeom>
            <a:effectLst>
              <a:outerShdw blurRad="50800" dist="25400" dir="2700000" algn="tl" rotWithShape="0">
                <a:prstClr val="black">
                  <a:alpha val="40000"/>
                </a:prstClr>
              </a:outerShdw>
            </a:effectLst>
          </p:spPr>
        </p:pic>
        <p:pic>
          <p:nvPicPr>
            <p:cNvPr id="14" name="Graphic 13">
              <a:extLst>
                <a:ext uri="{FF2B5EF4-FFF2-40B4-BE49-F238E27FC236}">
                  <a16:creationId xmlns:a16="http://schemas.microsoft.com/office/drawing/2014/main" id="{99967CC7-4A03-9E4C-A161-2FECE88C1078}"/>
                </a:ext>
              </a:extLst>
            </p:cNvPr>
            <p:cNvPicPr>
              <a:picLocks noGrp="1" noRot="1" noChangeAspect="1" noMove="1" noResize="1" noEditPoints="1" noAdjustHandles="1" noChangeArrowheads="1" noChangeShapeType="1" noCrop="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69097" y="3881694"/>
              <a:ext cx="835705" cy="950802"/>
            </a:xfrm>
            <a:prstGeom prst="rect">
              <a:avLst/>
            </a:prstGeom>
            <a:effectLst>
              <a:outerShdw blurRad="50800" dist="25400" dir="2700000" algn="tl" rotWithShape="0">
                <a:prstClr val="black">
                  <a:alpha val="40000"/>
                </a:prstClr>
              </a:outerShdw>
            </a:effectLst>
          </p:spPr>
        </p:pic>
        <p:pic>
          <p:nvPicPr>
            <p:cNvPr id="15" name="Graphic 14">
              <a:extLst>
                <a:ext uri="{FF2B5EF4-FFF2-40B4-BE49-F238E27FC236}">
                  <a16:creationId xmlns:a16="http://schemas.microsoft.com/office/drawing/2014/main" id="{E29CF1E3-2669-34AE-F75E-F0FBCE18442B}"/>
                </a:ext>
              </a:extLst>
            </p:cNvPr>
            <p:cNvPicPr>
              <a:picLocks noGrp="1" noRot="1" noChangeAspect="1" noMove="1" noResize="1" noEditPoints="1" noAdjustHandles="1" noChangeArrowheads="1" noChangeShapeType="1" noCrop="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17221" y="1337403"/>
              <a:ext cx="835705" cy="950802"/>
            </a:xfrm>
            <a:prstGeom prst="rect">
              <a:avLst/>
            </a:prstGeom>
            <a:effectLst>
              <a:outerShdw blurRad="50800" dist="25400" dir="2700000" algn="tl" rotWithShape="0">
                <a:prstClr val="black">
                  <a:alpha val="40000"/>
                </a:prstClr>
              </a:outerShdw>
            </a:effectLst>
          </p:spPr>
        </p:pic>
      </p:grpSp>
      <p:sp>
        <p:nvSpPr>
          <p:cNvPr id="3" name="Text Placeholder 2">
            <a:extLst>
              <a:ext uri="{FF2B5EF4-FFF2-40B4-BE49-F238E27FC236}">
                <a16:creationId xmlns:a16="http://schemas.microsoft.com/office/drawing/2014/main" id="{94461671-F93D-2700-625E-16DD29D2EA13}"/>
              </a:ext>
              <a:ext uri="{C183D7F6-B498-43B3-948B-1728B52AA6E4}">
                <adec:decorative xmlns:adec="http://schemas.microsoft.com/office/drawing/2017/decorative" val="0"/>
              </a:ext>
            </a:extLst>
          </p:cNvPr>
          <p:cNvSpPr>
            <a:spLocks noGrp="1"/>
          </p:cNvSpPr>
          <p:nvPr>
            <p:ph type="body" sz="quarter" idx="10"/>
          </p:nvPr>
        </p:nvSpPr>
        <p:spPr>
          <a:xfrm>
            <a:off x="3759553" y="1277143"/>
            <a:ext cx="4724400" cy="3341688"/>
          </a:xfrm>
        </p:spPr>
        <p:txBody>
          <a:bodyPr/>
          <a:lstStyle/>
          <a:p>
            <a:pPr marL="342900" indent="-342900">
              <a:spcAft>
                <a:spcPts val="450"/>
              </a:spcAft>
              <a:buClr>
                <a:srgbClr val="FF7351"/>
              </a:buClr>
              <a:buFont typeface="Wingdings" panose="05000000000000000000" pitchFamily="2" charset="2"/>
              <a:buChar char="§"/>
            </a:pPr>
            <a:endParaRPr lang="en-US" sz="1800" b="0" dirty="0"/>
          </a:p>
        </p:txBody>
      </p:sp>
      <p:sp>
        <p:nvSpPr>
          <p:cNvPr id="4" name="Slide Number Placeholder 2">
            <a:extLst>
              <a:ext uri="{FF2B5EF4-FFF2-40B4-BE49-F238E27FC236}">
                <a16:creationId xmlns:a16="http://schemas.microsoft.com/office/drawing/2014/main" id="{A0E471AA-941E-91DA-7453-37751EF0501C}"/>
              </a:ext>
              <a:ext uri="{C183D7F6-B498-43B3-948B-1728B52AA6E4}">
                <adec:decorative xmlns:adec="http://schemas.microsoft.com/office/drawing/2017/decorative" val="0"/>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17</a:t>
            </a:fld>
            <a:endParaRPr lang="en-US" sz="900" dirty="0">
              <a:solidFill>
                <a:srgbClr val="015DAA"/>
              </a:solidFill>
              <a:latin typeface="Arial"/>
            </a:endParaRPr>
          </a:p>
        </p:txBody>
      </p:sp>
    </p:spTree>
    <p:extLst>
      <p:ext uri="{BB962C8B-B14F-4D97-AF65-F5344CB8AC3E}">
        <p14:creationId xmlns:p14="http://schemas.microsoft.com/office/powerpoint/2010/main" val="107131069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599B-0373-4D62-3F48-3FB35DDD5F89}"/>
              </a:ext>
            </a:extLst>
          </p:cNvPr>
          <p:cNvSpPr>
            <a:spLocks noGrp="1" noRot="1" noMove="1" noResize="1" noEditPoints="1" noAdjustHandles="1" noChangeArrowheads="1" noChangeShapeType="1"/>
          </p:cNvSpPr>
          <p:nvPr>
            <p:ph type="title"/>
          </p:nvPr>
        </p:nvSpPr>
        <p:spPr/>
        <p:txBody>
          <a:bodyPr/>
          <a:lstStyle/>
          <a:p>
            <a:r>
              <a:rPr lang="en-US" dirty="0">
                <a:solidFill>
                  <a:srgbClr val="17468F"/>
                </a:solidFill>
              </a:rPr>
              <a:t>USER GUIDE: Potential Strategies and Approaches </a:t>
            </a:r>
          </a:p>
        </p:txBody>
      </p:sp>
      <p:sp>
        <p:nvSpPr>
          <p:cNvPr id="4" name="Text Placeholder 3">
            <a:extLst>
              <a:ext uri="{FF2B5EF4-FFF2-40B4-BE49-F238E27FC236}">
                <a16:creationId xmlns:a16="http://schemas.microsoft.com/office/drawing/2014/main" id="{02E74EC2-3B1B-2E80-61FE-52A3FD6C0002}"/>
              </a:ext>
            </a:extLst>
          </p:cNvPr>
          <p:cNvSpPr>
            <a:spLocks noGrp="1" noRot="1" noMove="1" noResize="1" noEditPoints="1" noAdjustHandles="1" noChangeArrowheads="1" noChangeShapeType="1"/>
          </p:cNvSpPr>
          <p:nvPr>
            <p:ph type="body" sz="quarter" idx="10"/>
          </p:nvPr>
        </p:nvSpPr>
        <p:spPr>
          <a:xfrm>
            <a:off x="457200" y="1450705"/>
            <a:ext cx="8229600" cy="3341688"/>
          </a:xfrm>
        </p:spPr>
        <p:txBody>
          <a:bodyPr/>
          <a:lstStyle/>
          <a:p>
            <a:pPr>
              <a:buClr>
                <a:srgbClr val="BF311B"/>
              </a:buClr>
            </a:pPr>
            <a:r>
              <a:rPr lang="en-US" b="0" dirty="0"/>
              <a:t>The next 13 slides include the strategies and approaches from the Action Guide. Select the slides with the approaches that your team has decided to focus on for the next academic year. Adapt the slides to add your planned activities in the blue boxes for each approach. </a:t>
            </a:r>
          </a:p>
        </p:txBody>
      </p:sp>
      <p:sp>
        <p:nvSpPr>
          <p:cNvPr id="3" name="Slide Number Placeholder 2">
            <a:extLst>
              <a:ext uri="{FF2B5EF4-FFF2-40B4-BE49-F238E27FC236}">
                <a16:creationId xmlns:a16="http://schemas.microsoft.com/office/drawing/2014/main" id="{87B0A62A-0B2C-B7A0-99E2-752206B08136}"/>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18</a:t>
            </a:fld>
            <a:endParaRPr lang="en-US" sz="900" dirty="0">
              <a:solidFill>
                <a:srgbClr val="015DAA"/>
              </a:solidFill>
              <a:latin typeface="Arial"/>
            </a:endParaRPr>
          </a:p>
        </p:txBody>
      </p:sp>
    </p:spTree>
    <p:extLst>
      <p:ext uri="{BB962C8B-B14F-4D97-AF65-F5344CB8AC3E}">
        <p14:creationId xmlns:p14="http://schemas.microsoft.com/office/powerpoint/2010/main" val="115340578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7D1DF-7CDB-C4FC-9A7A-C457C225E9CF}"/>
              </a:ext>
            </a:extLst>
          </p:cNvPr>
          <p:cNvSpPr>
            <a:spLocks noGrp="1" noRot="1" noMove="1" noResize="1" noEditPoints="1" noAdjustHandles="1" noChangeArrowheads="1" noChangeShapeType="1"/>
          </p:cNvSpPr>
          <p:nvPr>
            <p:ph type="title"/>
          </p:nvPr>
        </p:nvSpPr>
        <p:spPr>
          <a:xfrm>
            <a:off x="457200" y="37965"/>
            <a:ext cx="8229600" cy="857250"/>
          </a:xfrm>
        </p:spPr>
        <p:txBody>
          <a:bodyPr/>
          <a:lstStyle/>
          <a:p>
            <a:pPr algn="ctr"/>
            <a:r>
              <a:rPr lang="en-US" dirty="0">
                <a:solidFill>
                  <a:srgbClr val="17468F"/>
                </a:solidFill>
              </a:rPr>
              <a:t>Increase Students’ Mental Health Literacy (1)</a:t>
            </a:r>
          </a:p>
        </p:txBody>
      </p:sp>
      <p:sp>
        <p:nvSpPr>
          <p:cNvPr id="3" name="Text Placeholder 2">
            <a:extLst>
              <a:ext uri="{FF2B5EF4-FFF2-40B4-BE49-F238E27FC236}">
                <a16:creationId xmlns:a16="http://schemas.microsoft.com/office/drawing/2014/main" id="{8132D0A1-90BC-1F56-D484-190B0057BF8A}"/>
              </a:ext>
            </a:extLst>
          </p:cNvPr>
          <p:cNvSpPr>
            <a:spLocks noGrp="1" noRot="1" noMove="1" noResize="1" noEditPoints="1" noAdjustHandles="1" noChangeArrowheads="1" noChangeShapeType="1"/>
          </p:cNvSpPr>
          <p:nvPr>
            <p:ph type="body" sz="quarter" idx="10"/>
          </p:nvPr>
        </p:nvSpPr>
        <p:spPr>
          <a:xfrm>
            <a:off x="234934" y="1263431"/>
            <a:ext cx="3648578" cy="693646"/>
          </a:xfrm>
          <a:solidFill>
            <a:srgbClr val="17468F"/>
          </a:solidFill>
        </p:spPr>
        <p:txBody>
          <a:bodyPr/>
          <a:lstStyle/>
          <a:p>
            <a:pPr marL="0" indent="0" algn="ctr">
              <a:buNone/>
            </a:pPr>
            <a:r>
              <a:rPr lang="en-US" sz="1800" dirty="0">
                <a:solidFill>
                  <a:schemeClr val="bg2"/>
                </a:solidFill>
              </a:rPr>
              <a:t>Deliver c</a:t>
            </a:r>
            <a:r>
              <a:rPr lang="en-US" sz="1800" b="1" dirty="0">
                <a:solidFill>
                  <a:schemeClr val="bg2"/>
                </a:solidFill>
              </a:rPr>
              <a:t>lassroom-based mental health education curricula</a:t>
            </a:r>
          </a:p>
        </p:txBody>
      </p:sp>
      <p:sp>
        <p:nvSpPr>
          <p:cNvPr id="16" name="Text Placeholder 2">
            <a:extLst>
              <a:ext uri="{FF2B5EF4-FFF2-40B4-BE49-F238E27FC236}">
                <a16:creationId xmlns:a16="http://schemas.microsoft.com/office/drawing/2014/main" id="{5CCCE95D-FC48-0D84-93EC-2B34BA69BC25}"/>
              </a:ext>
            </a:extLst>
          </p:cNvPr>
          <p:cNvSpPr txBox="1">
            <a:spLocks noGrp="1" noRot="1" noMove="1" noResize="1" noEditPoints="1" noAdjustHandles="1" noChangeArrowheads="1" noChangeShapeType="1"/>
          </p:cNvSpPr>
          <p:nvPr/>
        </p:nvSpPr>
        <p:spPr bwMode="auto">
          <a:xfrm>
            <a:off x="234933" y="2064083"/>
            <a:ext cx="3648577"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22C41"/>
              </a:buClr>
              <a:buFont typeface="Wingdings" panose="05000000000000000000" pitchFamily="2" charset="2"/>
              <a:buChar char="§"/>
              <a:defRPr sz="2400" b="1" kern="1200">
                <a:solidFill>
                  <a:srgbClr val="122C4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FF7351"/>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56A0D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approach has been found to…</a:t>
            </a:r>
          </a:p>
          <a:p>
            <a:pPr indent="-225425">
              <a:lnSpc>
                <a:spcPct val="110000"/>
              </a:lnSpc>
              <a:spcBef>
                <a:spcPts val="1000"/>
              </a:spcBef>
              <a:buClr>
                <a:srgbClr val="BF311B"/>
              </a:buClr>
            </a:pPr>
            <a:r>
              <a:rPr lang="en-US" sz="1600" b="0" dirty="0"/>
              <a:t>Decrease stigma related to mental health </a:t>
            </a:r>
          </a:p>
          <a:p>
            <a:pPr indent="-225425">
              <a:lnSpc>
                <a:spcPct val="110000"/>
              </a:lnSpc>
              <a:spcBef>
                <a:spcPts val="1000"/>
              </a:spcBef>
              <a:buClr>
                <a:srgbClr val="BF311B"/>
              </a:buClr>
            </a:pPr>
            <a:r>
              <a:rPr lang="en-US" sz="1600" b="0" dirty="0"/>
              <a:t>Increase mental health knowledge and positive attitudes about mental health treatment </a:t>
            </a:r>
          </a:p>
          <a:p>
            <a:pPr indent="-225425">
              <a:lnSpc>
                <a:spcPct val="110000"/>
              </a:lnSpc>
              <a:spcBef>
                <a:spcPts val="1000"/>
              </a:spcBef>
              <a:buClr>
                <a:srgbClr val="BF311B"/>
              </a:buClr>
            </a:pPr>
            <a:r>
              <a:rPr lang="en-US" sz="1600" b="0" dirty="0"/>
              <a:t>Increase the number of students asking for help with mental health </a:t>
            </a:r>
            <a:endParaRPr lang="en-US" sz="1200" dirty="0"/>
          </a:p>
          <a:p>
            <a:endParaRPr lang="en-US" sz="2000" dirty="0"/>
          </a:p>
        </p:txBody>
      </p:sp>
      <p:grpSp>
        <p:nvGrpSpPr>
          <p:cNvPr id="15" name="Group 14" descr="Team:&#10;Equity Considerations:&#10;Engagement with Partners:&#10;Implementation Support:&#10;Timeline:">
            <a:extLst>
              <a:ext uri="{FF2B5EF4-FFF2-40B4-BE49-F238E27FC236}">
                <a16:creationId xmlns:a16="http://schemas.microsoft.com/office/drawing/2014/main" id="{363E2ABE-F6DE-9232-B73E-5FD532A8B52B}"/>
              </a:ext>
            </a:extLst>
          </p:cNvPr>
          <p:cNvGrpSpPr/>
          <p:nvPr/>
        </p:nvGrpSpPr>
        <p:grpSpPr>
          <a:xfrm>
            <a:off x="4140915" y="1264580"/>
            <a:ext cx="4589977" cy="3640930"/>
            <a:chOff x="4140915" y="1264580"/>
            <a:chExt cx="4589977" cy="3640930"/>
          </a:xfrm>
        </p:grpSpPr>
        <p:sp>
          <p:nvSpPr>
            <p:cNvPr id="10" name="TextBox 9">
              <a:extLst>
                <a:ext uri="{FF2B5EF4-FFF2-40B4-BE49-F238E27FC236}">
                  <a16:creationId xmlns:a16="http://schemas.microsoft.com/office/drawing/2014/main" id="{C5BA608C-6B30-1C5B-9905-9CA0F11F298B}"/>
                </a:ext>
              </a:extLst>
            </p:cNvPr>
            <p:cNvSpPr txBox="1"/>
            <p:nvPr/>
          </p:nvSpPr>
          <p:spPr>
            <a:xfrm>
              <a:off x="6500658" y="2776205"/>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Implementation Support: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11" name="TextBox 10">
              <a:extLst>
                <a:ext uri="{FF2B5EF4-FFF2-40B4-BE49-F238E27FC236}">
                  <a16:creationId xmlns:a16="http://schemas.microsoft.com/office/drawing/2014/main" id="{40AF8341-91CA-6637-67F9-538F176C7C9A}"/>
                </a:ext>
              </a:extLst>
            </p:cNvPr>
            <p:cNvSpPr txBox="1"/>
            <p:nvPr/>
          </p:nvSpPr>
          <p:spPr>
            <a:xfrm>
              <a:off x="4140915" y="4289957"/>
              <a:ext cx="4589977" cy="615553"/>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Timeline:</a:t>
              </a:r>
            </a:p>
            <a:p>
              <a:endParaRPr lang="en-US" sz="1000" b="1" dirty="0">
                <a:solidFill>
                  <a:srgbClr val="17468F"/>
                </a:solidFill>
                <a:latin typeface="Calibri" panose="020F0502020204030204" pitchFamily="34" charset="0"/>
              </a:endParaRPr>
            </a:p>
            <a:p>
              <a:r>
                <a:rPr lang="en-US" sz="1000" b="1" dirty="0">
                  <a:solidFill>
                    <a:srgbClr val="17468F"/>
                  </a:solidFill>
                  <a:latin typeface="Calibri" panose="020F0502020204030204" pitchFamily="34" charset="0"/>
                </a:rPr>
                <a:t> </a:t>
              </a:r>
            </a:p>
          </p:txBody>
        </p:sp>
        <p:sp>
          <p:nvSpPr>
            <p:cNvPr id="12" name="TextBox 11">
              <a:extLst>
                <a:ext uri="{FF2B5EF4-FFF2-40B4-BE49-F238E27FC236}">
                  <a16:creationId xmlns:a16="http://schemas.microsoft.com/office/drawing/2014/main" id="{B5806F2B-14D0-0F70-013C-C8D6F5A9E2B1}"/>
                </a:ext>
              </a:extLst>
            </p:cNvPr>
            <p:cNvSpPr txBox="1"/>
            <p:nvPr/>
          </p:nvSpPr>
          <p:spPr>
            <a:xfrm>
              <a:off x="6500658" y="1267785"/>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Equity Considerations: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13" name="TextBox 12">
              <a:extLst>
                <a:ext uri="{FF2B5EF4-FFF2-40B4-BE49-F238E27FC236}">
                  <a16:creationId xmlns:a16="http://schemas.microsoft.com/office/drawing/2014/main" id="{185DCE30-533E-D1E0-E223-22FB2A96727E}"/>
                </a:ext>
              </a:extLst>
            </p:cNvPr>
            <p:cNvSpPr txBox="1"/>
            <p:nvPr/>
          </p:nvSpPr>
          <p:spPr>
            <a:xfrm>
              <a:off x="4140916" y="1264580"/>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Team: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14" name="TextBox 13">
              <a:extLst>
                <a:ext uri="{FF2B5EF4-FFF2-40B4-BE49-F238E27FC236}">
                  <a16:creationId xmlns:a16="http://schemas.microsoft.com/office/drawing/2014/main" id="{DBE9CC6F-1C3C-57D3-2D76-A1297246AF8B}"/>
                </a:ext>
              </a:extLst>
            </p:cNvPr>
            <p:cNvSpPr txBox="1"/>
            <p:nvPr/>
          </p:nvSpPr>
          <p:spPr>
            <a:xfrm>
              <a:off x="4151516" y="2776204"/>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Engagement with Partners: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grpSp>
      <p:sp>
        <p:nvSpPr>
          <p:cNvPr id="4" name="Slide Number Placeholder 2">
            <a:extLst>
              <a:ext uri="{FF2B5EF4-FFF2-40B4-BE49-F238E27FC236}">
                <a16:creationId xmlns:a16="http://schemas.microsoft.com/office/drawing/2014/main" id="{A42DBCBB-15D7-73EA-3F9B-B6FE0DE5F7B6}"/>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19</a:t>
            </a:fld>
            <a:endParaRPr lang="en-US" sz="900" dirty="0">
              <a:solidFill>
                <a:srgbClr val="015DAA"/>
              </a:solidFill>
              <a:latin typeface="Arial"/>
            </a:endParaRPr>
          </a:p>
        </p:txBody>
      </p:sp>
    </p:spTree>
    <p:extLst>
      <p:ext uri="{BB962C8B-B14F-4D97-AF65-F5344CB8AC3E}">
        <p14:creationId xmlns:p14="http://schemas.microsoft.com/office/powerpoint/2010/main" val="277959541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1874A3-F99F-A24A-7A8F-26A1F1508EA6}"/>
              </a:ext>
            </a:extLst>
          </p:cNvPr>
          <p:cNvSpPr>
            <a:spLocks noGrp="1" noRot="1" noMove="1" noResize="1" noEditPoints="1" noAdjustHandles="1" noChangeArrowheads="1" noChangeShapeType="1"/>
          </p:cNvSpPr>
          <p:nvPr>
            <p:ph type="title"/>
          </p:nvPr>
        </p:nvSpPr>
        <p:spPr>
          <a:xfrm>
            <a:off x="457200" y="71437"/>
            <a:ext cx="8229600" cy="857250"/>
          </a:xfrm>
        </p:spPr>
        <p:txBody>
          <a:bodyPr/>
          <a:lstStyle/>
          <a:p>
            <a:r>
              <a:rPr lang="en-US" dirty="0">
                <a:solidFill>
                  <a:srgbClr val="17468F"/>
                </a:solidFill>
              </a:rPr>
              <a:t>USER GUIDE: Purpose of This Slide Deck </a:t>
            </a:r>
          </a:p>
        </p:txBody>
      </p:sp>
      <p:sp>
        <p:nvSpPr>
          <p:cNvPr id="6" name="Text Placeholder 5">
            <a:extLst>
              <a:ext uri="{FF2B5EF4-FFF2-40B4-BE49-F238E27FC236}">
                <a16:creationId xmlns:a16="http://schemas.microsoft.com/office/drawing/2014/main" id="{B343BF3C-4BF2-2EC7-5DE8-C1C81252110A}"/>
              </a:ext>
            </a:extLst>
          </p:cNvPr>
          <p:cNvSpPr>
            <a:spLocks noGrp="1" noRot="1" noMove="1" noResize="1" noEditPoints="1" noAdjustHandles="1" noChangeArrowheads="1" noChangeShapeType="1"/>
          </p:cNvSpPr>
          <p:nvPr>
            <p:ph type="body" sz="quarter" idx="10"/>
          </p:nvPr>
        </p:nvSpPr>
        <p:spPr>
          <a:xfrm>
            <a:off x="295275" y="1168400"/>
            <a:ext cx="8391525" cy="3341688"/>
          </a:xfrm>
        </p:spPr>
        <p:txBody>
          <a:bodyPr/>
          <a:lstStyle/>
          <a:p>
            <a:pPr>
              <a:buClr>
                <a:srgbClr val="BF311B"/>
              </a:buClr>
            </a:pPr>
            <a:r>
              <a:rPr lang="en-US" sz="1800" b="0" dirty="0">
                <a:latin typeface="Calibri"/>
                <a:cs typeface="Calibri"/>
              </a:rPr>
              <a:t>These slides can be used </a:t>
            </a:r>
            <a:r>
              <a:rPr lang="en-US" sz="1800" b="0" u="sng" dirty="0">
                <a:latin typeface="Calibri"/>
                <a:cs typeface="Calibri"/>
              </a:rPr>
              <a:t>to communicate with staff</a:t>
            </a:r>
            <a:r>
              <a:rPr lang="en-US" sz="1800" b="0" dirty="0">
                <a:latin typeface="Calibri"/>
                <a:cs typeface="Calibri"/>
              </a:rPr>
              <a:t> about new strategies you are pursuing to support mental health and well-being in your school. </a:t>
            </a:r>
          </a:p>
          <a:p>
            <a:pPr marL="0" indent="0">
              <a:buNone/>
            </a:pPr>
            <a:endParaRPr lang="en-US" sz="1000" b="0" dirty="0"/>
          </a:p>
          <a:p>
            <a:pPr>
              <a:buClr>
                <a:srgbClr val="BF311B"/>
              </a:buClr>
            </a:pPr>
            <a:r>
              <a:rPr lang="en-US" sz="1800" b="0" dirty="0">
                <a:latin typeface="Calibri"/>
                <a:cs typeface="Calibri"/>
              </a:rPr>
              <a:t>You might also </a:t>
            </a:r>
            <a:r>
              <a:rPr lang="en-US" sz="1800" b="0" u="sng" dirty="0">
                <a:latin typeface="Calibri"/>
                <a:cs typeface="Calibri"/>
              </a:rPr>
              <a:t>adapt them to use as a presentation to parents or others</a:t>
            </a:r>
            <a:r>
              <a:rPr lang="en-US" sz="1800" b="0" dirty="0">
                <a:latin typeface="Calibri"/>
                <a:cs typeface="Calibri"/>
              </a:rPr>
              <a:t> who might be interested in learning more about this work. You or your team can fill in slides with the specifics of what you have decided to put in place. </a:t>
            </a:r>
          </a:p>
          <a:p>
            <a:pPr marL="0" indent="0">
              <a:buNone/>
            </a:pPr>
            <a:endParaRPr lang="en-US" sz="1000" b="0" dirty="0">
              <a:cs typeface="Calibri"/>
            </a:endParaRPr>
          </a:p>
          <a:p>
            <a:pPr>
              <a:buClr>
                <a:srgbClr val="BF311B"/>
              </a:buClr>
            </a:pPr>
            <a:r>
              <a:rPr lang="en-US" sz="1800" b="0" dirty="0">
                <a:latin typeface="Calibri"/>
                <a:cs typeface="Calibri"/>
              </a:rPr>
              <a:t>Finally, you can use these slides to </a:t>
            </a:r>
            <a:r>
              <a:rPr lang="en-US" sz="1800" b="0" u="sng" dirty="0">
                <a:latin typeface="Calibri"/>
                <a:cs typeface="Calibri"/>
              </a:rPr>
              <a:t>orient your team</a:t>
            </a:r>
            <a:r>
              <a:rPr lang="en-US" sz="1800" b="0" dirty="0">
                <a:latin typeface="Calibri"/>
                <a:cs typeface="Calibri"/>
              </a:rPr>
              <a:t> to the evidence-based strategies and approaches in CDC’s </a:t>
            </a:r>
            <a:r>
              <a:rPr lang="en-US" sz="1800" b="0" i="1" dirty="0">
                <a:solidFill>
                  <a:srgbClr val="1F419A"/>
                </a:solidFill>
                <a:latin typeface="Calibri"/>
                <a:cs typeface="Calibri"/>
                <a:hlinkClick r:id="rId3">
                  <a:extLst>
                    <a:ext uri="{A12FA001-AC4F-418D-AE19-62706E023703}">
                      <ahyp:hlinkClr xmlns:ahyp="http://schemas.microsoft.com/office/drawing/2018/hyperlinkcolor" val="tx"/>
                    </a:ext>
                  </a:extLst>
                </a:hlinkClick>
              </a:rPr>
              <a:t>Promoting Mental Health and Well-Being in Schools: An Action Guide for School and District Leaders</a:t>
            </a:r>
            <a:r>
              <a:rPr lang="en-US" sz="1800" b="0" dirty="0">
                <a:solidFill>
                  <a:srgbClr val="1F419A"/>
                </a:solidFill>
                <a:latin typeface="Calibri"/>
                <a:cs typeface="Calibri"/>
              </a:rPr>
              <a:t> </a:t>
            </a:r>
            <a:r>
              <a:rPr lang="en-US" sz="1800" b="0" dirty="0">
                <a:latin typeface="Calibri"/>
                <a:cs typeface="Calibri"/>
              </a:rPr>
              <a:t>(Action Guide). These slides are meant to be a flexible tool that you can adapt as needed. </a:t>
            </a:r>
            <a:endParaRPr lang="en-US" sz="1800" b="0" dirty="0">
              <a:cs typeface="Calibri"/>
            </a:endParaRPr>
          </a:p>
          <a:p>
            <a:endParaRPr lang="en-US" sz="1800" b="0" dirty="0"/>
          </a:p>
        </p:txBody>
      </p:sp>
      <p:sp>
        <p:nvSpPr>
          <p:cNvPr id="2" name="Slide Number Placeholder 2">
            <a:extLst>
              <a:ext uri="{FF2B5EF4-FFF2-40B4-BE49-F238E27FC236}">
                <a16:creationId xmlns:a16="http://schemas.microsoft.com/office/drawing/2014/main" id="{894A0580-674A-8DE7-9693-CFE01A0FCFB5}"/>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2</a:t>
            </a:fld>
            <a:endParaRPr lang="en-US" sz="900" dirty="0">
              <a:solidFill>
                <a:srgbClr val="015DAA"/>
              </a:solidFill>
              <a:latin typeface="Arial"/>
            </a:endParaRPr>
          </a:p>
        </p:txBody>
      </p:sp>
    </p:spTree>
    <p:extLst>
      <p:ext uri="{BB962C8B-B14F-4D97-AF65-F5344CB8AC3E}">
        <p14:creationId xmlns:p14="http://schemas.microsoft.com/office/powerpoint/2010/main" val="409938284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8206-BE54-E9A4-F914-07AD35E4C095}"/>
              </a:ext>
            </a:extLst>
          </p:cNvPr>
          <p:cNvSpPr>
            <a:spLocks noGrp="1" noRot="1" noMove="1" noResize="1" noEditPoints="1" noAdjustHandles="1" noChangeArrowheads="1" noChangeShapeType="1"/>
          </p:cNvSpPr>
          <p:nvPr>
            <p:ph type="title"/>
          </p:nvPr>
        </p:nvSpPr>
        <p:spPr>
          <a:xfrm>
            <a:off x="457200" y="70128"/>
            <a:ext cx="8229600" cy="857250"/>
          </a:xfrm>
        </p:spPr>
        <p:txBody>
          <a:bodyPr/>
          <a:lstStyle/>
          <a:p>
            <a:pPr algn="ctr"/>
            <a:r>
              <a:rPr lang="en-US" dirty="0">
                <a:solidFill>
                  <a:srgbClr val="17468F"/>
                </a:solidFill>
              </a:rPr>
              <a:t>Increase Students’ Mental Health Literacy (2)</a:t>
            </a:r>
          </a:p>
        </p:txBody>
      </p:sp>
      <p:sp>
        <p:nvSpPr>
          <p:cNvPr id="11" name="Text Placeholder 2">
            <a:extLst>
              <a:ext uri="{FF2B5EF4-FFF2-40B4-BE49-F238E27FC236}">
                <a16:creationId xmlns:a16="http://schemas.microsoft.com/office/drawing/2014/main" id="{2036236D-1436-A813-2368-6D2BD70E7138}"/>
              </a:ext>
            </a:extLst>
          </p:cNvPr>
          <p:cNvSpPr txBox="1">
            <a:spLocks noGrp="1" noRot="1" noMove="1" noResize="1" noEditPoints="1" noAdjustHandles="1" noChangeArrowheads="1" noChangeShapeType="1"/>
          </p:cNvSpPr>
          <p:nvPr/>
        </p:nvSpPr>
        <p:spPr bwMode="auto">
          <a:xfrm>
            <a:off x="234934" y="1263431"/>
            <a:ext cx="3648578" cy="693646"/>
          </a:xfrm>
          <a:prstGeom prst="rect">
            <a:avLst/>
          </a:prstGeom>
          <a:solidFill>
            <a:srgbClr val="1746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22C41"/>
              </a:buClr>
              <a:buFont typeface="Wingdings" panose="05000000000000000000" pitchFamily="2" charset="2"/>
              <a:buChar char="§"/>
              <a:defRPr sz="2400" b="1" kern="1200">
                <a:solidFill>
                  <a:srgbClr val="122C4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FF7351"/>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56A0D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endParaRPr lang="en-US" sz="600" dirty="0">
              <a:solidFill>
                <a:schemeClr val="bg2"/>
              </a:solidFill>
            </a:endParaRPr>
          </a:p>
          <a:p>
            <a:pPr marL="0" indent="0" algn="ctr">
              <a:buFont typeface="Wingdings" panose="05000000000000000000" pitchFamily="2" charset="2"/>
              <a:buNone/>
            </a:pPr>
            <a:r>
              <a:rPr lang="en-US" sz="1800" dirty="0">
                <a:solidFill>
                  <a:schemeClr val="bg2"/>
                </a:solidFill>
              </a:rPr>
              <a:t>Use peer-led modeling programs</a:t>
            </a:r>
          </a:p>
        </p:txBody>
      </p:sp>
      <p:sp>
        <p:nvSpPr>
          <p:cNvPr id="3" name="Text Placeholder 2">
            <a:extLst>
              <a:ext uri="{FF2B5EF4-FFF2-40B4-BE49-F238E27FC236}">
                <a16:creationId xmlns:a16="http://schemas.microsoft.com/office/drawing/2014/main" id="{8ACA3FEE-44E4-DCBE-EFBF-5019CA92F6AD}"/>
              </a:ext>
            </a:extLst>
          </p:cNvPr>
          <p:cNvSpPr>
            <a:spLocks noGrp="1" noRot="1" noMove="1" noResize="1" noEditPoints="1" noAdjustHandles="1" noChangeArrowheads="1" noChangeShapeType="1"/>
          </p:cNvSpPr>
          <p:nvPr>
            <p:ph type="body" sz="quarter" idx="10"/>
          </p:nvPr>
        </p:nvSpPr>
        <p:spPr>
          <a:xfrm>
            <a:off x="234934" y="2099690"/>
            <a:ext cx="3648578" cy="2506429"/>
          </a:xfrm>
        </p:spPr>
        <p:txBody>
          <a:bodyPr/>
          <a:lstStyle/>
          <a:p>
            <a:pPr marL="0" indent="0">
              <a:buNone/>
            </a:pPr>
            <a:r>
              <a:rPr lang="en-US" sz="1600" dirty="0"/>
              <a:t>This approach has </a:t>
            </a:r>
            <a:r>
              <a:rPr lang="en-US" sz="1600" b="1" dirty="0"/>
              <a:t>been found to… </a:t>
            </a:r>
            <a:endParaRPr lang="en-US" sz="1600" b="1" dirty="0">
              <a:cs typeface="Arial"/>
            </a:endParaRPr>
          </a:p>
          <a:p>
            <a:pPr indent="-225425">
              <a:spcBef>
                <a:spcPts val="1000"/>
              </a:spcBef>
              <a:buClr>
                <a:srgbClr val="BF311B"/>
              </a:buClr>
              <a:buFont typeface="Wingdings" panose="05000000000000000000" pitchFamily="2" charset="2"/>
              <a:buChar char="§"/>
            </a:pPr>
            <a:r>
              <a:rPr lang="en-US" sz="1600" b="0" dirty="0"/>
              <a:t>Increase positive attitudes about coping with challenging situations </a:t>
            </a:r>
          </a:p>
          <a:p>
            <a:pPr indent="-225425">
              <a:spcBef>
                <a:spcPts val="1000"/>
              </a:spcBef>
              <a:buClr>
                <a:srgbClr val="BF311B"/>
              </a:buClr>
              <a:buFont typeface="Wingdings" panose="05000000000000000000" pitchFamily="2" charset="2"/>
              <a:buChar char="§"/>
            </a:pPr>
            <a:r>
              <a:rPr lang="en-US" sz="1600" b="0" dirty="0">
                <a:cs typeface="Arial"/>
              </a:rPr>
              <a:t>Increase the acceptability of asking for help</a:t>
            </a:r>
          </a:p>
          <a:p>
            <a:pPr indent="-225425">
              <a:spcBef>
                <a:spcPts val="1000"/>
              </a:spcBef>
              <a:buClr>
                <a:srgbClr val="BF311B"/>
              </a:buClr>
              <a:buFont typeface="Wingdings" panose="05000000000000000000" pitchFamily="2" charset="2"/>
              <a:buChar char="§"/>
            </a:pPr>
            <a:r>
              <a:rPr lang="en-US" sz="1600" b="0" dirty="0">
                <a:cs typeface="Arial"/>
              </a:rPr>
              <a:t>Increase students’ perception that adults can provide support related to mental health </a:t>
            </a:r>
          </a:p>
          <a:p>
            <a:endParaRPr lang="en-US" sz="1600" dirty="0"/>
          </a:p>
        </p:txBody>
      </p:sp>
      <p:grpSp>
        <p:nvGrpSpPr>
          <p:cNvPr id="5" name="Group 4" descr="Team:&#10;Equity Considerations:&#10;Engagement with Partners:&#10;Implementation Support:&#10;Timeline:">
            <a:extLst>
              <a:ext uri="{FF2B5EF4-FFF2-40B4-BE49-F238E27FC236}">
                <a16:creationId xmlns:a16="http://schemas.microsoft.com/office/drawing/2014/main" id="{C4E17858-EA58-A7DE-0E55-3A62864EFB04}"/>
              </a:ext>
            </a:extLst>
          </p:cNvPr>
          <p:cNvGrpSpPr/>
          <p:nvPr/>
        </p:nvGrpSpPr>
        <p:grpSpPr>
          <a:xfrm>
            <a:off x="4140915" y="1264580"/>
            <a:ext cx="4589977" cy="3640930"/>
            <a:chOff x="4140915" y="1264580"/>
            <a:chExt cx="4589977" cy="3640930"/>
          </a:xfrm>
        </p:grpSpPr>
        <p:sp>
          <p:nvSpPr>
            <p:cNvPr id="6" name="TextBox 5">
              <a:extLst>
                <a:ext uri="{FF2B5EF4-FFF2-40B4-BE49-F238E27FC236}">
                  <a16:creationId xmlns:a16="http://schemas.microsoft.com/office/drawing/2014/main" id="{E4118794-7F29-242B-EF3C-7ECEE2E24C04}"/>
                </a:ext>
              </a:extLst>
            </p:cNvPr>
            <p:cNvSpPr txBox="1"/>
            <p:nvPr/>
          </p:nvSpPr>
          <p:spPr>
            <a:xfrm>
              <a:off x="6500658" y="2776205"/>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Implementation Support: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7" name="TextBox 6">
              <a:extLst>
                <a:ext uri="{FF2B5EF4-FFF2-40B4-BE49-F238E27FC236}">
                  <a16:creationId xmlns:a16="http://schemas.microsoft.com/office/drawing/2014/main" id="{A2E33DBB-8784-0533-3B6B-404BDDED3C19}"/>
                </a:ext>
              </a:extLst>
            </p:cNvPr>
            <p:cNvSpPr txBox="1"/>
            <p:nvPr/>
          </p:nvSpPr>
          <p:spPr>
            <a:xfrm>
              <a:off x="4140915" y="4289957"/>
              <a:ext cx="4589977" cy="615553"/>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Timeline:</a:t>
              </a:r>
            </a:p>
            <a:p>
              <a:endParaRPr lang="en-US" sz="1000" b="1" dirty="0">
                <a:solidFill>
                  <a:srgbClr val="17468F"/>
                </a:solidFill>
                <a:latin typeface="Calibri" panose="020F0502020204030204" pitchFamily="34" charset="0"/>
              </a:endParaRPr>
            </a:p>
            <a:p>
              <a:r>
                <a:rPr lang="en-US" sz="1000" b="1" dirty="0">
                  <a:solidFill>
                    <a:srgbClr val="17468F"/>
                  </a:solidFill>
                  <a:latin typeface="Calibri" panose="020F0502020204030204" pitchFamily="34" charset="0"/>
                </a:rPr>
                <a:t> </a:t>
              </a:r>
            </a:p>
          </p:txBody>
        </p:sp>
        <p:sp>
          <p:nvSpPr>
            <p:cNvPr id="8" name="TextBox 7">
              <a:extLst>
                <a:ext uri="{FF2B5EF4-FFF2-40B4-BE49-F238E27FC236}">
                  <a16:creationId xmlns:a16="http://schemas.microsoft.com/office/drawing/2014/main" id="{463935F2-420B-5132-EB4E-EA98C72699DB}"/>
                </a:ext>
              </a:extLst>
            </p:cNvPr>
            <p:cNvSpPr txBox="1"/>
            <p:nvPr/>
          </p:nvSpPr>
          <p:spPr>
            <a:xfrm>
              <a:off x="6500658" y="1267785"/>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Equity Considerations: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9" name="TextBox 8">
              <a:extLst>
                <a:ext uri="{FF2B5EF4-FFF2-40B4-BE49-F238E27FC236}">
                  <a16:creationId xmlns:a16="http://schemas.microsoft.com/office/drawing/2014/main" id="{DBBA6EC3-1D0B-A520-C831-8AA95FA5C6E7}"/>
                </a:ext>
              </a:extLst>
            </p:cNvPr>
            <p:cNvSpPr txBox="1"/>
            <p:nvPr/>
          </p:nvSpPr>
          <p:spPr>
            <a:xfrm>
              <a:off x="4140916" y="1264580"/>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Team: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10" name="TextBox 9">
              <a:extLst>
                <a:ext uri="{FF2B5EF4-FFF2-40B4-BE49-F238E27FC236}">
                  <a16:creationId xmlns:a16="http://schemas.microsoft.com/office/drawing/2014/main" id="{26E3470A-6B98-C85E-EC1F-4CAB326F12F1}"/>
                </a:ext>
              </a:extLst>
            </p:cNvPr>
            <p:cNvSpPr txBox="1"/>
            <p:nvPr/>
          </p:nvSpPr>
          <p:spPr>
            <a:xfrm>
              <a:off x="4151516" y="2776204"/>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Engagement with Partners: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grpSp>
      <p:sp>
        <p:nvSpPr>
          <p:cNvPr id="13" name="Slide Number Placeholder 2">
            <a:extLst>
              <a:ext uri="{FF2B5EF4-FFF2-40B4-BE49-F238E27FC236}">
                <a16:creationId xmlns:a16="http://schemas.microsoft.com/office/drawing/2014/main" id="{AEEEAB93-C885-8EF8-5E8B-4CBC19B8445B}"/>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20</a:t>
            </a:fld>
            <a:endParaRPr lang="en-US" sz="900" dirty="0">
              <a:solidFill>
                <a:srgbClr val="015DAA"/>
              </a:solidFill>
              <a:latin typeface="Arial"/>
            </a:endParaRPr>
          </a:p>
        </p:txBody>
      </p:sp>
    </p:spTree>
    <p:extLst>
      <p:ext uri="{BB962C8B-B14F-4D97-AF65-F5344CB8AC3E}">
        <p14:creationId xmlns:p14="http://schemas.microsoft.com/office/powerpoint/2010/main" val="418632927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914B-B3C2-A9C5-DA82-544443133D35}"/>
              </a:ext>
            </a:extLst>
          </p:cNvPr>
          <p:cNvSpPr>
            <a:spLocks noGrp="1" noRot="1" noMove="1" noResize="1" noEditPoints="1" noAdjustHandles="1" noChangeArrowheads="1" noChangeShapeType="1"/>
          </p:cNvSpPr>
          <p:nvPr>
            <p:ph type="title"/>
          </p:nvPr>
        </p:nvSpPr>
        <p:spPr>
          <a:xfrm>
            <a:off x="457200" y="13282"/>
            <a:ext cx="8229600" cy="857250"/>
          </a:xfrm>
        </p:spPr>
        <p:txBody>
          <a:bodyPr/>
          <a:lstStyle/>
          <a:p>
            <a:pPr algn="ctr"/>
            <a:r>
              <a:rPr lang="en-US" dirty="0">
                <a:solidFill>
                  <a:srgbClr val="17468F"/>
                </a:solidFill>
              </a:rPr>
              <a:t>Promote Mindfulness (1)</a:t>
            </a:r>
          </a:p>
        </p:txBody>
      </p:sp>
      <p:sp>
        <p:nvSpPr>
          <p:cNvPr id="11" name="Text Placeholder 2">
            <a:extLst>
              <a:ext uri="{FF2B5EF4-FFF2-40B4-BE49-F238E27FC236}">
                <a16:creationId xmlns:a16="http://schemas.microsoft.com/office/drawing/2014/main" id="{EF1999E8-D373-0C41-9557-2F2BA5F3A546}"/>
              </a:ext>
            </a:extLst>
          </p:cNvPr>
          <p:cNvSpPr txBox="1">
            <a:spLocks noGrp="1" noRot="1" noMove="1" noResize="1" noEditPoints="1" noAdjustHandles="1" noChangeArrowheads="1" noChangeShapeType="1"/>
          </p:cNvSpPr>
          <p:nvPr/>
        </p:nvSpPr>
        <p:spPr bwMode="auto">
          <a:xfrm>
            <a:off x="234934" y="1263431"/>
            <a:ext cx="3648578" cy="693646"/>
          </a:xfrm>
          <a:prstGeom prst="rect">
            <a:avLst/>
          </a:prstGeom>
          <a:solidFill>
            <a:srgbClr val="1746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22C41"/>
              </a:buClr>
              <a:buFont typeface="Wingdings" panose="05000000000000000000" pitchFamily="2" charset="2"/>
              <a:buChar char="§"/>
              <a:defRPr sz="2400" b="1" kern="1200">
                <a:solidFill>
                  <a:srgbClr val="122C4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FF7351"/>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56A0D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1800" dirty="0">
                <a:solidFill>
                  <a:schemeClr val="bg2"/>
                </a:solidFill>
              </a:rPr>
              <a:t>Deliver classroom-based mindfulness education</a:t>
            </a:r>
          </a:p>
        </p:txBody>
      </p:sp>
      <p:sp>
        <p:nvSpPr>
          <p:cNvPr id="3" name="Text Placeholder 2">
            <a:extLst>
              <a:ext uri="{FF2B5EF4-FFF2-40B4-BE49-F238E27FC236}">
                <a16:creationId xmlns:a16="http://schemas.microsoft.com/office/drawing/2014/main" id="{F3B18F3C-0486-E81F-7803-C6E9336AF543}"/>
              </a:ext>
            </a:extLst>
          </p:cNvPr>
          <p:cNvSpPr>
            <a:spLocks noGrp="1" noRot="1" noMove="1" noResize="1" noEditPoints="1" noAdjustHandles="1" noChangeArrowheads="1" noChangeShapeType="1"/>
          </p:cNvSpPr>
          <p:nvPr>
            <p:ph type="body" sz="quarter" idx="10"/>
          </p:nvPr>
        </p:nvSpPr>
        <p:spPr>
          <a:xfrm>
            <a:off x="234933" y="2080239"/>
            <a:ext cx="3648577" cy="2212370"/>
          </a:xfrm>
        </p:spPr>
        <p:txBody>
          <a:bodyPr/>
          <a:lstStyle/>
          <a:p>
            <a:pPr marL="0" indent="0">
              <a:buNone/>
            </a:pPr>
            <a:r>
              <a:rPr lang="en-US" sz="1600" b="1" dirty="0"/>
              <a:t>This approach has been found to... </a:t>
            </a:r>
            <a:endParaRPr lang="en-US" sz="1600" b="1" dirty="0">
              <a:cs typeface="Arial"/>
            </a:endParaRPr>
          </a:p>
          <a:p>
            <a:pPr indent="-225425">
              <a:spcBef>
                <a:spcPts val="1000"/>
              </a:spcBef>
              <a:buClr>
                <a:srgbClr val="BF311B"/>
              </a:buClr>
              <a:buFont typeface="Wingdings" panose="05000000000000000000" pitchFamily="2" charset="2"/>
              <a:buChar char="§"/>
            </a:pPr>
            <a:r>
              <a:rPr lang="en-US" sz="1600" b="0" dirty="0"/>
              <a:t>Decrease anxiety </a:t>
            </a:r>
          </a:p>
          <a:p>
            <a:pPr indent="-225425">
              <a:spcBef>
                <a:spcPts val="1000"/>
              </a:spcBef>
              <a:buClr>
                <a:srgbClr val="BF311B"/>
              </a:buClr>
              <a:buFont typeface="Wingdings" panose="05000000000000000000" pitchFamily="2" charset="2"/>
              <a:buChar char="§"/>
            </a:pPr>
            <a:r>
              <a:rPr lang="en-US" sz="1600" b="0" dirty="0">
                <a:cs typeface="Arial"/>
              </a:rPr>
              <a:t>Decrease depressive symptoms </a:t>
            </a:r>
          </a:p>
          <a:p>
            <a:pPr indent="-225425">
              <a:spcBef>
                <a:spcPts val="1000"/>
              </a:spcBef>
              <a:buClr>
                <a:srgbClr val="BF311B"/>
              </a:buClr>
              <a:buFont typeface="Wingdings" panose="05000000000000000000" pitchFamily="2" charset="2"/>
              <a:buChar char="§"/>
            </a:pPr>
            <a:r>
              <a:rPr lang="en-US" sz="1600" b="0" dirty="0">
                <a:cs typeface="Arial"/>
              </a:rPr>
              <a:t>Decrease negative coping behaviors</a:t>
            </a:r>
          </a:p>
          <a:p>
            <a:pPr indent="-225425">
              <a:spcBef>
                <a:spcPts val="1000"/>
              </a:spcBef>
              <a:buClr>
                <a:srgbClr val="BF311B"/>
              </a:buClr>
              <a:buFont typeface="Wingdings" panose="05000000000000000000" pitchFamily="2" charset="2"/>
              <a:buChar char="§"/>
            </a:pPr>
            <a:r>
              <a:rPr lang="en-US" sz="1600" b="0" dirty="0">
                <a:cs typeface="Arial"/>
              </a:rPr>
              <a:t>Increase positive coping behaviors </a:t>
            </a:r>
          </a:p>
          <a:p>
            <a:endParaRPr lang="en-US" sz="1600" dirty="0"/>
          </a:p>
        </p:txBody>
      </p:sp>
      <p:grpSp>
        <p:nvGrpSpPr>
          <p:cNvPr id="5" name="Group 4" descr="Team:&#10;Equity Considerations:&#10;Engagement with Partners:&#10;Implementation Support:&#10;Timeline:">
            <a:extLst>
              <a:ext uri="{FF2B5EF4-FFF2-40B4-BE49-F238E27FC236}">
                <a16:creationId xmlns:a16="http://schemas.microsoft.com/office/drawing/2014/main" id="{4ADE98DA-D199-2631-E418-582E7EB57C00}"/>
              </a:ext>
            </a:extLst>
          </p:cNvPr>
          <p:cNvGrpSpPr/>
          <p:nvPr/>
        </p:nvGrpSpPr>
        <p:grpSpPr>
          <a:xfrm>
            <a:off x="4140915" y="1264580"/>
            <a:ext cx="4589977" cy="3640930"/>
            <a:chOff x="4140915" y="1264580"/>
            <a:chExt cx="4589977" cy="3640930"/>
          </a:xfrm>
        </p:grpSpPr>
        <p:sp>
          <p:nvSpPr>
            <p:cNvPr id="6" name="TextBox 5">
              <a:extLst>
                <a:ext uri="{FF2B5EF4-FFF2-40B4-BE49-F238E27FC236}">
                  <a16:creationId xmlns:a16="http://schemas.microsoft.com/office/drawing/2014/main" id="{4BCF86AA-A021-C6FE-E569-349F355AF49D}"/>
                </a:ext>
              </a:extLst>
            </p:cNvPr>
            <p:cNvSpPr txBox="1"/>
            <p:nvPr/>
          </p:nvSpPr>
          <p:spPr>
            <a:xfrm>
              <a:off x="6500658" y="2776205"/>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Implementation Support: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7" name="TextBox 6">
              <a:extLst>
                <a:ext uri="{FF2B5EF4-FFF2-40B4-BE49-F238E27FC236}">
                  <a16:creationId xmlns:a16="http://schemas.microsoft.com/office/drawing/2014/main" id="{4D9496C8-86AD-5F8B-9867-2028A87D1EE9}"/>
                </a:ext>
              </a:extLst>
            </p:cNvPr>
            <p:cNvSpPr txBox="1"/>
            <p:nvPr/>
          </p:nvSpPr>
          <p:spPr>
            <a:xfrm>
              <a:off x="4140915" y="4289957"/>
              <a:ext cx="4589977" cy="615553"/>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Timeline:</a:t>
              </a:r>
            </a:p>
            <a:p>
              <a:endParaRPr lang="en-US" sz="1000" b="1" dirty="0">
                <a:solidFill>
                  <a:srgbClr val="17468F"/>
                </a:solidFill>
                <a:latin typeface="Calibri" panose="020F0502020204030204" pitchFamily="34" charset="0"/>
              </a:endParaRPr>
            </a:p>
            <a:p>
              <a:r>
                <a:rPr lang="en-US" sz="1000" b="1" dirty="0">
                  <a:solidFill>
                    <a:srgbClr val="17468F"/>
                  </a:solidFill>
                  <a:latin typeface="Calibri" panose="020F0502020204030204" pitchFamily="34" charset="0"/>
                </a:rPr>
                <a:t> </a:t>
              </a:r>
            </a:p>
          </p:txBody>
        </p:sp>
        <p:sp>
          <p:nvSpPr>
            <p:cNvPr id="8" name="TextBox 7">
              <a:extLst>
                <a:ext uri="{FF2B5EF4-FFF2-40B4-BE49-F238E27FC236}">
                  <a16:creationId xmlns:a16="http://schemas.microsoft.com/office/drawing/2014/main" id="{29AB27E5-ECC5-D1CB-D3FE-71B9882335D7}"/>
                </a:ext>
              </a:extLst>
            </p:cNvPr>
            <p:cNvSpPr txBox="1"/>
            <p:nvPr/>
          </p:nvSpPr>
          <p:spPr>
            <a:xfrm>
              <a:off x="6500658" y="1267785"/>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Equity Considerations: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9" name="TextBox 8">
              <a:extLst>
                <a:ext uri="{FF2B5EF4-FFF2-40B4-BE49-F238E27FC236}">
                  <a16:creationId xmlns:a16="http://schemas.microsoft.com/office/drawing/2014/main" id="{AD25B668-80C5-403D-8339-AA9ADE942531}"/>
                </a:ext>
              </a:extLst>
            </p:cNvPr>
            <p:cNvSpPr txBox="1"/>
            <p:nvPr/>
          </p:nvSpPr>
          <p:spPr>
            <a:xfrm>
              <a:off x="4140916" y="1264580"/>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Team: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10" name="TextBox 9">
              <a:extLst>
                <a:ext uri="{FF2B5EF4-FFF2-40B4-BE49-F238E27FC236}">
                  <a16:creationId xmlns:a16="http://schemas.microsoft.com/office/drawing/2014/main" id="{51C8A624-FD98-D171-9551-9760B789BFBA}"/>
                </a:ext>
              </a:extLst>
            </p:cNvPr>
            <p:cNvSpPr txBox="1"/>
            <p:nvPr/>
          </p:nvSpPr>
          <p:spPr>
            <a:xfrm>
              <a:off x="4151516" y="2776204"/>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Engagement with Partners: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grpSp>
      <p:sp>
        <p:nvSpPr>
          <p:cNvPr id="4" name="Slide Number Placeholder 2">
            <a:extLst>
              <a:ext uri="{FF2B5EF4-FFF2-40B4-BE49-F238E27FC236}">
                <a16:creationId xmlns:a16="http://schemas.microsoft.com/office/drawing/2014/main" id="{6888FD59-798E-E49C-2891-9B03A2A08898}"/>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21</a:t>
            </a:fld>
            <a:endParaRPr lang="en-US" sz="900" dirty="0">
              <a:solidFill>
                <a:srgbClr val="015DAA"/>
              </a:solidFill>
              <a:latin typeface="Arial"/>
            </a:endParaRPr>
          </a:p>
        </p:txBody>
      </p:sp>
    </p:spTree>
    <p:extLst>
      <p:ext uri="{BB962C8B-B14F-4D97-AF65-F5344CB8AC3E}">
        <p14:creationId xmlns:p14="http://schemas.microsoft.com/office/powerpoint/2010/main" val="5367570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476D7-DC6E-5532-FCB7-FCE817C16ACA}"/>
              </a:ext>
            </a:extLst>
          </p:cNvPr>
          <p:cNvSpPr>
            <a:spLocks noGrp="1" noRot="1" noMove="1" noResize="1" noEditPoints="1" noAdjustHandles="1" noChangeArrowheads="1" noChangeShapeType="1"/>
          </p:cNvSpPr>
          <p:nvPr>
            <p:ph type="title"/>
          </p:nvPr>
        </p:nvSpPr>
        <p:spPr>
          <a:xfrm>
            <a:off x="457200" y="0"/>
            <a:ext cx="8229600" cy="857250"/>
          </a:xfrm>
        </p:spPr>
        <p:txBody>
          <a:bodyPr/>
          <a:lstStyle/>
          <a:p>
            <a:pPr algn="ctr"/>
            <a:r>
              <a:rPr lang="en-US" dirty="0">
                <a:solidFill>
                  <a:srgbClr val="17468F"/>
                </a:solidFill>
              </a:rPr>
              <a:t>Promote Mindfulness (2)</a:t>
            </a:r>
          </a:p>
        </p:txBody>
      </p:sp>
      <p:sp>
        <p:nvSpPr>
          <p:cNvPr id="11" name="Text Placeholder 2">
            <a:extLst>
              <a:ext uri="{FF2B5EF4-FFF2-40B4-BE49-F238E27FC236}">
                <a16:creationId xmlns:a16="http://schemas.microsoft.com/office/drawing/2014/main" id="{68BE5B31-D321-9AC0-2060-6D9E63E12079}"/>
              </a:ext>
            </a:extLst>
          </p:cNvPr>
          <p:cNvSpPr txBox="1">
            <a:spLocks noGrp="1" noRot="1" noMove="1" noResize="1" noEditPoints="1" noAdjustHandles="1" noChangeArrowheads="1" noChangeShapeType="1"/>
          </p:cNvSpPr>
          <p:nvPr/>
        </p:nvSpPr>
        <p:spPr bwMode="auto">
          <a:xfrm>
            <a:off x="234934" y="1263431"/>
            <a:ext cx="3648578" cy="693646"/>
          </a:xfrm>
          <a:prstGeom prst="rect">
            <a:avLst/>
          </a:prstGeom>
          <a:solidFill>
            <a:srgbClr val="1746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22C41"/>
              </a:buClr>
              <a:buFont typeface="Wingdings" panose="05000000000000000000" pitchFamily="2" charset="2"/>
              <a:buChar char="§"/>
              <a:defRPr sz="2400" b="1" kern="1200">
                <a:solidFill>
                  <a:srgbClr val="122C4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FF7351"/>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56A0D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1800" dirty="0">
                <a:solidFill>
                  <a:schemeClr val="bg2"/>
                </a:solidFill>
              </a:rPr>
              <a:t>Dedicate time for students to independently practice mindfulness</a:t>
            </a:r>
          </a:p>
        </p:txBody>
      </p:sp>
      <p:sp>
        <p:nvSpPr>
          <p:cNvPr id="4" name="Content Placeholder 2">
            <a:extLst>
              <a:ext uri="{FF2B5EF4-FFF2-40B4-BE49-F238E27FC236}">
                <a16:creationId xmlns:a16="http://schemas.microsoft.com/office/drawing/2014/main" id="{20732570-A549-1675-DE3B-E9547BA0B93D}"/>
              </a:ext>
            </a:extLst>
          </p:cNvPr>
          <p:cNvSpPr txBox="1">
            <a:spLocks noGrp="1" noRot="1" noMove="1" noResize="1" noEditPoints="1" noAdjustHandles="1" noChangeArrowheads="1" noChangeShapeType="1"/>
          </p:cNvSpPr>
          <p:nvPr/>
        </p:nvSpPr>
        <p:spPr>
          <a:xfrm>
            <a:off x="234934" y="2099169"/>
            <a:ext cx="3707892" cy="1841579"/>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600" b="1" dirty="0">
                <a:solidFill>
                  <a:srgbClr val="122C41"/>
                </a:solidFill>
                <a:latin typeface="Calibri" panose="020F0502020204030204" pitchFamily="34" charset="0"/>
                <a:cs typeface="Calibri" panose="020F0502020204030204" pitchFamily="34" charset="0"/>
              </a:rPr>
              <a:t>This approach has been found to... </a:t>
            </a:r>
          </a:p>
          <a:p>
            <a:pPr indent="-225425">
              <a:buClr>
                <a:srgbClr val="BF311B"/>
              </a:buClr>
              <a:buSzPct val="100000"/>
              <a:buFont typeface="Wingdings" panose="05000000000000000000" pitchFamily="2" charset="2"/>
              <a:buChar char="§"/>
            </a:pPr>
            <a:r>
              <a:rPr lang="en-US" sz="1600" dirty="0">
                <a:solidFill>
                  <a:srgbClr val="122C41"/>
                </a:solidFill>
                <a:latin typeface="Calibri" panose="020F0502020204030204" pitchFamily="34" charset="0"/>
                <a:cs typeface="Calibri" panose="020F0502020204030204" pitchFamily="34" charset="0"/>
              </a:rPr>
              <a:t>Decrease anxiety </a:t>
            </a:r>
          </a:p>
          <a:p>
            <a:pPr indent="-225425">
              <a:buClr>
                <a:srgbClr val="BF311B"/>
              </a:buClr>
              <a:buSzPct val="100000"/>
              <a:buFont typeface="Wingdings" panose="05000000000000000000" pitchFamily="2" charset="2"/>
              <a:buChar char="§"/>
            </a:pPr>
            <a:r>
              <a:rPr lang="en-US" sz="1600" dirty="0">
                <a:solidFill>
                  <a:srgbClr val="122C41"/>
                </a:solidFill>
                <a:latin typeface="Calibri" panose="020F0502020204030204" pitchFamily="34" charset="0"/>
                <a:cs typeface="Calibri" panose="020F0502020204030204" pitchFamily="34" charset="0"/>
              </a:rPr>
              <a:t>Increase resilience </a:t>
            </a:r>
          </a:p>
          <a:p>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p:txBody>
      </p:sp>
      <p:grpSp>
        <p:nvGrpSpPr>
          <p:cNvPr id="3" name="Group 2" descr="Team:&#10;Equity Considerations:&#10;Engagement with Partners:&#10;Implementation Support:&#10;Timeline:">
            <a:extLst>
              <a:ext uri="{FF2B5EF4-FFF2-40B4-BE49-F238E27FC236}">
                <a16:creationId xmlns:a16="http://schemas.microsoft.com/office/drawing/2014/main" id="{5863150E-60C4-216E-F932-3D7B231F944B}"/>
              </a:ext>
            </a:extLst>
          </p:cNvPr>
          <p:cNvGrpSpPr/>
          <p:nvPr/>
        </p:nvGrpSpPr>
        <p:grpSpPr>
          <a:xfrm>
            <a:off x="4140915" y="1264580"/>
            <a:ext cx="4589977" cy="3640930"/>
            <a:chOff x="4140915" y="1264580"/>
            <a:chExt cx="4589977" cy="3640930"/>
          </a:xfrm>
        </p:grpSpPr>
        <p:sp>
          <p:nvSpPr>
            <p:cNvPr id="6" name="TextBox 5">
              <a:extLst>
                <a:ext uri="{FF2B5EF4-FFF2-40B4-BE49-F238E27FC236}">
                  <a16:creationId xmlns:a16="http://schemas.microsoft.com/office/drawing/2014/main" id="{6B25F896-E1A0-A624-A04B-184DFC1B9C9C}"/>
                </a:ext>
              </a:extLst>
            </p:cNvPr>
            <p:cNvSpPr txBox="1"/>
            <p:nvPr/>
          </p:nvSpPr>
          <p:spPr>
            <a:xfrm>
              <a:off x="6500658" y="2776205"/>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Implementation Support: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7" name="TextBox 6">
              <a:extLst>
                <a:ext uri="{FF2B5EF4-FFF2-40B4-BE49-F238E27FC236}">
                  <a16:creationId xmlns:a16="http://schemas.microsoft.com/office/drawing/2014/main" id="{2B627D56-A801-59C1-69AE-721B03FB2F21}"/>
                </a:ext>
              </a:extLst>
            </p:cNvPr>
            <p:cNvSpPr txBox="1"/>
            <p:nvPr/>
          </p:nvSpPr>
          <p:spPr>
            <a:xfrm>
              <a:off x="4140915" y="4289957"/>
              <a:ext cx="4589977" cy="615553"/>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Timeline:</a:t>
              </a:r>
            </a:p>
            <a:p>
              <a:endParaRPr lang="en-US" sz="1000" b="1" dirty="0">
                <a:solidFill>
                  <a:srgbClr val="17468F"/>
                </a:solidFill>
                <a:latin typeface="Calibri" panose="020F0502020204030204" pitchFamily="34" charset="0"/>
              </a:endParaRPr>
            </a:p>
            <a:p>
              <a:r>
                <a:rPr lang="en-US" sz="1000" b="1" dirty="0">
                  <a:solidFill>
                    <a:srgbClr val="17468F"/>
                  </a:solidFill>
                  <a:latin typeface="Calibri" panose="020F0502020204030204" pitchFamily="34" charset="0"/>
                </a:rPr>
                <a:t> </a:t>
              </a:r>
            </a:p>
          </p:txBody>
        </p:sp>
        <p:sp>
          <p:nvSpPr>
            <p:cNvPr id="8" name="TextBox 7">
              <a:extLst>
                <a:ext uri="{FF2B5EF4-FFF2-40B4-BE49-F238E27FC236}">
                  <a16:creationId xmlns:a16="http://schemas.microsoft.com/office/drawing/2014/main" id="{6D915E34-B4BC-57FF-EAF4-007D7ABB4943}"/>
                </a:ext>
              </a:extLst>
            </p:cNvPr>
            <p:cNvSpPr txBox="1"/>
            <p:nvPr/>
          </p:nvSpPr>
          <p:spPr>
            <a:xfrm>
              <a:off x="6500658" y="1267785"/>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Equity Considerations: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9" name="TextBox 8">
              <a:extLst>
                <a:ext uri="{FF2B5EF4-FFF2-40B4-BE49-F238E27FC236}">
                  <a16:creationId xmlns:a16="http://schemas.microsoft.com/office/drawing/2014/main" id="{3AA28D7A-1AE0-64A9-97C6-CB032B0024F6}"/>
                </a:ext>
              </a:extLst>
            </p:cNvPr>
            <p:cNvSpPr txBox="1"/>
            <p:nvPr/>
          </p:nvSpPr>
          <p:spPr>
            <a:xfrm>
              <a:off x="4140916" y="1264580"/>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Team: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10" name="TextBox 9">
              <a:extLst>
                <a:ext uri="{FF2B5EF4-FFF2-40B4-BE49-F238E27FC236}">
                  <a16:creationId xmlns:a16="http://schemas.microsoft.com/office/drawing/2014/main" id="{9C1169E9-ACCA-9BB1-B243-FB91053FFAA3}"/>
                </a:ext>
              </a:extLst>
            </p:cNvPr>
            <p:cNvSpPr txBox="1"/>
            <p:nvPr/>
          </p:nvSpPr>
          <p:spPr>
            <a:xfrm>
              <a:off x="4151516" y="2776204"/>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Engagement with Partners: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grpSp>
      <p:sp>
        <p:nvSpPr>
          <p:cNvPr id="5" name="Slide Number Placeholder 2">
            <a:extLst>
              <a:ext uri="{FF2B5EF4-FFF2-40B4-BE49-F238E27FC236}">
                <a16:creationId xmlns:a16="http://schemas.microsoft.com/office/drawing/2014/main" id="{ED83FB45-8FEA-8F05-438E-1DA30BC96D1E}"/>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22</a:t>
            </a:fld>
            <a:endParaRPr lang="en-US" sz="900" dirty="0">
              <a:solidFill>
                <a:srgbClr val="015DAA"/>
              </a:solidFill>
              <a:latin typeface="Arial"/>
            </a:endParaRPr>
          </a:p>
        </p:txBody>
      </p:sp>
    </p:spTree>
    <p:extLst>
      <p:ext uri="{BB962C8B-B14F-4D97-AF65-F5344CB8AC3E}">
        <p14:creationId xmlns:p14="http://schemas.microsoft.com/office/powerpoint/2010/main" val="330774515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476D7-DC6E-5532-FCB7-FCE817C16ACA}"/>
              </a:ext>
            </a:extLst>
          </p:cNvPr>
          <p:cNvSpPr>
            <a:spLocks noGrp="1" noRot="1" noMove="1" noResize="1" noEditPoints="1" noAdjustHandles="1" noChangeArrowheads="1" noChangeShapeType="1"/>
          </p:cNvSpPr>
          <p:nvPr>
            <p:ph type="title"/>
          </p:nvPr>
        </p:nvSpPr>
        <p:spPr>
          <a:xfrm>
            <a:off x="457200" y="0"/>
            <a:ext cx="8229600" cy="857250"/>
          </a:xfrm>
        </p:spPr>
        <p:txBody>
          <a:bodyPr/>
          <a:lstStyle/>
          <a:p>
            <a:pPr algn="ctr"/>
            <a:r>
              <a:rPr lang="en-US" dirty="0">
                <a:solidFill>
                  <a:srgbClr val="17468F"/>
                </a:solidFill>
              </a:rPr>
              <a:t>Promote Mindfulness (3)</a:t>
            </a:r>
          </a:p>
        </p:txBody>
      </p:sp>
      <p:sp>
        <p:nvSpPr>
          <p:cNvPr id="11" name="Text Placeholder 2">
            <a:extLst>
              <a:ext uri="{FF2B5EF4-FFF2-40B4-BE49-F238E27FC236}">
                <a16:creationId xmlns:a16="http://schemas.microsoft.com/office/drawing/2014/main" id="{F8FF177D-5864-5E2C-CFA0-097CD4E7E9D2}"/>
              </a:ext>
            </a:extLst>
          </p:cNvPr>
          <p:cNvSpPr txBox="1">
            <a:spLocks noGrp="1" noRot="1" noMove="1" noResize="1" noEditPoints="1" noAdjustHandles="1" noChangeArrowheads="1" noChangeShapeType="1"/>
          </p:cNvSpPr>
          <p:nvPr/>
        </p:nvSpPr>
        <p:spPr bwMode="auto">
          <a:xfrm>
            <a:off x="234934" y="1263431"/>
            <a:ext cx="3648578" cy="693646"/>
          </a:xfrm>
          <a:prstGeom prst="rect">
            <a:avLst/>
          </a:prstGeom>
          <a:solidFill>
            <a:srgbClr val="1746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22C41"/>
              </a:buClr>
              <a:buFont typeface="Wingdings" panose="05000000000000000000" pitchFamily="2" charset="2"/>
              <a:buChar char="§"/>
              <a:defRPr sz="2400" b="1" kern="1200">
                <a:solidFill>
                  <a:srgbClr val="122C4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FF7351"/>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56A0D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1800" dirty="0">
                <a:solidFill>
                  <a:schemeClr val="bg2"/>
                </a:solidFill>
              </a:rPr>
              <a:t>Offer small-group mindfulness activities</a:t>
            </a:r>
          </a:p>
        </p:txBody>
      </p:sp>
      <p:sp>
        <p:nvSpPr>
          <p:cNvPr id="4" name="Content Placeholder 2">
            <a:extLst>
              <a:ext uri="{FF2B5EF4-FFF2-40B4-BE49-F238E27FC236}">
                <a16:creationId xmlns:a16="http://schemas.microsoft.com/office/drawing/2014/main" id="{20732570-A549-1675-DE3B-E9547BA0B93D}"/>
              </a:ext>
            </a:extLst>
          </p:cNvPr>
          <p:cNvSpPr txBox="1">
            <a:spLocks noGrp="1" noRot="1" noMove="1" noResize="1" noEditPoints="1" noAdjustHandles="1" noChangeArrowheads="1" noChangeShapeType="1"/>
          </p:cNvSpPr>
          <p:nvPr/>
        </p:nvSpPr>
        <p:spPr>
          <a:xfrm>
            <a:off x="234933" y="2083060"/>
            <a:ext cx="3648577" cy="2922284"/>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600" b="1" dirty="0">
                <a:solidFill>
                  <a:srgbClr val="122C41"/>
                </a:solidFill>
                <a:latin typeface="Calibri" panose="020F0502020204030204" pitchFamily="34" charset="0"/>
                <a:cs typeface="Calibri" panose="020F0502020204030204" pitchFamily="34" charset="0"/>
              </a:rPr>
              <a:t>This approach has been found to... </a:t>
            </a:r>
          </a:p>
          <a:p>
            <a:pPr indent="-225425">
              <a:buClr>
                <a:srgbClr val="BF311B"/>
              </a:buClr>
              <a:buSzPct val="100000"/>
              <a:buFont typeface="Wingdings" panose="05000000000000000000" pitchFamily="2" charset="2"/>
              <a:buChar char="§"/>
            </a:pPr>
            <a:r>
              <a:rPr lang="en-US" sz="1600" dirty="0">
                <a:solidFill>
                  <a:srgbClr val="122C41"/>
                </a:solidFill>
                <a:latin typeface="Calibri" panose="020F0502020204030204" pitchFamily="34" charset="0"/>
                <a:cs typeface="Calibri" panose="020F0502020204030204" pitchFamily="34" charset="0"/>
              </a:rPr>
              <a:t>Decrease stress</a:t>
            </a:r>
          </a:p>
          <a:p>
            <a:pPr indent="-225425">
              <a:buClr>
                <a:srgbClr val="BF311B"/>
              </a:buClr>
              <a:buSzPct val="100000"/>
              <a:buFont typeface="Wingdings" panose="05000000000000000000" pitchFamily="2" charset="2"/>
              <a:buChar char="§"/>
            </a:pPr>
            <a:r>
              <a:rPr lang="en-US" sz="1600" dirty="0">
                <a:solidFill>
                  <a:srgbClr val="122C41"/>
                </a:solidFill>
                <a:latin typeface="Calibri" panose="020F0502020204030204" pitchFamily="34" charset="0"/>
                <a:cs typeface="Calibri" panose="020F0502020204030204" pitchFamily="34" charset="0"/>
              </a:rPr>
              <a:t>Decrease depressive symptoms</a:t>
            </a:r>
          </a:p>
          <a:p>
            <a:pPr indent="-225425">
              <a:buClr>
                <a:srgbClr val="BF311B"/>
              </a:buClr>
              <a:buSzPct val="100000"/>
              <a:buFont typeface="Wingdings" panose="05000000000000000000" pitchFamily="2" charset="2"/>
              <a:buChar char="§"/>
            </a:pPr>
            <a:r>
              <a:rPr lang="en-US" sz="1600" dirty="0">
                <a:solidFill>
                  <a:srgbClr val="122C41"/>
                </a:solidFill>
                <a:latin typeface="Calibri" panose="020F0502020204030204" pitchFamily="34" charset="0"/>
                <a:cs typeface="Calibri" panose="020F0502020204030204" pitchFamily="34" charset="0"/>
              </a:rPr>
              <a:t>Decrease internalizing behaviors (e.g., feelings of anxiety, withdrawal, and depressive symptoms) </a:t>
            </a:r>
          </a:p>
        </p:txBody>
      </p:sp>
      <p:grpSp>
        <p:nvGrpSpPr>
          <p:cNvPr id="5" name="Group 4" descr="Team:&#10;Equity Considerations:&#10;Engagement with Partners:&#10;Implementation Support:&#10;Timeline:&#10;">
            <a:extLst>
              <a:ext uri="{FF2B5EF4-FFF2-40B4-BE49-F238E27FC236}">
                <a16:creationId xmlns:a16="http://schemas.microsoft.com/office/drawing/2014/main" id="{EC688A32-E3A5-8CC9-7FF9-D3849B4C8673}"/>
              </a:ext>
            </a:extLst>
          </p:cNvPr>
          <p:cNvGrpSpPr/>
          <p:nvPr/>
        </p:nvGrpSpPr>
        <p:grpSpPr>
          <a:xfrm>
            <a:off x="4140915" y="1264580"/>
            <a:ext cx="4589977" cy="3640930"/>
            <a:chOff x="4140915" y="1264580"/>
            <a:chExt cx="4589977" cy="3640930"/>
          </a:xfrm>
        </p:grpSpPr>
        <p:sp>
          <p:nvSpPr>
            <p:cNvPr id="6" name="TextBox 5" descr="Implementation Support:">
              <a:extLst>
                <a:ext uri="{FF2B5EF4-FFF2-40B4-BE49-F238E27FC236}">
                  <a16:creationId xmlns:a16="http://schemas.microsoft.com/office/drawing/2014/main" id="{FC6D0DE2-7EEA-3F1E-E692-A45F7F2760E9}"/>
                </a:ext>
              </a:extLst>
            </p:cNvPr>
            <p:cNvSpPr txBox="1"/>
            <p:nvPr/>
          </p:nvSpPr>
          <p:spPr>
            <a:xfrm>
              <a:off x="6500658" y="2776205"/>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Implementation Support: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7" name="TextBox 6" descr="Timeline:">
              <a:extLst>
                <a:ext uri="{FF2B5EF4-FFF2-40B4-BE49-F238E27FC236}">
                  <a16:creationId xmlns:a16="http://schemas.microsoft.com/office/drawing/2014/main" id="{03437CC2-A989-D800-ACAD-4046501EDAA4}"/>
                </a:ext>
              </a:extLst>
            </p:cNvPr>
            <p:cNvSpPr txBox="1"/>
            <p:nvPr/>
          </p:nvSpPr>
          <p:spPr>
            <a:xfrm>
              <a:off x="4140915" y="4289957"/>
              <a:ext cx="4589977" cy="615553"/>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Timeline:</a:t>
              </a:r>
            </a:p>
            <a:p>
              <a:endParaRPr lang="en-US" sz="1000" b="1" dirty="0">
                <a:solidFill>
                  <a:srgbClr val="17468F"/>
                </a:solidFill>
                <a:latin typeface="Calibri" panose="020F0502020204030204" pitchFamily="34" charset="0"/>
              </a:endParaRPr>
            </a:p>
            <a:p>
              <a:r>
                <a:rPr lang="en-US" sz="1000" b="1" dirty="0">
                  <a:solidFill>
                    <a:srgbClr val="17468F"/>
                  </a:solidFill>
                  <a:latin typeface="Calibri" panose="020F0502020204030204" pitchFamily="34" charset="0"/>
                </a:rPr>
                <a:t> </a:t>
              </a:r>
            </a:p>
          </p:txBody>
        </p:sp>
        <p:sp>
          <p:nvSpPr>
            <p:cNvPr id="8" name="TextBox 7" descr="Equity Considerations:">
              <a:extLst>
                <a:ext uri="{FF2B5EF4-FFF2-40B4-BE49-F238E27FC236}">
                  <a16:creationId xmlns:a16="http://schemas.microsoft.com/office/drawing/2014/main" id="{75E22695-0D67-770C-96F6-D94D0603ADBA}"/>
                </a:ext>
              </a:extLst>
            </p:cNvPr>
            <p:cNvSpPr txBox="1"/>
            <p:nvPr/>
          </p:nvSpPr>
          <p:spPr>
            <a:xfrm>
              <a:off x="6500658" y="1267785"/>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Equity Considerations: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9" name="TextBox 8" descr="Team:">
              <a:extLst>
                <a:ext uri="{FF2B5EF4-FFF2-40B4-BE49-F238E27FC236}">
                  <a16:creationId xmlns:a16="http://schemas.microsoft.com/office/drawing/2014/main" id="{81407E89-F60C-DB42-7C63-16DF59773CD3}"/>
                </a:ext>
              </a:extLst>
            </p:cNvPr>
            <p:cNvSpPr txBox="1"/>
            <p:nvPr/>
          </p:nvSpPr>
          <p:spPr>
            <a:xfrm>
              <a:off x="4140916" y="1264580"/>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Team: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10" name="TextBox 9" descr="Engagement with Partners:">
              <a:extLst>
                <a:ext uri="{FF2B5EF4-FFF2-40B4-BE49-F238E27FC236}">
                  <a16:creationId xmlns:a16="http://schemas.microsoft.com/office/drawing/2014/main" id="{57A612FF-43C0-F6ED-73EB-A7FB4B7765E1}"/>
                </a:ext>
              </a:extLst>
            </p:cNvPr>
            <p:cNvSpPr txBox="1"/>
            <p:nvPr/>
          </p:nvSpPr>
          <p:spPr>
            <a:xfrm>
              <a:off x="4151516" y="2776204"/>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Engagement with Partners: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grpSp>
      <p:sp>
        <p:nvSpPr>
          <p:cNvPr id="3" name="Slide Number Placeholder 2">
            <a:extLst>
              <a:ext uri="{FF2B5EF4-FFF2-40B4-BE49-F238E27FC236}">
                <a16:creationId xmlns:a16="http://schemas.microsoft.com/office/drawing/2014/main" id="{FE0599D2-55EF-E413-BEC3-DA7C279A64AB}"/>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23</a:t>
            </a:fld>
            <a:endParaRPr lang="en-US" sz="900" dirty="0">
              <a:solidFill>
                <a:srgbClr val="015DAA"/>
              </a:solidFill>
              <a:latin typeface="Arial"/>
            </a:endParaRPr>
          </a:p>
        </p:txBody>
      </p:sp>
    </p:spTree>
    <p:extLst>
      <p:ext uri="{BB962C8B-B14F-4D97-AF65-F5344CB8AC3E}">
        <p14:creationId xmlns:p14="http://schemas.microsoft.com/office/powerpoint/2010/main" val="107792227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FF5E6-F6BE-CC02-70A6-E7A2CF892D06}"/>
              </a:ext>
            </a:extLst>
          </p:cNvPr>
          <p:cNvSpPr>
            <a:spLocks noGrp="1" noRot="1" noMove="1" noResize="1" noEditPoints="1" noAdjustHandles="1" noChangeArrowheads="1" noChangeShapeType="1"/>
          </p:cNvSpPr>
          <p:nvPr>
            <p:ph type="title"/>
          </p:nvPr>
        </p:nvSpPr>
        <p:spPr>
          <a:xfrm>
            <a:off x="255834" y="205979"/>
            <a:ext cx="8632331" cy="857250"/>
          </a:xfrm>
        </p:spPr>
        <p:txBody>
          <a:bodyPr/>
          <a:lstStyle/>
          <a:p>
            <a:pPr algn="ctr"/>
            <a:r>
              <a:rPr lang="en-US" dirty="0">
                <a:solidFill>
                  <a:srgbClr val="17468F"/>
                </a:solidFill>
              </a:rPr>
              <a:t>Promote Social, Emotional, and Behavioral Learning Throughout the School (1)</a:t>
            </a:r>
          </a:p>
        </p:txBody>
      </p:sp>
      <p:sp>
        <p:nvSpPr>
          <p:cNvPr id="11" name="Text Placeholder 2">
            <a:extLst>
              <a:ext uri="{FF2B5EF4-FFF2-40B4-BE49-F238E27FC236}">
                <a16:creationId xmlns:a16="http://schemas.microsoft.com/office/drawing/2014/main" id="{2FCA3D97-705B-3A26-0847-2A2C7BCC28C3}"/>
              </a:ext>
            </a:extLst>
          </p:cNvPr>
          <p:cNvSpPr txBox="1">
            <a:spLocks noGrp="1" noRot="1" noMove="1" noResize="1" noEditPoints="1" noAdjustHandles="1" noChangeArrowheads="1" noChangeShapeType="1"/>
          </p:cNvSpPr>
          <p:nvPr/>
        </p:nvSpPr>
        <p:spPr bwMode="auto">
          <a:xfrm>
            <a:off x="234934" y="1263431"/>
            <a:ext cx="3648578" cy="974944"/>
          </a:xfrm>
          <a:prstGeom prst="rect">
            <a:avLst/>
          </a:prstGeom>
          <a:solidFill>
            <a:srgbClr val="1746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22C41"/>
              </a:buClr>
              <a:buFont typeface="Wingdings" panose="05000000000000000000" pitchFamily="2" charset="2"/>
              <a:buChar char="§"/>
              <a:defRPr sz="2400" b="1" kern="1200">
                <a:solidFill>
                  <a:srgbClr val="122C4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FF7351"/>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56A0D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1800" dirty="0">
                <a:solidFill>
                  <a:schemeClr val="bg2"/>
                </a:solidFill>
              </a:rPr>
              <a:t>Provide classroom instruction focused on building social skills and emotional development</a:t>
            </a:r>
          </a:p>
        </p:txBody>
      </p:sp>
      <p:sp>
        <p:nvSpPr>
          <p:cNvPr id="3" name="Text Placeholder 2">
            <a:extLst>
              <a:ext uri="{FF2B5EF4-FFF2-40B4-BE49-F238E27FC236}">
                <a16:creationId xmlns:a16="http://schemas.microsoft.com/office/drawing/2014/main" id="{279A678C-2EC7-9243-9D7A-6E38D49C6CFE}"/>
              </a:ext>
            </a:extLst>
          </p:cNvPr>
          <p:cNvSpPr>
            <a:spLocks noGrp="1" noRot="1" noMove="1" noResize="1" noEditPoints="1" noAdjustHandles="1" noChangeArrowheads="1" noChangeShapeType="1"/>
          </p:cNvSpPr>
          <p:nvPr>
            <p:ph type="body" sz="quarter" idx="10"/>
          </p:nvPr>
        </p:nvSpPr>
        <p:spPr>
          <a:xfrm>
            <a:off x="234933" y="2333163"/>
            <a:ext cx="3648577" cy="2572347"/>
          </a:xfrm>
        </p:spPr>
        <p:txBody>
          <a:bodyPr/>
          <a:lstStyle/>
          <a:p>
            <a:pPr marL="0" indent="0">
              <a:buNone/>
            </a:pPr>
            <a:r>
              <a:rPr lang="en-US" sz="1600" b="1" dirty="0"/>
              <a:t>This approach has been found to...</a:t>
            </a:r>
          </a:p>
          <a:p>
            <a:pPr indent="-225425">
              <a:buClr>
                <a:srgbClr val="BF311B"/>
              </a:buClr>
              <a:buFont typeface="Wingdings" panose="05000000000000000000" pitchFamily="2" charset="2"/>
              <a:buChar char="§"/>
            </a:pPr>
            <a:r>
              <a:rPr lang="en-US" sz="1600" b="0" dirty="0"/>
              <a:t>Decrease anxiety </a:t>
            </a:r>
          </a:p>
          <a:p>
            <a:pPr indent="-225425">
              <a:buClr>
                <a:srgbClr val="BF311B"/>
              </a:buClr>
              <a:buFont typeface="Wingdings" panose="05000000000000000000" pitchFamily="2" charset="2"/>
              <a:buChar char="§"/>
            </a:pPr>
            <a:r>
              <a:rPr lang="en-US" sz="1600" b="0" dirty="0"/>
              <a:t>Decrease depressive symptoms </a:t>
            </a:r>
          </a:p>
          <a:p>
            <a:pPr indent="-225425">
              <a:buClr>
                <a:srgbClr val="BF311B"/>
              </a:buClr>
              <a:buFont typeface="Wingdings" panose="05000000000000000000" pitchFamily="2" charset="2"/>
              <a:buChar char="§"/>
            </a:pPr>
            <a:r>
              <a:rPr lang="en-US" sz="1600" b="0" dirty="0">
                <a:solidFill>
                  <a:srgbClr val="122C41"/>
                </a:solidFill>
              </a:rPr>
              <a:t>Decrease internalizing behaviors (e.g., feelings of anxiety, withdrawal, and depressive symptoms) </a:t>
            </a:r>
          </a:p>
          <a:p>
            <a:pPr indent="-225425">
              <a:buClr>
                <a:srgbClr val="BF311B"/>
              </a:buClr>
              <a:buFont typeface="Wingdings" panose="05000000000000000000" pitchFamily="2" charset="2"/>
              <a:buChar char="§"/>
            </a:pPr>
            <a:r>
              <a:rPr lang="en-US" sz="1600" b="0" dirty="0"/>
              <a:t>Increase mental health and </a:t>
            </a:r>
            <a:br>
              <a:rPr lang="en-US" sz="1600" b="0" dirty="0"/>
            </a:br>
            <a:r>
              <a:rPr lang="en-US" sz="1600" b="0" dirty="0"/>
              <a:t>well-being </a:t>
            </a:r>
          </a:p>
          <a:p>
            <a:pPr indent="-225425">
              <a:buClr>
                <a:srgbClr val="BF311B"/>
              </a:buClr>
              <a:buFont typeface="Wingdings" panose="05000000000000000000" pitchFamily="2" charset="2"/>
              <a:buChar char="§"/>
            </a:pPr>
            <a:r>
              <a:rPr lang="en-US" sz="1600" b="0" dirty="0"/>
              <a:t>Increase resilience</a:t>
            </a:r>
          </a:p>
        </p:txBody>
      </p:sp>
      <p:grpSp>
        <p:nvGrpSpPr>
          <p:cNvPr id="5" name="Group 4" descr="Team:&#10;Equity Considerations:&#10;Engagement with Partners:&#10;Implementation Support:&#10;Timeline:">
            <a:extLst>
              <a:ext uri="{FF2B5EF4-FFF2-40B4-BE49-F238E27FC236}">
                <a16:creationId xmlns:a16="http://schemas.microsoft.com/office/drawing/2014/main" id="{74FEED3E-A253-9807-3E9D-F0F153AC0E63}"/>
              </a:ext>
            </a:extLst>
          </p:cNvPr>
          <p:cNvGrpSpPr/>
          <p:nvPr/>
        </p:nvGrpSpPr>
        <p:grpSpPr>
          <a:xfrm>
            <a:off x="4140915" y="1264580"/>
            <a:ext cx="4589977" cy="3640930"/>
            <a:chOff x="4140915" y="1264580"/>
            <a:chExt cx="4589977" cy="3640930"/>
          </a:xfrm>
        </p:grpSpPr>
        <p:sp>
          <p:nvSpPr>
            <p:cNvPr id="6" name="TextBox 5" descr="Implementation Support:&#10;">
              <a:extLst>
                <a:ext uri="{FF2B5EF4-FFF2-40B4-BE49-F238E27FC236}">
                  <a16:creationId xmlns:a16="http://schemas.microsoft.com/office/drawing/2014/main" id="{40DE7E06-953D-D4BD-4808-3A8E069C4B91}"/>
                </a:ext>
              </a:extLst>
            </p:cNvPr>
            <p:cNvSpPr txBox="1"/>
            <p:nvPr/>
          </p:nvSpPr>
          <p:spPr>
            <a:xfrm>
              <a:off x="6500658" y="2776205"/>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Implementation Support: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7" name="TextBox 6" descr="Timeline: &#10;">
              <a:extLst>
                <a:ext uri="{FF2B5EF4-FFF2-40B4-BE49-F238E27FC236}">
                  <a16:creationId xmlns:a16="http://schemas.microsoft.com/office/drawing/2014/main" id="{A5C2CAFA-F086-9341-A5E5-6A0E5064011A}"/>
                </a:ext>
              </a:extLst>
            </p:cNvPr>
            <p:cNvSpPr txBox="1"/>
            <p:nvPr/>
          </p:nvSpPr>
          <p:spPr>
            <a:xfrm>
              <a:off x="4140915" y="4289957"/>
              <a:ext cx="4589977" cy="615553"/>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Timeline:</a:t>
              </a:r>
            </a:p>
            <a:p>
              <a:endParaRPr lang="en-US" sz="1000" b="1" dirty="0">
                <a:solidFill>
                  <a:srgbClr val="17468F"/>
                </a:solidFill>
                <a:latin typeface="Calibri" panose="020F0502020204030204" pitchFamily="34" charset="0"/>
              </a:endParaRPr>
            </a:p>
            <a:p>
              <a:r>
                <a:rPr lang="en-US" sz="1000" b="1" dirty="0">
                  <a:solidFill>
                    <a:srgbClr val="17468F"/>
                  </a:solidFill>
                  <a:latin typeface="Calibri" panose="020F0502020204030204" pitchFamily="34" charset="0"/>
                </a:rPr>
                <a:t> </a:t>
              </a:r>
            </a:p>
          </p:txBody>
        </p:sp>
        <p:sp>
          <p:nvSpPr>
            <p:cNvPr id="8" name="TextBox 7" descr="Equity Considerations:&#10;">
              <a:extLst>
                <a:ext uri="{FF2B5EF4-FFF2-40B4-BE49-F238E27FC236}">
                  <a16:creationId xmlns:a16="http://schemas.microsoft.com/office/drawing/2014/main" id="{B43000D1-E1B8-1109-FE46-F28D0A7AA0B2}"/>
                </a:ext>
              </a:extLst>
            </p:cNvPr>
            <p:cNvSpPr txBox="1"/>
            <p:nvPr/>
          </p:nvSpPr>
          <p:spPr>
            <a:xfrm>
              <a:off x="6500658" y="1267785"/>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Equity Considerations: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9" name="TextBox 8" descr="Team:&#10;">
              <a:extLst>
                <a:ext uri="{FF2B5EF4-FFF2-40B4-BE49-F238E27FC236}">
                  <a16:creationId xmlns:a16="http://schemas.microsoft.com/office/drawing/2014/main" id="{C9959FB8-16CC-05D9-69AB-367C22914AAA}"/>
                </a:ext>
              </a:extLst>
            </p:cNvPr>
            <p:cNvSpPr txBox="1"/>
            <p:nvPr/>
          </p:nvSpPr>
          <p:spPr>
            <a:xfrm>
              <a:off x="4140916" y="1264580"/>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Team: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10" name="TextBox 9" descr="Engagement with Partners: &#10;">
              <a:extLst>
                <a:ext uri="{FF2B5EF4-FFF2-40B4-BE49-F238E27FC236}">
                  <a16:creationId xmlns:a16="http://schemas.microsoft.com/office/drawing/2014/main" id="{FF8BDEA9-31B6-2E83-8948-5FB0BEEBB9B9}"/>
                </a:ext>
              </a:extLst>
            </p:cNvPr>
            <p:cNvSpPr txBox="1"/>
            <p:nvPr/>
          </p:nvSpPr>
          <p:spPr>
            <a:xfrm>
              <a:off x="4151516" y="2776204"/>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Engagement with Partners: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grpSp>
      <p:sp>
        <p:nvSpPr>
          <p:cNvPr id="4" name="Slide Number Placeholder 2">
            <a:extLst>
              <a:ext uri="{FF2B5EF4-FFF2-40B4-BE49-F238E27FC236}">
                <a16:creationId xmlns:a16="http://schemas.microsoft.com/office/drawing/2014/main" id="{7E56E585-4346-E320-4D68-AA52539E1205}"/>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24</a:t>
            </a:fld>
            <a:endParaRPr lang="en-US" sz="900" dirty="0">
              <a:solidFill>
                <a:srgbClr val="015DAA"/>
              </a:solidFill>
              <a:latin typeface="Arial"/>
            </a:endParaRPr>
          </a:p>
        </p:txBody>
      </p:sp>
    </p:spTree>
    <p:extLst>
      <p:ext uri="{BB962C8B-B14F-4D97-AF65-F5344CB8AC3E}">
        <p14:creationId xmlns:p14="http://schemas.microsoft.com/office/powerpoint/2010/main" val="369140620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225B-63EF-07BC-D7BD-C5AE2DF3C4BF}"/>
              </a:ext>
            </a:extLst>
          </p:cNvPr>
          <p:cNvSpPr>
            <a:spLocks noGrp="1" noRot="1" noMove="1" noResize="1" noEditPoints="1" noAdjustHandles="1" noChangeArrowheads="1" noChangeShapeType="1"/>
          </p:cNvSpPr>
          <p:nvPr>
            <p:ph type="title"/>
          </p:nvPr>
        </p:nvSpPr>
        <p:spPr>
          <a:xfrm>
            <a:off x="498296" y="259336"/>
            <a:ext cx="8229600" cy="857250"/>
          </a:xfrm>
        </p:spPr>
        <p:txBody>
          <a:bodyPr/>
          <a:lstStyle/>
          <a:p>
            <a:pPr algn="ctr"/>
            <a:r>
              <a:rPr lang="en-US" dirty="0">
                <a:solidFill>
                  <a:srgbClr val="17468F"/>
                </a:solidFill>
              </a:rPr>
              <a:t>Promote Social, Emotional, and Behavioral Learning Throughout the School (2)</a:t>
            </a:r>
          </a:p>
        </p:txBody>
      </p:sp>
      <p:sp>
        <p:nvSpPr>
          <p:cNvPr id="11" name="Text Placeholder 2">
            <a:extLst>
              <a:ext uri="{FF2B5EF4-FFF2-40B4-BE49-F238E27FC236}">
                <a16:creationId xmlns:a16="http://schemas.microsoft.com/office/drawing/2014/main" id="{CE050282-C824-B3C9-5B40-EE65DC8BB74F}"/>
              </a:ext>
            </a:extLst>
          </p:cNvPr>
          <p:cNvSpPr txBox="1">
            <a:spLocks noGrp="1" noRot="1" noMove="1" noResize="1" noEditPoints="1" noAdjustHandles="1" noChangeArrowheads="1" noChangeShapeType="1"/>
          </p:cNvSpPr>
          <p:nvPr/>
        </p:nvSpPr>
        <p:spPr bwMode="auto">
          <a:xfrm>
            <a:off x="234934" y="1263431"/>
            <a:ext cx="3648578" cy="974944"/>
          </a:xfrm>
          <a:prstGeom prst="rect">
            <a:avLst/>
          </a:prstGeom>
          <a:solidFill>
            <a:srgbClr val="1746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22C41"/>
              </a:buClr>
              <a:buFont typeface="Wingdings" panose="05000000000000000000" pitchFamily="2" charset="2"/>
              <a:buChar char="§"/>
              <a:defRPr sz="2400" b="1" kern="1200">
                <a:solidFill>
                  <a:srgbClr val="122C4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FF7351"/>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56A0D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1800" dirty="0">
                <a:solidFill>
                  <a:schemeClr val="bg2"/>
                </a:solidFill>
              </a:rPr>
              <a:t>Offer targeted education focused on teaching social skills and emotional development</a:t>
            </a:r>
          </a:p>
        </p:txBody>
      </p:sp>
      <p:sp>
        <p:nvSpPr>
          <p:cNvPr id="3" name="Text Placeholder 2">
            <a:extLst>
              <a:ext uri="{FF2B5EF4-FFF2-40B4-BE49-F238E27FC236}">
                <a16:creationId xmlns:a16="http://schemas.microsoft.com/office/drawing/2014/main" id="{4E340115-2A17-0D73-5B46-6450590C7CC8}"/>
              </a:ext>
            </a:extLst>
          </p:cNvPr>
          <p:cNvSpPr>
            <a:spLocks noGrp="1" noRot="1" noMove="1" noResize="1" noEditPoints="1" noAdjustHandles="1" noChangeArrowheads="1" noChangeShapeType="1"/>
          </p:cNvSpPr>
          <p:nvPr>
            <p:ph type="body" sz="quarter" idx="10"/>
          </p:nvPr>
        </p:nvSpPr>
        <p:spPr>
          <a:xfrm>
            <a:off x="234934" y="2326497"/>
            <a:ext cx="3648578" cy="2072480"/>
          </a:xfrm>
        </p:spPr>
        <p:txBody>
          <a:bodyPr/>
          <a:lstStyle/>
          <a:p>
            <a:pPr marL="0" indent="0">
              <a:buNone/>
            </a:pPr>
            <a:r>
              <a:rPr lang="en-US" sz="1600" b="1" dirty="0"/>
              <a:t>This approach has been found to... </a:t>
            </a:r>
          </a:p>
          <a:p>
            <a:pPr indent="-225425">
              <a:spcBef>
                <a:spcPts val="1000"/>
              </a:spcBef>
              <a:buClr>
                <a:srgbClr val="BF311B"/>
              </a:buClr>
              <a:buFont typeface="Wingdings" panose="05000000000000000000" pitchFamily="2" charset="2"/>
              <a:buChar char="§"/>
            </a:pPr>
            <a:r>
              <a:rPr lang="en-US" sz="1600" b="0" dirty="0"/>
              <a:t>Decrease anxiety </a:t>
            </a:r>
          </a:p>
          <a:p>
            <a:pPr indent="-225425">
              <a:spcBef>
                <a:spcPts val="1000"/>
              </a:spcBef>
              <a:buClr>
                <a:srgbClr val="BF311B"/>
              </a:buClr>
              <a:buFont typeface="Wingdings" panose="05000000000000000000" pitchFamily="2" charset="2"/>
              <a:buChar char="§"/>
            </a:pPr>
            <a:r>
              <a:rPr lang="en-US" sz="1600" b="0" dirty="0"/>
              <a:t>Decrease depressive symptoms </a:t>
            </a:r>
          </a:p>
          <a:p>
            <a:pPr indent="-225425">
              <a:spcBef>
                <a:spcPts val="1000"/>
              </a:spcBef>
              <a:buClr>
                <a:srgbClr val="BF311B"/>
              </a:buClr>
              <a:buFont typeface="Wingdings" panose="05000000000000000000" pitchFamily="2" charset="2"/>
              <a:buChar char="§"/>
            </a:pPr>
            <a:r>
              <a:rPr lang="en-US" sz="1600" b="0" dirty="0">
                <a:solidFill>
                  <a:srgbClr val="122C41"/>
                </a:solidFill>
              </a:rPr>
              <a:t>Decrease internalizing behaviors (e.g., feelings of anxiety, withdrawal, and depressive symptoms) </a:t>
            </a:r>
          </a:p>
          <a:p>
            <a:endParaRPr lang="en-US" sz="1600" dirty="0"/>
          </a:p>
        </p:txBody>
      </p:sp>
      <p:grpSp>
        <p:nvGrpSpPr>
          <p:cNvPr id="5" name="Group 4" descr="Team:&#10;Equity Considerations:&#10;Engagement with Partners:&#10;Implementation Support:&#10;Timeline:&#10;">
            <a:extLst>
              <a:ext uri="{FF2B5EF4-FFF2-40B4-BE49-F238E27FC236}">
                <a16:creationId xmlns:a16="http://schemas.microsoft.com/office/drawing/2014/main" id="{EF257735-5269-F3DC-94E5-F9E069B233B2}"/>
              </a:ext>
            </a:extLst>
          </p:cNvPr>
          <p:cNvGrpSpPr/>
          <p:nvPr/>
        </p:nvGrpSpPr>
        <p:grpSpPr>
          <a:xfrm>
            <a:off x="4137919" y="1243234"/>
            <a:ext cx="4589977" cy="3640930"/>
            <a:chOff x="4140915" y="1264580"/>
            <a:chExt cx="4589977" cy="3640930"/>
          </a:xfrm>
        </p:grpSpPr>
        <p:sp>
          <p:nvSpPr>
            <p:cNvPr id="6" name="TextBox 5" descr="Implementation Support:&#10;">
              <a:extLst>
                <a:ext uri="{FF2B5EF4-FFF2-40B4-BE49-F238E27FC236}">
                  <a16:creationId xmlns:a16="http://schemas.microsoft.com/office/drawing/2014/main" id="{74EB28D0-5121-F7A6-5F54-2BBD4E27067C}"/>
                </a:ext>
              </a:extLst>
            </p:cNvPr>
            <p:cNvSpPr txBox="1"/>
            <p:nvPr/>
          </p:nvSpPr>
          <p:spPr>
            <a:xfrm>
              <a:off x="6500658" y="2776205"/>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Implementation Support: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7" name="TextBox 6" descr="Timeline:&#10;">
              <a:extLst>
                <a:ext uri="{FF2B5EF4-FFF2-40B4-BE49-F238E27FC236}">
                  <a16:creationId xmlns:a16="http://schemas.microsoft.com/office/drawing/2014/main" id="{BAF989F8-8761-FC76-96FF-DA62A0B52DAF}"/>
                </a:ext>
              </a:extLst>
            </p:cNvPr>
            <p:cNvSpPr txBox="1"/>
            <p:nvPr/>
          </p:nvSpPr>
          <p:spPr>
            <a:xfrm>
              <a:off x="4140915" y="4289957"/>
              <a:ext cx="4589977" cy="615553"/>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Timeline:</a:t>
              </a:r>
            </a:p>
            <a:p>
              <a:endParaRPr lang="en-US" sz="1000" b="1" dirty="0">
                <a:solidFill>
                  <a:srgbClr val="17468F"/>
                </a:solidFill>
                <a:latin typeface="Calibri" panose="020F0502020204030204" pitchFamily="34" charset="0"/>
              </a:endParaRPr>
            </a:p>
            <a:p>
              <a:r>
                <a:rPr lang="en-US" sz="1000" b="1" dirty="0">
                  <a:solidFill>
                    <a:srgbClr val="17468F"/>
                  </a:solidFill>
                  <a:latin typeface="Calibri" panose="020F0502020204030204" pitchFamily="34" charset="0"/>
                </a:rPr>
                <a:t> </a:t>
              </a:r>
            </a:p>
          </p:txBody>
        </p:sp>
        <p:sp>
          <p:nvSpPr>
            <p:cNvPr id="8" name="TextBox 7" descr="Equity Considerations:&#10;">
              <a:extLst>
                <a:ext uri="{FF2B5EF4-FFF2-40B4-BE49-F238E27FC236}">
                  <a16:creationId xmlns:a16="http://schemas.microsoft.com/office/drawing/2014/main" id="{F8CB8D73-E193-F258-1B19-2E95F79A68E7}"/>
                </a:ext>
              </a:extLst>
            </p:cNvPr>
            <p:cNvSpPr txBox="1"/>
            <p:nvPr/>
          </p:nvSpPr>
          <p:spPr>
            <a:xfrm>
              <a:off x="6500658" y="1267785"/>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Equity Considerations: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9" name="TextBox 8" descr="Team:&#10;">
              <a:extLst>
                <a:ext uri="{FF2B5EF4-FFF2-40B4-BE49-F238E27FC236}">
                  <a16:creationId xmlns:a16="http://schemas.microsoft.com/office/drawing/2014/main" id="{48885C32-2972-F6E7-F0B6-93053EF4C64C}"/>
                </a:ext>
              </a:extLst>
            </p:cNvPr>
            <p:cNvSpPr txBox="1"/>
            <p:nvPr/>
          </p:nvSpPr>
          <p:spPr>
            <a:xfrm>
              <a:off x="4140916" y="1264580"/>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Team: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10" name="TextBox 9" descr="Engagement with Partners:&#10;">
              <a:extLst>
                <a:ext uri="{FF2B5EF4-FFF2-40B4-BE49-F238E27FC236}">
                  <a16:creationId xmlns:a16="http://schemas.microsoft.com/office/drawing/2014/main" id="{946555E1-5550-6519-D3EA-7C73563C12EE}"/>
                </a:ext>
              </a:extLst>
            </p:cNvPr>
            <p:cNvSpPr txBox="1"/>
            <p:nvPr/>
          </p:nvSpPr>
          <p:spPr>
            <a:xfrm>
              <a:off x="4151516" y="2776204"/>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Engagement with Partners: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grpSp>
      <p:sp>
        <p:nvSpPr>
          <p:cNvPr id="4" name="Slide Number Placeholder 2">
            <a:extLst>
              <a:ext uri="{FF2B5EF4-FFF2-40B4-BE49-F238E27FC236}">
                <a16:creationId xmlns:a16="http://schemas.microsoft.com/office/drawing/2014/main" id="{6C40AA48-3220-7228-AC79-A28BD09D69D2}"/>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25</a:t>
            </a:fld>
            <a:endParaRPr lang="en-US" sz="900" dirty="0">
              <a:solidFill>
                <a:srgbClr val="015DAA"/>
              </a:solidFill>
              <a:latin typeface="Arial"/>
            </a:endParaRPr>
          </a:p>
        </p:txBody>
      </p:sp>
    </p:spTree>
    <p:extLst>
      <p:ext uri="{BB962C8B-B14F-4D97-AF65-F5344CB8AC3E}">
        <p14:creationId xmlns:p14="http://schemas.microsoft.com/office/powerpoint/2010/main" val="103493715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9483E-F89B-980C-1686-3731D842E1CE}"/>
              </a:ext>
            </a:extLst>
          </p:cNvPr>
          <p:cNvSpPr>
            <a:spLocks noGrp="1" noRot="1" noMove="1" noResize="1" noEditPoints="1" noAdjustHandles="1" noChangeArrowheads="1" noChangeShapeType="1"/>
          </p:cNvSpPr>
          <p:nvPr>
            <p:ph type="title"/>
          </p:nvPr>
        </p:nvSpPr>
        <p:spPr>
          <a:xfrm>
            <a:off x="457200" y="125050"/>
            <a:ext cx="8229600" cy="857250"/>
          </a:xfrm>
        </p:spPr>
        <p:txBody>
          <a:bodyPr lIns="91440" tIns="45720" rIns="91440" bIns="45720" anchor="b" anchorCtr="0"/>
          <a:lstStyle/>
          <a:p>
            <a:pPr algn="ctr"/>
            <a:r>
              <a:rPr lang="en-US" dirty="0">
                <a:solidFill>
                  <a:srgbClr val="17468F"/>
                </a:solidFill>
                <a:latin typeface="Calibri"/>
                <a:cs typeface="Calibri"/>
              </a:rPr>
              <a:t>Enhance Connectedness </a:t>
            </a:r>
            <a:br>
              <a:rPr lang="en-US" dirty="0">
                <a:solidFill>
                  <a:srgbClr val="17468F"/>
                </a:solidFill>
                <a:latin typeface="Calibri"/>
                <a:cs typeface="Calibri"/>
              </a:rPr>
            </a:br>
            <a:r>
              <a:rPr lang="en-US" dirty="0">
                <a:solidFill>
                  <a:srgbClr val="17468F"/>
                </a:solidFill>
                <a:latin typeface="Calibri"/>
                <a:cs typeface="Calibri"/>
              </a:rPr>
              <a:t>Among Students, Staff, and Families</a:t>
            </a:r>
          </a:p>
        </p:txBody>
      </p:sp>
      <p:sp>
        <p:nvSpPr>
          <p:cNvPr id="11" name="Text Placeholder 2">
            <a:extLst>
              <a:ext uri="{FF2B5EF4-FFF2-40B4-BE49-F238E27FC236}">
                <a16:creationId xmlns:a16="http://schemas.microsoft.com/office/drawing/2014/main" id="{B439B2CF-17CB-A98C-CF59-158080F123F0}"/>
              </a:ext>
            </a:extLst>
          </p:cNvPr>
          <p:cNvSpPr txBox="1">
            <a:spLocks noGrp="1" noRot="1" noMove="1" noResize="1" noEditPoints="1" noAdjustHandles="1" noChangeArrowheads="1" noChangeShapeType="1"/>
          </p:cNvSpPr>
          <p:nvPr/>
        </p:nvSpPr>
        <p:spPr bwMode="auto">
          <a:xfrm>
            <a:off x="234934" y="1263431"/>
            <a:ext cx="3648578" cy="693646"/>
          </a:xfrm>
          <a:prstGeom prst="rect">
            <a:avLst/>
          </a:prstGeom>
          <a:solidFill>
            <a:srgbClr val="1746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22C41"/>
              </a:buClr>
              <a:buFont typeface="Wingdings" panose="05000000000000000000" pitchFamily="2" charset="2"/>
              <a:buChar char="§"/>
              <a:defRPr sz="2400" b="1" kern="1200">
                <a:solidFill>
                  <a:srgbClr val="122C4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FF7351"/>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56A0D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1800" dirty="0">
                <a:solidFill>
                  <a:schemeClr val="bg2"/>
                </a:solidFill>
              </a:rPr>
              <a:t>Provide relationship-building programs</a:t>
            </a:r>
          </a:p>
        </p:txBody>
      </p:sp>
      <p:sp>
        <p:nvSpPr>
          <p:cNvPr id="3" name="Text Placeholder 2">
            <a:extLst>
              <a:ext uri="{FF2B5EF4-FFF2-40B4-BE49-F238E27FC236}">
                <a16:creationId xmlns:a16="http://schemas.microsoft.com/office/drawing/2014/main" id="{9D57280B-8757-519A-70A4-FC26CF0052B9}"/>
              </a:ext>
            </a:extLst>
          </p:cNvPr>
          <p:cNvSpPr>
            <a:spLocks noGrp="1" noRot="1" noMove="1" noResize="1" noEditPoints="1" noAdjustHandles="1" noChangeArrowheads="1" noChangeShapeType="1"/>
          </p:cNvSpPr>
          <p:nvPr>
            <p:ph type="body" sz="quarter" idx="10"/>
          </p:nvPr>
        </p:nvSpPr>
        <p:spPr>
          <a:xfrm>
            <a:off x="234933" y="2083706"/>
            <a:ext cx="3648577" cy="1384995"/>
          </a:xfrm>
        </p:spPr>
        <p:txBody>
          <a:bodyPr/>
          <a:lstStyle/>
          <a:p>
            <a:pPr marL="0" indent="0">
              <a:buNone/>
            </a:pPr>
            <a:r>
              <a:rPr lang="en-US" sz="1600" b="1" dirty="0"/>
              <a:t>This approach has been found to... </a:t>
            </a:r>
            <a:endParaRPr lang="en-US" sz="1600" b="1" dirty="0">
              <a:cs typeface="Arial"/>
            </a:endParaRPr>
          </a:p>
          <a:p>
            <a:pPr indent="-225425">
              <a:buClr>
                <a:srgbClr val="BF311B"/>
              </a:buClr>
              <a:buFont typeface="Wingdings" panose="05000000000000000000" pitchFamily="2" charset="2"/>
              <a:buChar char="§"/>
            </a:pPr>
            <a:r>
              <a:rPr lang="en-US" sz="1600" b="0" dirty="0">
                <a:solidFill>
                  <a:srgbClr val="122C41"/>
                </a:solidFill>
              </a:rPr>
              <a:t>Decrease internalizing behaviors (e.g., feelings of anxiety, withdrawal, and depressive symptoms) </a:t>
            </a:r>
          </a:p>
        </p:txBody>
      </p:sp>
      <p:grpSp>
        <p:nvGrpSpPr>
          <p:cNvPr id="5" name="Group 4" descr="Team:&#10;Equity Considerations:&#10;Engagement with Partners:&#10;Implementation Support:&#10;Timeline:">
            <a:extLst>
              <a:ext uri="{FF2B5EF4-FFF2-40B4-BE49-F238E27FC236}">
                <a16:creationId xmlns:a16="http://schemas.microsoft.com/office/drawing/2014/main" id="{DCCA67B3-D4FD-8A0D-EF2D-5404C7BD17E0}"/>
              </a:ext>
            </a:extLst>
          </p:cNvPr>
          <p:cNvGrpSpPr/>
          <p:nvPr/>
        </p:nvGrpSpPr>
        <p:grpSpPr>
          <a:xfrm>
            <a:off x="4140915" y="1264580"/>
            <a:ext cx="4589977" cy="3640930"/>
            <a:chOff x="4140915" y="1264580"/>
            <a:chExt cx="4589977" cy="3640930"/>
          </a:xfrm>
        </p:grpSpPr>
        <p:sp>
          <p:nvSpPr>
            <p:cNvPr id="6" name="TextBox 5" descr="Implementation Support:">
              <a:extLst>
                <a:ext uri="{FF2B5EF4-FFF2-40B4-BE49-F238E27FC236}">
                  <a16:creationId xmlns:a16="http://schemas.microsoft.com/office/drawing/2014/main" id="{B6BF848F-405E-A423-B312-72C46A54E629}"/>
                </a:ext>
              </a:extLst>
            </p:cNvPr>
            <p:cNvSpPr txBox="1"/>
            <p:nvPr/>
          </p:nvSpPr>
          <p:spPr>
            <a:xfrm>
              <a:off x="6500658" y="2776205"/>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Implementation Support: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7" name="TextBox 6" descr="Timeline:&#10;">
              <a:extLst>
                <a:ext uri="{FF2B5EF4-FFF2-40B4-BE49-F238E27FC236}">
                  <a16:creationId xmlns:a16="http://schemas.microsoft.com/office/drawing/2014/main" id="{E1DD6D0B-A7F0-193D-4C44-F5972C6CE96C}"/>
                </a:ext>
              </a:extLst>
            </p:cNvPr>
            <p:cNvSpPr txBox="1"/>
            <p:nvPr/>
          </p:nvSpPr>
          <p:spPr>
            <a:xfrm>
              <a:off x="4140915" y="4289957"/>
              <a:ext cx="4589977" cy="615553"/>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Timeline:</a:t>
              </a:r>
            </a:p>
            <a:p>
              <a:endParaRPr lang="en-US" sz="1000" b="1" dirty="0">
                <a:solidFill>
                  <a:srgbClr val="17468F"/>
                </a:solidFill>
                <a:latin typeface="Calibri" panose="020F0502020204030204" pitchFamily="34" charset="0"/>
              </a:endParaRPr>
            </a:p>
            <a:p>
              <a:r>
                <a:rPr lang="en-US" sz="1000" b="1" dirty="0">
                  <a:solidFill>
                    <a:srgbClr val="17468F"/>
                  </a:solidFill>
                  <a:latin typeface="Calibri" panose="020F0502020204030204" pitchFamily="34" charset="0"/>
                </a:rPr>
                <a:t> </a:t>
              </a:r>
            </a:p>
          </p:txBody>
        </p:sp>
        <p:sp>
          <p:nvSpPr>
            <p:cNvPr id="8" name="TextBox 7" descr="Equity Considerations:">
              <a:extLst>
                <a:ext uri="{FF2B5EF4-FFF2-40B4-BE49-F238E27FC236}">
                  <a16:creationId xmlns:a16="http://schemas.microsoft.com/office/drawing/2014/main" id="{DC706646-4CE3-1A92-83C7-1E22CDC2A8A1}"/>
                </a:ext>
              </a:extLst>
            </p:cNvPr>
            <p:cNvSpPr txBox="1"/>
            <p:nvPr/>
          </p:nvSpPr>
          <p:spPr>
            <a:xfrm>
              <a:off x="6500658" y="1267785"/>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Equity Considerations: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9" name="TextBox 8" descr="Team:">
              <a:extLst>
                <a:ext uri="{FF2B5EF4-FFF2-40B4-BE49-F238E27FC236}">
                  <a16:creationId xmlns:a16="http://schemas.microsoft.com/office/drawing/2014/main" id="{A52CA143-6341-A0D6-AE2A-901213DB1DE6}"/>
                </a:ext>
              </a:extLst>
            </p:cNvPr>
            <p:cNvSpPr txBox="1"/>
            <p:nvPr/>
          </p:nvSpPr>
          <p:spPr>
            <a:xfrm>
              <a:off x="4140916" y="1264580"/>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Team: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10" name="TextBox 9" descr="Engagement with Partners:">
              <a:extLst>
                <a:ext uri="{FF2B5EF4-FFF2-40B4-BE49-F238E27FC236}">
                  <a16:creationId xmlns:a16="http://schemas.microsoft.com/office/drawing/2014/main" id="{37481FED-E3DD-F805-E408-78A77B233632}"/>
                </a:ext>
              </a:extLst>
            </p:cNvPr>
            <p:cNvSpPr txBox="1"/>
            <p:nvPr/>
          </p:nvSpPr>
          <p:spPr>
            <a:xfrm>
              <a:off x="4151516" y="2776204"/>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Engagement with Partners: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grpSp>
      <p:sp>
        <p:nvSpPr>
          <p:cNvPr id="4" name="Slide Number Placeholder 2">
            <a:extLst>
              <a:ext uri="{FF2B5EF4-FFF2-40B4-BE49-F238E27FC236}">
                <a16:creationId xmlns:a16="http://schemas.microsoft.com/office/drawing/2014/main" id="{19AAAE7D-9D23-A73A-1480-53EC2F6400F6}"/>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26</a:t>
            </a:fld>
            <a:endParaRPr lang="en-US" sz="900" dirty="0">
              <a:solidFill>
                <a:srgbClr val="015DAA"/>
              </a:solidFill>
              <a:latin typeface="Arial"/>
            </a:endParaRPr>
          </a:p>
        </p:txBody>
      </p:sp>
    </p:spTree>
    <p:extLst>
      <p:ext uri="{BB962C8B-B14F-4D97-AF65-F5344CB8AC3E}">
        <p14:creationId xmlns:p14="http://schemas.microsoft.com/office/powerpoint/2010/main" val="9834277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CD74-0691-797B-973D-E349DF565A2C}"/>
              </a:ext>
            </a:extLst>
          </p:cNvPr>
          <p:cNvSpPr>
            <a:spLocks noGrp="1" noRot="1" noMove="1" noResize="1" noEditPoints="1" noAdjustHandles="1" noChangeArrowheads="1" noChangeShapeType="1"/>
          </p:cNvSpPr>
          <p:nvPr>
            <p:ph type="title"/>
          </p:nvPr>
        </p:nvSpPr>
        <p:spPr>
          <a:xfrm>
            <a:off x="457200" y="144100"/>
            <a:ext cx="8229600" cy="857250"/>
          </a:xfrm>
        </p:spPr>
        <p:txBody>
          <a:bodyPr/>
          <a:lstStyle/>
          <a:p>
            <a:pPr algn="ctr"/>
            <a:r>
              <a:rPr lang="en-US" sz="2800" dirty="0">
                <a:solidFill>
                  <a:srgbClr val="17468F"/>
                </a:solidFill>
              </a:rPr>
              <a:t>Provide Psychosocial Skills Training and Cognitive Behavioral Interventions (1)</a:t>
            </a:r>
            <a:endParaRPr lang="en-US" dirty="0">
              <a:solidFill>
                <a:srgbClr val="17468F"/>
              </a:solidFill>
            </a:endParaRPr>
          </a:p>
        </p:txBody>
      </p:sp>
      <p:sp>
        <p:nvSpPr>
          <p:cNvPr id="11" name="Text Placeholder 2">
            <a:extLst>
              <a:ext uri="{FF2B5EF4-FFF2-40B4-BE49-F238E27FC236}">
                <a16:creationId xmlns:a16="http://schemas.microsoft.com/office/drawing/2014/main" id="{25D114AC-F36C-981D-CA9B-45539CB46604}"/>
              </a:ext>
            </a:extLst>
          </p:cNvPr>
          <p:cNvSpPr txBox="1">
            <a:spLocks noGrp="1" noRot="1" noMove="1" noResize="1" noEditPoints="1" noAdjustHandles="1" noChangeArrowheads="1" noChangeShapeType="1"/>
          </p:cNvSpPr>
          <p:nvPr/>
        </p:nvSpPr>
        <p:spPr bwMode="auto">
          <a:xfrm>
            <a:off x="234934" y="1263431"/>
            <a:ext cx="3648578" cy="693646"/>
          </a:xfrm>
          <a:prstGeom prst="rect">
            <a:avLst/>
          </a:prstGeom>
          <a:solidFill>
            <a:srgbClr val="1746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22C41"/>
              </a:buClr>
              <a:buFont typeface="Wingdings" panose="05000000000000000000" pitchFamily="2" charset="2"/>
              <a:buChar char="§"/>
              <a:defRPr sz="2400" b="1" kern="1200">
                <a:solidFill>
                  <a:srgbClr val="122C4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FF7351"/>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56A0D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1800" dirty="0">
                <a:solidFill>
                  <a:schemeClr val="bg2"/>
                </a:solidFill>
              </a:rPr>
              <a:t>Promote acceptance and commitment to change</a:t>
            </a:r>
          </a:p>
        </p:txBody>
      </p:sp>
      <p:sp>
        <p:nvSpPr>
          <p:cNvPr id="3" name="Text Placeholder 2">
            <a:extLst>
              <a:ext uri="{FF2B5EF4-FFF2-40B4-BE49-F238E27FC236}">
                <a16:creationId xmlns:a16="http://schemas.microsoft.com/office/drawing/2014/main" id="{F936AF15-5E10-9948-47FE-94FF0A87396C}"/>
              </a:ext>
            </a:extLst>
          </p:cNvPr>
          <p:cNvSpPr>
            <a:spLocks noGrp="1" noRot="1" noMove="1" noResize="1" noEditPoints="1" noAdjustHandles="1" noChangeArrowheads="1" noChangeShapeType="1"/>
          </p:cNvSpPr>
          <p:nvPr>
            <p:ph type="body" sz="quarter" idx="10"/>
          </p:nvPr>
        </p:nvSpPr>
        <p:spPr>
          <a:xfrm>
            <a:off x="234934" y="2083705"/>
            <a:ext cx="3648578" cy="2077494"/>
          </a:xfrm>
        </p:spPr>
        <p:txBody>
          <a:bodyPr/>
          <a:lstStyle/>
          <a:p>
            <a:pPr marL="0" indent="0">
              <a:buNone/>
            </a:pPr>
            <a:r>
              <a:rPr lang="en-US" sz="1600" b="1" dirty="0"/>
              <a:t>This approach has been found to...</a:t>
            </a:r>
          </a:p>
          <a:p>
            <a:pPr indent="-225425">
              <a:spcBef>
                <a:spcPts val="1000"/>
              </a:spcBef>
              <a:buClr>
                <a:srgbClr val="BF311B"/>
              </a:buClr>
              <a:buFont typeface="Wingdings" panose="05000000000000000000" pitchFamily="2" charset="2"/>
              <a:buChar char="§"/>
            </a:pPr>
            <a:r>
              <a:rPr lang="en-US" sz="1600" b="0" dirty="0"/>
              <a:t>Decrease somatic symptoms (physical reactions to emotional distress──e.g., dizziness, nausea, chest pain)</a:t>
            </a:r>
          </a:p>
          <a:p>
            <a:pPr indent="-225425">
              <a:spcBef>
                <a:spcPts val="1000"/>
              </a:spcBef>
              <a:buClr>
                <a:srgbClr val="BF311B"/>
              </a:buClr>
              <a:buFont typeface="Wingdings" panose="05000000000000000000" pitchFamily="2" charset="2"/>
              <a:buChar char="§"/>
            </a:pPr>
            <a:r>
              <a:rPr lang="en-US" sz="1600" b="0" dirty="0"/>
              <a:t>Decrease depression </a:t>
            </a:r>
          </a:p>
          <a:p>
            <a:pPr indent="-225425">
              <a:spcBef>
                <a:spcPts val="1000"/>
              </a:spcBef>
              <a:buClr>
                <a:srgbClr val="BF311B"/>
              </a:buClr>
              <a:buFont typeface="Wingdings" panose="05000000000000000000" pitchFamily="2" charset="2"/>
              <a:buChar char="§"/>
            </a:pPr>
            <a:r>
              <a:rPr lang="en-US" sz="1600" b="0" dirty="0"/>
              <a:t>Increase coping</a:t>
            </a:r>
          </a:p>
        </p:txBody>
      </p:sp>
      <p:grpSp>
        <p:nvGrpSpPr>
          <p:cNvPr id="5" name="Group 4" descr="Team:&#10;Equity Considerations:&#10;Engagement with Partners:&#10;Implementation Support:&#10;Timeline:">
            <a:extLst>
              <a:ext uri="{FF2B5EF4-FFF2-40B4-BE49-F238E27FC236}">
                <a16:creationId xmlns:a16="http://schemas.microsoft.com/office/drawing/2014/main" id="{723D0589-C75D-5678-65BE-CA0C779087D7}"/>
              </a:ext>
            </a:extLst>
          </p:cNvPr>
          <p:cNvGrpSpPr/>
          <p:nvPr/>
        </p:nvGrpSpPr>
        <p:grpSpPr>
          <a:xfrm>
            <a:off x="4140915" y="1264580"/>
            <a:ext cx="4589977" cy="3640930"/>
            <a:chOff x="4140915" y="1264580"/>
            <a:chExt cx="4589977" cy="3640930"/>
          </a:xfrm>
        </p:grpSpPr>
        <p:sp>
          <p:nvSpPr>
            <p:cNvPr id="6" name="TextBox 5" descr="Implementation Support:">
              <a:extLst>
                <a:ext uri="{FF2B5EF4-FFF2-40B4-BE49-F238E27FC236}">
                  <a16:creationId xmlns:a16="http://schemas.microsoft.com/office/drawing/2014/main" id="{7104A680-263A-034C-EB6A-5184C654F0F8}"/>
                </a:ext>
              </a:extLst>
            </p:cNvPr>
            <p:cNvSpPr txBox="1"/>
            <p:nvPr/>
          </p:nvSpPr>
          <p:spPr>
            <a:xfrm>
              <a:off x="6500658" y="2776205"/>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Implementation Support: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7" name="TextBox 6" descr="Timeline:">
              <a:extLst>
                <a:ext uri="{FF2B5EF4-FFF2-40B4-BE49-F238E27FC236}">
                  <a16:creationId xmlns:a16="http://schemas.microsoft.com/office/drawing/2014/main" id="{CC60B257-0BB1-125D-6ECA-13385FBC5CAF}"/>
                </a:ext>
              </a:extLst>
            </p:cNvPr>
            <p:cNvSpPr txBox="1"/>
            <p:nvPr/>
          </p:nvSpPr>
          <p:spPr>
            <a:xfrm>
              <a:off x="4140915" y="4289957"/>
              <a:ext cx="4589977" cy="615553"/>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Timeline:</a:t>
              </a:r>
            </a:p>
            <a:p>
              <a:endParaRPr lang="en-US" sz="1000" b="1" dirty="0">
                <a:solidFill>
                  <a:srgbClr val="17468F"/>
                </a:solidFill>
                <a:latin typeface="Calibri" panose="020F0502020204030204" pitchFamily="34" charset="0"/>
              </a:endParaRPr>
            </a:p>
            <a:p>
              <a:r>
                <a:rPr lang="en-US" sz="1000" b="1" dirty="0">
                  <a:solidFill>
                    <a:srgbClr val="17468F"/>
                  </a:solidFill>
                  <a:latin typeface="Calibri" panose="020F0502020204030204" pitchFamily="34" charset="0"/>
                </a:rPr>
                <a:t> </a:t>
              </a:r>
            </a:p>
          </p:txBody>
        </p:sp>
        <p:sp>
          <p:nvSpPr>
            <p:cNvPr id="8" name="TextBox 7" descr="Equity Considerations:">
              <a:extLst>
                <a:ext uri="{FF2B5EF4-FFF2-40B4-BE49-F238E27FC236}">
                  <a16:creationId xmlns:a16="http://schemas.microsoft.com/office/drawing/2014/main" id="{503BD98F-1A8F-40A9-8B6C-079A2CF36094}"/>
                </a:ext>
              </a:extLst>
            </p:cNvPr>
            <p:cNvSpPr txBox="1"/>
            <p:nvPr/>
          </p:nvSpPr>
          <p:spPr>
            <a:xfrm>
              <a:off x="6500658" y="1267785"/>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Equity Considerations: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9" name="TextBox 8" descr="Team:">
              <a:extLst>
                <a:ext uri="{FF2B5EF4-FFF2-40B4-BE49-F238E27FC236}">
                  <a16:creationId xmlns:a16="http://schemas.microsoft.com/office/drawing/2014/main" id="{D081755D-0690-13AF-6DBC-3BF6E780CCCE}"/>
                </a:ext>
              </a:extLst>
            </p:cNvPr>
            <p:cNvSpPr txBox="1"/>
            <p:nvPr/>
          </p:nvSpPr>
          <p:spPr>
            <a:xfrm>
              <a:off x="4140916" y="1264580"/>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Team: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10" name="TextBox 9" descr="Engagement with Partners:">
              <a:extLst>
                <a:ext uri="{FF2B5EF4-FFF2-40B4-BE49-F238E27FC236}">
                  <a16:creationId xmlns:a16="http://schemas.microsoft.com/office/drawing/2014/main" id="{547A9944-B0A9-10F5-390D-C6D8446B8388}"/>
                </a:ext>
              </a:extLst>
            </p:cNvPr>
            <p:cNvSpPr txBox="1"/>
            <p:nvPr/>
          </p:nvSpPr>
          <p:spPr>
            <a:xfrm>
              <a:off x="4151516" y="2776204"/>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Engagement with Partners: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grpSp>
      <p:sp>
        <p:nvSpPr>
          <p:cNvPr id="4" name="Slide Number Placeholder 2">
            <a:extLst>
              <a:ext uri="{FF2B5EF4-FFF2-40B4-BE49-F238E27FC236}">
                <a16:creationId xmlns:a16="http://schemas.microsoft.com/office/drawing/2014/main" id="{01B0411C-12CF-7FA2-9464-6359243DB38C}"/>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27</a:t>
            </a:fld>
            <a:endParaRPr lang="en-US" sz="900" dirty="0">
              <a:solidFill>
                <a:srgbClr val="015DAA"/>
              </a:solidFill>
              <a:latin typeface="Arial"/>
            </a:endParaRPr>
          </a:p>
        </p:txBody>
      </p:sp>
    </p:spTree>
    <p:extLst>
      <p:ext uri="{BB962C8B-B14F-4D97-AF65-F5344CB8AC3E}">
        <p14:creationId xmlns:p14="http://schemas.microsoft.com/office/powerpoint/2010/main" val="122206144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500EF-3CE9-351F-5FE0-F94FB0D63571}"/>
              </a:ext>
            </a:extLst>
          </p:cNvPr>
          <p:cNvSpPr>
            <a:spLocks noGrp="1" noRot="1" noMove="1" noResize="1" noEditPoints="1" noAdjustHandles="1" noChangeArrowheads="1" noChangeShapeType="1"/>
          </p:cNvSpPr>
          <p:nvPr>
            <p:ph type="title"/>
          </p:nvPr>
        </p:nvSpPr>
        <p:spPr/>
        <p:txBody>
          <a:bodyPr/>
          <a:lstStyle/>
          <a:p>
            <a:pPr algn="ctr"/>
            <a:r>
              <a:rPr lang="en-US" dirty="0">
                <a:solidFill>
                  <a:srgbClr val="17468F"/>
                </a:solidFill>
              </a:rPr>
              <a:t>Provide Psychosocial Skills Training and Cognitive-Behavioral Interventions </a:t>
            </a:r>
            <a:r>
              <a:rPr lang="en-US" sz="2800" dirty="0">
                <a:solidFill>
                  <a:srgbClr val="17468F"/>
                </a:solidFill>
              </a:rPr>
              <a:t>(2)</a:t>
            </a:r>
            <a:endParaRPr lang="en-US" dirty="0">
              <a:solidFill>
                <a:srgbClr val="17468F"/>
              </a:solidFill>
            </a:endParaRPr>
          </a:p>
        </p:txBody>
      </p:sp>
      <p:sp>
        <p:nvSpPr>
          <p:cNvPr id="11" name="Text Placeholder 2">
            <a:extLst>
              <a:ext uri="{FF2B5EF4-FFF2-40B4-BE49-F238E27FC236}">
                <a16:creationId xmlns:a16="http://schemas.microsoft.com/office/drawing/2014/main" id="{A13C4BEA-C221-D092-FB17-2A505BCDC242}"/>
              </a:ext>
            </a:extLst>
          </p:cNvPr>
          <p:cNvSpPr txBox="1">
            <a:spLocks noGrp="1" noRot="1" noMove="1" noResize="1" noEditPoints="1" noAdjustHandles="1" noChangeArrowheads="1" noChangeShapeType="1"/>
          </p:cNvSpPr>
          <p:nvPr/>
        </p:nvSpPr>
        <p:spPr bwMode="auto">
          <a:xfrm>
            <a:off x="234934" y="1263431"/>
            <a:ext cx="3648578" cy="693646"/>
          </a:xfrm>
          <a:prstGeom prst="rect">
            <a:avLst/>
          </a:prstGeom>
          <a:solidFill>
            <a:srgbClr val="1746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22C41"/>
              </a:buClr>
              <a:buFont typeface="Wingdings" panose="05000000000000000000" pitchFamily="2" charset="2"/>
              <a:buChar char="§"/>
              <a:defRPr sz="2400" b="1" kern="1200">
                <a:solidFill>
                  <a:srgbClr val="122C4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FF7351"/>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56A0D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1800" dirty="0">
                <a:solidFill>
                  <a:schemeClr val="bg2"/>
                </a:solidFill>
              </a:rPr>
              <a:t>Provide cognitive behavioral interventions</a:t>
            </a:r>
          </a:p>
        </p:txBody>
      </p:sp>
      <p:sp>
        <p:nvSpPr>
          <p:cNvPr id="3" name="Text Placeholder 2">
            <a:extLst>
              <a:ext uri="{FF2B5EF4-FFF2-40B4-BE49-F238E27FC236}">
                <a16:creationId xmlns:a16="http://schemas.microsoft.com/office/drawing/2014/main" id="{8FD7E4FC-EA67-B3EB-B356-2C297D3960CB}"/>
              </a:ext>
            </a:extLst>
          </p:cNvPr>
          <p:cNvSpPr>
            <a:spLocks noGrp="1" noRot="1" noMove="1" noResize="1" noEditPoints="1" noAdjustHandles="1" noChangeArrowheads="1" noChangeShapeType="1"/>
          </p:cNvSpPr>
          <p:nvPr>
            <p:ph type="body" sz="quarter" idx="10"/>
          </p:nvPr>
        </p:nvSpPr>
        <p:spPr>
          <a:xfrm>
            <a:off x="234933" y="2099863"/>
            <a:ext cx="3648578" cy="2322011"/>
          </a:xfrm>
        </p:spPr>
        <p:txBody>
          <a:bodyPr/>
          <a:lstStyle/>
          <a:p>
            <a:pPr marL="0" indent="0">
              <a:buNone/>
            </a:pPr>
            <a:r>
              <a:rPr lang="en-US" sz="1600" b="1" dirty="0"/>
              <a:t>This approach has been found to... </a:t>
            </a:r>
          </a:p>
          <a:p>
            <a:pPr indent="-225425">
              <a:spcBef>
                <a:spcPts val="1000"/>
              </a:spcBef>
              <a:buClr>
                <a:srgbClr val="BF311B"/>
              </a:buClr>
              <a:buFont typeface="Wingdings" panose="05000000000000000000" pitchFamily="2" charset="2"/>
              <a:buChar char="§"/>
            </a:pPr>
            <a:r>
              <a:rPr lang="en-US" sz="1600" b="0" dirty="0"/>
              <a:t>Decrease anxiety </a:t>
            </a:r>
          </a:p>
          <a:p>
            <a:pPr indent="-225425">
              <a:spcBef>
                <a:spcPts val="1000"/>
              </a:spcBef>
              <a:buClr>
                <a:srgbClr val="BF311B"/>
              </a:buClr>
              <a:buFont typeface="Wingdings" panose="05000000000000000000" pitchFamily="2" charset="2"/>
              <a:buChar char="§"/>
            </a:pPr>
            <a:r>
              <a:rPr lang="en-US" sz="1600" b="0" dirty="0"/>
              <a:t>Decrease depressive symptoms </a:t>
            </a:r>
          </a:p>
          <a:p>
            <a:pPr indent="-225425">
              <a:spcBef>
                <a:spcPts val="1000"/>
              </a:spcBef>
              <a:buClr>
                <a:srgbClr val="BF311B"/>
              </a:buClr>
              <a:buFont typeface="Wingdings" panose="05000000000000000000" pitchFamily="2" charset="2"/>
              <a:buChar char="§"/>
            </a:pPr>
            <a:r>
              <a:rPr lang="en-US" sz="1600" b="0" dirty="0">
                <a:solidFill>
                  <a:srgbClr val="122C41"/>
                </a:solidFill>
              </a:rPr>
              <a:t>Decrease internalizing behaviors (e.g., feelings of anxiety, withdrawal, and depressive symptoms) </a:t>
            </a:r>
          </a:p>
          <a:p>
            <a:pPr indent="-225425">
              <a:spcBef>
                <a:spcPts val="1000"/>
              </a:spcBef>
              <a:buClr>
                <a:srgbClr val="BF311B"/>
              </a:buClr>
              <a:buFont typeface="Wingdings" panose="05000000000000000000" pitchFamily="2" charset="2"/>
              <a:buChar char="§"/>
            </a:pPr>
            <a:r>
              <a:rPr lang="en-US" sz="1600" b="0" dirty="0"/>
              <a:t>Decrease posttraumatic stress </a:t>
            </a:r>
            <a:endParaRPr lang="en-US" sz="1600" b="0" dirty="0">
              <a:solidFill>
                <a:srgbClr val="122C41"/>
              </a:solidFill>
            </a:endParaRPr>
          </a:p>
        </p:txBody>
      </p:sp>
      <p:grpSp>
        <p:nvGrpSpPr>
          <p:cNvPr id="5" name="Group 4" descr="Team:&#10;Equity Considerations:&#10;Engagement with Partners:&#10;Implementation Support:&#10;Timeline:">
            <a:extLst>
              <a:ext uri="{FF2B5EF4-FFF2-40B4-BE49-F238E27FC236}">
                <a16:creationId xmlns:a16="http://schemas.microsoft.com/office/drawing/2014/main" id="{F21E140C-5E49-C9D5-710E-711692F6207E}"/>
              </a:ext>
            </a:extLst>
          </p:cNvPr>
          <p:cNvGrpSpPr/>
          <p:nvPr/>
        </p:nvGrpSpPr>
        <p:grpSpPr>
          <a:xfrm>
            <a:off x="4140915" y="1264580"/>
            <a:ext cx="4589977" cy="3640930"/>
            <a:chOff x="4140915" y="1264580"/>
            <a:chExt cx="4589977" cy="3640930"/>
          </a:xfrm>
        </p:grpSpPr>
        <p:sp>
          <p:nvSpPr>
            <p:cNvPr id="6" name="TextBox 5" descr="Implementation Support:">
              <a:extLst>
                <a:ext uri="{FF2B5EF4-FFF2-40B4-BE49-F238E27FC236}">
                  <a16:creationId xmlns:a16="http://schemas.microsoft.com/office/drawing/2014/main" id="{5CB465E0-1369-53AF-6421-6A5D598D66F6}"/>
                </a:ext>
              </a:extLst>
            </p:cNvPr>
            <p:cNvSpPr txBox="1"/>
            <p:nvPr/>
          </p:nvSpPr>
          <p:spPr>
            <a:xfrm>
              <a:off x="6500658" y="2776205"/>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Implementation Support: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7" name="TextBox 6" descr="Timeline:">
              <a:extLst>
                <a:ext uri="{FF2B5EF4-FFF2-40B4-BE49-F238E27FC236}">
                  <a16:creationId xmlns:a16="http://schemas.microsoft.com/office/drawing/2014/main" id="{E94AA766-0C44-8F35-7524-BDCAB981A871}"/>
                </a:ext>
              </a:extLst>
            </p:cNvPr>
            <p:cNvSpPr txBox="1"/>
            <p:nvPr/>
          </p:nvSpPr>
          <p:spPr>
            <a:xfrm>
              <a:off x="4140915" y="4289957"/>
              <a:ext cx="4589977" cy="615553"/>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Timeline:</a:t>
              </a:r>
            </a:p>
            <a:p>
              <a:endParaRPr lang="en-US" sz="1000" b="1" dirty="0">
                <a:solidFill>
                  <a:srgbClr val="17468F"/>
                </a:solidFill>
                <a:latin typeface="Calibri" panose="020F0502020204030204" pitchFamily="34" charset="0"/>
              </a:endParaRPr>
            </a:p>
            <a:p>
              <a:r>
                <a:rPr lang="en-US" sz="1000" b="1" dirty="0">
                  <a:solidFill>
                    <a:srgbClr val="17468F"/>
                  </a:solidFill>
                  <a:latin typeface="Calibri" panose="020F0502020204030204" pitchFamily="34" charset="0"/>
                </a:rPr>
                <a:t> </a:t>
              </a:r>
            </a:p>
          </p:txBody>
        </p:sp>
        <p:sp>
          <p:nvSpPr>
            <p:cNvPr id="8" name="TextBox 7" descr="Equity Considerations:">
              <a:extLst>
                <a:ext uri="{FF2B5EF4-FFF2-40B4-BE49-F238E27FC236}">
                  <a16:creationId xmlns:a16="http://schemas.microsoft.com/office/drawing/2014/main" id="{1F9F3918-7F79-B5E3-E02B-32D034DFA0D2}"/>
                </a:ext>
              </a:extLst>
            </p:cNvPr>
            <p:cNvSpPr txBox="1"/>
            <p:nvPr/>
          </p:nvSpPr>
          <p:spPr>
            <a:xfrm>
              <a:off x="6500658" y="1267785"/>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Equity Considerations: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9" name="TextBox 8" descr="Team:">
              <a:extLst>
                <a:ext uri="{FF2B5EF4-FFF2-40B4-BE49-F238E27FC236}">
                  <a16:creationId xmlns:a16="http://schemas.microsoft.com/office/drawing/2014/main" id="{6588BB22-8D01-D3B5-CFC2-5548F36CC385}"/>
                </a:ext>
              </a:extLst>
            </p:cNvPr>
            <p:cNvSpPr txBox="1"/>
            <p:nvPr/>
          </p:nvSpPr>
          <p:spPr>
            <a:xfrm>
              <a:off x="4140916" y="1264580"/>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Team: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10" name="TextBox 9" descr="Engagement with Partners:">
              <a:extLst>
                <a:ext uri="{FF2B5EF4-FFF2-40B4-BE49-F238E27FC236}">
                  <a16:creationId xmlns:a16="http://schemas.microsoft.com/office/drawing/2014/main" id="{340C5D1E-2184-C87B-9DF5-F067151D0428}"/>
                </a:ext>
              </a:extLst>
            </p:cNvPr>
            <p:cNvSpPr txBox="1"/>
            <p:nvPr/>
          </p:nvSpPr>
          <p:spPr>
            <a:xfrm>
              <a:off x="4151516" y="2776204"/>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Engagement with Partners: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grpSp>
      <p:sp>
        <p:nvSpPr>
          <p:cNvPr id="4" name="Slide Number Placeholder 2">
            <a:extLst>
              <a:ext uri="{FF2B5EF4-FFF2-40B4-BE49-F238E27FC236}">
                <a16:creationId xmlns:a16="http://schemas.microsoft.com/office/drawing/2014/main" id="{5516CA83-8540-D548-D6DF-414263381948}"/>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28</a:t>
            </a:fld>
            <a:endParaRPr lang="en-US" sz="900" dirty="0">
              <a:solidFill>
                <a:srgbClr val="015DAA"/>
              </a:solidFill>
              <a:latin typeface="Arial"/>
            </a:endParaRPr>
          </a:p>
        </p:txBody>
      </p:sp>
    </p:spTree>
    <p:extLst>
      <p:ext uri="{BB962C8B-B14F-4D97-AF65-F5344CB8AC3E}">
        <p14:creationId xmlns:p14="http://schemas.microsoft.com/office/powerpoint/2010/main" val="284423719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AE488-743E-9BA2-E6C4-86A234326E5F}"/>
              </a:ext>
            </a:extLst>
          </p:cNvPr>
          <p:cNvSpPr>
            <a:spLocks noGrp="1" noRot="1" noMove="1" noResize="1" noEditPoints="1" noAdjustHandles="1" noChangeArrowheads="1" noChangeShapeType="1"/>
          </p:cNvSpPr>
          <p:nvPr>
            <p:ph type="title"/>
          </p:nvPr>
        </p:nvSpPr>
        <p:spPr>
          <a:xfrm>
            <a:off x="308923" y="177860"/>
            <a:ext cx="8229600" cy="857250"/>
          </a:xfrm>
        </p:spPr>
        <p:txBody>
          <a:bodyPr/>
          <a:lstStyle/>
          <a:p>
            <a:pPr algn="ctr"/>
            <a:r>
              <a:rPr lang="en-US" dirty="0">
                <a:solidFill>
                  <a:srgbClr val="17468F"/>
                </a:solidFill>
              </a:rPr>
              <a:t>Provide Psychosocial Skills Training and Cognitive-Behavioral Interventions (3)</a:t>
            </a:r>
            <a:endParaRPr lang="en-US" dirty="0"/>
          </a:p>
        </p:txBody>
      </p:sp>
      <p:sp>
        <p:nvSpPr>
          <p:cNvPr id="11" name="Text Placeholder 2">
            <a:extLst>
              <a:ext uri="{FF2B5EF4-FFF2-40B4-BE49-F238E27FC236}">
                <a16:creationId xmlns:a16="http://schemas.microsoft.com/office/drawing/2014/main" id="{190D11CE-9716-D809-8440-BC8F09022045}"/>
              </a:ext>
            </a:extLst>
          </p:cNvPr>
          <p:cNvSpPr txBox="1">
            <a:spLocks noGrp="1" noRot="1" noMove="1" noResize="1" noEditPoints="1" noAdjustHandles="1" noChangeArrowheads="1" noChangeShapeType="1"/>
          </p:cNvSpPr>
          <p:nvPr/>
        </p:nvSpPr>
        <p:spPr bwMode="auto">
          <a:xfrm>
            <a:off x="234934" y="1263431"/>
            <a:ext cx="3648578" cy="693646"/>
          </a:xfrm>
          <a:prstGeom prst="rect">
            <a:avLst/>
          </a:prstGeom>
          <a:solidFill>
            <a:srgbClr val="1746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22C41"/>
              </a:buClr>
              <a:buFont typeface="Wingdings" panose="05000000000000000000" pitchFamily="2" charset="2"/>
              <a:buChar char="§"/>
              <a:defRPr sz="2400" b="1" kern="1200">
                <a:solidFill>
                  <a:srgbClr val="122C4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FF7351"/>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56A0D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1800" dirty="0">
                <a:solidFill>
                  <a:schemeClr val="bg2"/>
                </a:solidFill>
              </a:rPr>
              <a:t>Engage students in coping skills training groups</a:t>
            </a:r>
          </a:p>
        </p:txBody>
      </p:sp>
      <p:sp>
        <p:nvSpPr>
          <p:cNvPr id="3" name="Text Placeholder 2">
            <a:extLst>
              <a:ext uri="{FF2B5EF4-FFF2-40B4-BE49-F238E27FC236}">
                <a16:creationId xmlns:a16="http://schemas.microsoft.com/office/drawing/2014/main" id="{7BFD1BAB-13DE-41E2-86C3-8C82798173E2}"/>
              </a:ext>
            </a:extLst>
          </p:cNvPr>
          <p:cNvSpPr>
            <a:spLocks noGrp="1" noRot="1" noMove="1" noResize="1" noEditPoints="1" noAdjustHandles="1" noChangeArrowheads="1" noChangeShapeType="1"/>
          </p:cNvSpPr>
          <p:nvPr>
            <p:ph type="body" sz="quarter" idx="10"/>
          </p:nvPr>
        </p:nvSpPr>
        <p:spPr>
          <a:xfrm>
            <a:off x="234933" y="2083706"/>
            <a:ext cx="3648577" cy="1384995"/>
          </a:xfrm>
        </p:spPr>
        <p:txBody>
          <a:bodyPr/>
          <a:lstStyle/>
          <a:p>
            <a:pPr marL="0" indent="0">
              <a:buNone/>
            </a:pPr>
            <a:r>
              <a:rPr lang="en-US" sz="1600" b="1" dirty="0"/>
              <a:t>This approach has been found to...</a:t>
            </a:r>
          </a:p>
          <a:p>
            <a:pPr indent="-225425">
              <a:spcBef>
                <a:spcPts val="1000"/>
              </a:spcBef>
              <a:buClr>
                <a:srgbClr val="BF311B"/>
              </a:buClr>
              <a:buFont typeface="Wingdings" panose="05000000000000000000" pitchFamily="2" charset="2"/>
              <a:buChar char="§"/>
            </a:pPr>
            <a:r>
              <a:rPr lang="en-US" sz="1600" b="0" dirty="0"/>
              <a:t>Decrease anxiety </a:t>
            </a:r>
          </a:p>
          <a:p>
            <a:pPr indent="-225425">
              <a:spcBef>
                <a:spcPts val="1000"/>
              </a:spcBef>
              <a:buClr>
                <a:srgbClr val="BF311B"/>
              </a:buClr>
              <a:buFont typeface="Wingdings" panose="05000000000000000000" pitchFamily="2" charset="2"/>
              <a:buChar char="§"/>
            </a:pPr>
            <a:r>
              <a:rPr lang="en-US" sz="1600" b="0" dirty="0"/>
              <a:t>Decrease depression</a:t>
            </a:r>
          </a:p>
          <a:p>
            <a:pPr indent="-225425">
              <a:spcBef>
                <a:spcPts val="1000"/>
              </a:spcBef>
              <a:buClr>
                <a:srgbClr val="BF311B"/>
              </a:buClr>
              <a:buFont typeface="Wingdings" panose="05000000000000000000" pitchFamily="2" charset="2"/>
              <a:buChar char="§"/>
            </a:pPr>
            <a:r>
              <a:rPr lang="en-US" sz="1600" b="0" dirty="0"/>
              <a:t>Increase coping </a:t>
            </a:r>
          </a:p>
        </p:txBody>
      </p:sp>
      <p:grpSp>
        <p:nvGrpSpPr>
          <p:cNvPr id="5" name="Group 4" descr="Team:&#10;Equity Considerations:&#10;Engagement with Partners:&#10;Implementation Support:&#10;Timeline:">
            <a:extLst>
              <a:ext uri="{FF2B5EF4-FFF2-40B4-BE49-F238E27FC236}">
                <a16:creationId xmlns:a16="http://schemas.microsoft.com/office/drawing/2014/main" id="{7D916FA2-0E45-418F-D423-8812489F6E59}"/>
              </a:ext>
            </a:extLst>
          </p:cNvPr>
          <p:cNvGrpSpPr/>
          <p:nvPr/>
        </p:nvGrpSpPr>
        <p:grpSpPr>
          <a:xfrm>
            <a:off x="4140915" y="1264580"/>
            <a:ext cx="4589977" cy="3640930"/>
            <a:chOff x="4140915" y="1264580"/>
            <a:chExt cx="4589977" cy="3640930"/>
          </a:xfrm>
        </p:grpSpPr>
        <p:sp>
          <p:nvSpPr>
            <p:cNvPr id="6" name="TextBox 5" descr="Implementation Support:">
              <a:extLst>
                <a:ext uri="{FF2B5EF4-FFF2-40B4-BE49-F238E27FC236}">
                  <a16:creationId xmlns:a16="http://schemas.microsoft.com/office/drawing/2014/main" id="{8E0CEC42-E1B4-9D98-CD40-A0D6E3CE1019}"/>
                </a:ext>
              </a:extLst>
            </p:cNvPr>
            <p:cNvSpPr txBox="1"/>
            <p:nvPr/>
          </p:nvSpPr>
          <p:spPr>
            <a:xfrm>
              <a:off x="6500658" y="2776205"/>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Implementation Support: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7" name="TextBox 6" descr="Timeline:">
              <a:extLst>
                <a:ext uri="{FF2B5EF4-FFF2-40B4-BE49-F238E27FC236}">
                  <a16:creationId xmlns:a16="http://schemas.microsoft.com/office/drawing/2014/main" id="{5BEABC64-7852-D9C8-3908-530AF7A328B9}"/>
                </a:ext>
              </a:extLst>
            </p:cNvPr>
            <p:cNvSpPr txBox="1"/>
            <p:nvPr/>
          </p:nvSpPr>
          <p:spPr>
            <a:xfrm>
              <a:off x="4140915" y="4289957"/>
              <a:ext cx="4589977" cy="615553"/>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Timeline:</a:t>
              </a:r>
            </a:p>
            <a:p>
              <a:endParaRPr lang="en-US" sz="1000" b="1" dirty="0">
                <a:solidFill>
                  <a:srgbClr val="17468F"/>
                </a:solidFill>
                <a:latin typeface="Calibri" panose="020F0502020204030204" pitchFamily="34" charset="0"/>
              </a:endParaRPr>
            </a:p>
            <a:p>
              <a:r>
                <a:rPr lang="en-US" sz="1000" b="1" dirty="0">
                  <a:solidFill>
                    <a:srgbClr val="17468F"/>
                  </a:solidFill>
                  <a:latin typeface="Calibri" panose="020F0502020204030204" pitchFamily="34" charset="0"/>
                </a:rPr>
                <a:t> </a:t>
              </a:r>
            </a:p>
          </p:txBody>
        </p:sp>
        <p:sp>
          <p:nvSpPr>
            <p:cNvPr id="8" name="TextBox 7" descr="Equity Considerations:">
              <a:extLst>
                <a:ext uri="{FF2B5EF4-FFF2-40B4-BE49-F238E27FC236}">
                  <a16:creationId xmlns:a16="http://schemas.microsoft.com/office/drawing/2014/main" id="{30CD7747-D31E-0D4C-5A12-8A904703C278}"/>
                </a:ext>
              </a:extLst>
            </p:cNvPr>
            <p:cNvSpPr txBox="1"/>
            <p:nvPr/>
          </p:nvSpPr>
          <p:spPr>
            <a:xfrm>
              <a:off x="6500658" y="1267785"/>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Equity Considerations: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9" name="TextBox 8" descr="Team:">
              <a:extLst>
                <a:ext uri="{FF2B5EF4-FFF2-40B4-BE49-F238E27FC236}">
                  <a16:creationId xmlns:a16="http://schemas.microsoft.com/office/drawing/2014/main" id="{606C1EDE-BA54-7C27-C1EC-26B3B3BFDA66}"/>
                </a:ext>
              </a:extLst>
            </p:cNvPr>
            <p:cNvSpPr txBox="1"/>
            <p:nvPr/>
          </p:nvSpPr>
          <p:spPr>
            <a:xfrm>
              <a:off x="4140916" y="1264580"/>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Team: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10" name="TextBox 9" descr="Engagement with Partners:">
              <a:extLst>
                <a:ext uri="{FF2B5EF4-FFF2-40B4-BE49-F238E27FC236}">
                  <a16:creationId xmlns:a16="http://schemas.microsoft.com/office/drawing/2014/main" id="{C176814D-E477-1873-63CF-4D88CF718195}"/>
                </a:ext>
              </a:extLst>
            </p:cNvPr>
            <p:cNvSpPr txBox="1"/>
            <p:nvPr/>
          </p:nvSpPr>
          <p:spPr>
            <a:xfrm>
              <a:off x="4151516" y="2776204"/>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Engagement with Partners: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grpSp>
      <p:sp>
        <p:nvSpPr>
          <p:cNvPr id="4" name="Slide Number Placeholder 2">
            <a:extLst>
              <a:ext uri="{FF2B5EF4-FFF2-40B4-BE49-F238E27FC236}">
                <a16:creationId xmlns:a16="http://schemas.microsoft.com/office/drawing/2014/main" id="{2C2DCB95-34F1-CE90-965B-D88182485F3A}"/>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29</a:t>
            </a:fld>
            <a:endParaRPr lang="en-US" sz="900" dirty="0">
              <a:solidFill>
                <a:srgbClr val="015DAA"/>
              </a:solidFill>
              <a:latin typeface="Arial"/>
            </a:endParaRPr>
          </a:p>
        </p:txBody>
      </p:sp>
    </p:spTree>
    <p:extLst>
      <p:ext uri="{BB962C8B-B14F-4D97-AF65-F5344CB8AC3E}">
        <p14:creationId xmlns:p14="http://schemas.microsoft.com/office/powerpoint/2010/main" val="392257773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E5450-0412-F917-3481-F2BED6DEA542}"/>
              </a:ext>
            </a:extLst>
          </p:cNvPr>
          <p:cNvSpPr>
            <a:spLocks noGrp="1" noRot="1" noMove="1" noResize="1" noEditPoints="1" noAdjustHandles="1" noChangeArrowheads="1" noChangeShapeType="1"/>
          </p:cNvSpPr>
          <p:nvPr>
            <p:ph type="title"/>
          </p:nvPr>
        </p:nvSpPr>
        <p:spPr>
          <a:xfrm>
            <a:off x="457200" y="0"/>
            <a:ext cx="8229600" cy="857250"/>
          </a:xfrm>
        </p:spPr>
        <p:txBody>
          <a:bodyPr/>
          <a:lstStyle/>
          <a:p>
            <a:r>
              <a:rPr lang="en-US" dirty="0">
                <a:solidFill>
                  <a:srgbClr val="17468F"/>
                </a:solidFill>
              </a:rPr>
              <a:t>USER GUIDE: Tips and Tricks</a:t>
            </a:r>
          </a:p>
        </p:txBody>
      </p:sp>
      <p:sp>
        <p:nvSpPr>
          <p:cNvPr id="3" name="Text Placeholder 2">
            <a:extLst>
              <a:ext uri="{FF2B5EF4-FFF2-40B4-BE49-F238E27FC236}">
                <a16:creationId xmlns:a16="http://schemas.microsoft.com/office/drawing/2014/main" id="{5B3E013A-D42E-1D44-E26E-1F0160667E8C}"/>
              </a:ext>
            </a:extLst>
          </p:cNvPr>
          <p:cNvSpPr>
            <a:spLocks noGrp="1" noRot="1" noMove="1" noResize="1" noEditPoints="1" noAdjustHandles="1" noChangeArrowheads="1" noChangeShapeType="1"/>
          </p:cNvSpPr>
          <p:nvPr>
            <p:ph type="body" sz="quarter" idx="10"/>
          </p:nvPr>
        </p:nvSpPr>
        <p:spPr>
          <a:xfrm>
            <a:off x="379378" y="1118157"/>
            <a:ext cx="8229600" cy="3341688"/>
          </a:xfrm>
        </p:spPr>
        <p:txBody>
          <a:bodyPr/>
          <a:lstStyle/>
          <a:p>
            <a:pPr marL="0" indent="0">
              <a:buClr>
                <a:srgbClr val="BF311B"/>
              </a:buClr>
              <a:buNone/>
            </a:pPr>
            <a:r>
              <a:rPr lang="en-US" sz="1800" b="0" dirty="0"/>
              <a:t>Most slides contain </a:t>
            </a:r>
            <a:r>
              <a:rPr lang="en-US" sz="1800" dirty="0"/>
              <a:t>talking points </a:t>
            </a:r>
            <a:r>
              <a:rPr lang="en-US" sz="1800" b="0" dirty="0"/>
              <a:t>in the notes section below the slide, which can help you understand and present the content on that slide.</a:t>
            </a:r>
          </a:p>
          <a:p>
            <a:endParaRPr lang="en-US" sz="1000" b="0" dirty="0"/>
          </a:p>
          <a:p>
            <a:pPr>
              <a:buClr>
                <a:srgbClr val="BF311B"/>
              </a:buClr>
            </a:pPr>
            <a:r>
              <a:rPr lang="en-US" sz="1800" b="0" dirty="0"/>
              <a:t>Many slides require you to </a:t>
            </a:r>
            <a:r>
              <a:rPr lang="en-US" sz="1800" dirty="0"/>
              <a:t>add information </a:t>
            </a:r>
            <a:r>
              <a:rPr lang="en-US" sz="1800" b="0" dirty="0"/>
              <a:t>about your school or district. The “How to Get Started” companion resource can help you and your team gather this information. </a:t>
            </a:r>
          </a:p>
          <a:p>
            <a:pPr lvl="1">
              <a:buClr>
                <a:srgbClr val="015DAA"/>
              </a:buClr>
            </a:pPr>
            <a:r>
              <a:rPr lang="en-US" sz="1600" dirty="0">
                <a:solidFill>
                  <a:srgbClr val="000000"/>
                </a:solidFill>
              </a:rPr>
              <a:t>Look for </a:t>
            </a:r>
            <a:r>
              <a:rPr lang="en-US" sz="1600" b="1" i="1" dirty="0">
                <a:solidFill>
                  <a:srgbClr val="000000"/>
                </a:solidFill>
              </a:rPr>
              <a:t>“USER GUIDE” </a:t>
            </a:r>
            <a:r>
              <a:rPr lang="en-US" sz="1600" dirty="0">
                <a:solidFill>
                  <a:srgbClr val="000000"/>
                </a:solidFill>
              </a:rPr>
              <a:t>instructions in the slide headings and notes sections for additional tips and instructions for adding this information.</a:t>
            </a:r>
          </a:p>
          <a:p>
            <a:pPr marL="0" indent="0">
              <a:buNone/>
            </a:pPr>
            <a:endParaRPr lang="en-US" sz="1000" b="0" dirty="0"/>
          </a:p>
          <a:p>
            <a:pPr>
              <a:buClr>
                <a:srgbClr val="BF311B"/>
              </a:buClr>
            </a:pPr>
            <a:r>
              <a:rPr lang="en-US" sz="1800" b="0" dirty="0"/>
              <a:t>The </a:t>
            </a:r>
            <a:r>
              <a:rPr lang="en-US" sz="1800" dirty="0"/>
              <a:t>USER GUIDE slides </a:t>
            </a:r>
            <a:r>
              <a:rPr lang="en-US" sz="1800" b="0" dirty="0"/>
              <a:t>are </a:t>
            </a:r>
            <a:r>
              <a:rPr lang="en-US" sz="1800" dirty="0"/>
              <a:t>“hidden,” </a:t>
            </a:r>
            <a:r>
              <a:rPr lang="en-US" sz="1800" b="0" dirty="0"/>
              <a:t>meaning they are instructions for YOU (the slide deck creator). They will NOT show up in your slide show presentation when you are in “presenter” mode. </a:t>
            </a:r>
          </a:p>
          <a:p>
            <a:pPr marL="0" indent="0">
              <a:buNone/>
            </a:pPr>
            <a:endParaRPr lang="en-US" sz="1000" b="0" dirty="0"/>
          </a:p>
          <a:p>
            <a:pPr marL="0" indent="0">
              <a:buNone/>
            </a:pPr>
            <a:endParaRPr lang="en-US" sz="1000" b="0" dirty="0"/>
          </a:p>
        </p:txBody>
      </p:sp>
      <p:sp>
        <p:nvSpPr>
          <p:cNvPr id="4" name="Slide Number Placeholder 2">
            <a:extLst>
              <a:ext uri="{FF2B5EF4-FFF2-40B4-BE49-F238E27FC236}">
                <a16:creationId xmlns:a16="http://schemas.microsoft.com/office/drawing/2014/main" id="{098E202A-167E-7EC0-B5D9-5F6C7D7E0ECF}"/>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3</a:t>
            </a:fld>
            <a:endParaRPr lang="en-US" sz="900" dirty="0">
              <a:solidFill>
                <a:srgbClr val="015DAA"/>
              </a:solidFill>
              <a:latin typeface="Arial"/>
            </a:endParaRPr>
          </a:p>
        </p:txBody>
      </p:sp>
    </p:spTree>
    <p:extLst>
      <p:ext uri="{BB962C8B-B14F-4D97-AF65-F5344CB8AC3E}">
        <p14:creationId xmlns:p14="http://schemas.microsoft.com/office/powerpoint/2010/main" val="245430457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45C87-8915-072D-C6B6-B54CA8E9CCC5}"/>
              </a:ext>
            </a:extLst>
          </p:cNvPr>
          <p:cNvSpPr>
            <a:spLocks noGrp="1" noRot="1" noMove="1" noResize="1" noEditPoints="1" noAdjustHandles="1" noChangeArrowheads="1" noChangeShapeType="1"/>
          </p:cNvSpPr>
          <p:nvPr>
            <p:ph type="title"/>
          </p:nvPr>
        </p:nvSpPr>
        <p:spPr>
          <a:xfrm>
            <a:off x="457200" y="0"/>
            <a:ext cx="8229600" cy="754698"/>
          </a:xfrm>
        </p:spPr>
        <p:txBody>
          <a:bodyPr/>
          <a:lstStyle/>
          <a:p>
            <a:pPr algn="ctr"/>
            <a:r>
              <a:rPr lang="en-US" dirty="0">
                <a:solidFill>
                  <a:srgbClr val="17468F"/>
                </a:solidFill>
              </a:rPr>
              <a:t>Support Staff Well-Being (1)</a:t>
            </a:r>
          </a:p>
        </p:txBody>
      </p:sp>
      <p:sp>
        <p:nvSpPr>
          <p:cNvPr id="11" name="Text Placeholder 2">
            <a:extLst>
              <a:ext uri="{FF2B5EF4-FFF2-40B4-BE49-F238E27FC236}">
                <a16:creationId xmlns:a16="http://schemas.microsoft.com/office/drawing/2014/main" id="{9343D5D1-FB3C-CF21-9643-3027CDB1F7EB}"/>
              </a:ext>
            </a:extLst>
          </p:cNvPr>
          <p:cNvSpPr txBox="1">
            <a:spLocks noGrp="1" noRot="1" noMove="1" noResize="1" noEditPoints="1" noAdjustHandles="1" noChangeArrowheads="1" noChangeShapeType="1"/>
          </p:cNvSpPr>
          <p:nvPr/>
        </p:nvSpPr>
        <p:spPr bwMode="auto">
          <a:xfrm>
            <a:off x="234934" y="1263431"/>
            <a:ext cx="3648578" cy="693646"/>
          </a:xfrm>
          <a:prstGeom prst="rect">
            <a:avLst/>
          </a:prstGeom>
          <a:solidFill>
            <a:srgbClr val="1746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22C41"/>
              </a:buClr>
              <a:buFont typeface="Wingdings" panose="05000000000000000000" pitchFamily="2" charset="2"/>
              <a:buChar char="§"/>
              <a:defRPr sz="2400" b="1" kern="1200">
                <a:solidFill>
                  <a:srgbClr val="122C4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FF7351"/>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56A0D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1800" dirty="0">
                <a:solidFill>
                  <a:schemeClr val="bg2"/>
                </a:solidFill>
              </a:rPr>
              <a:t>Offer mindfulness-based training programs</a:t>
            </a:r>
          </a:p>
        </p:txBody>
      </p:sp>
      <p:sp>
        <p:nvSpPr>
          <p:cNvPr id="3" name="Text Placeholder 2">
            <a:extLst>
              <a:ext uri="{FF2B5EF4-FFF2-40B4-BE49-F238E27FC236}">
                <a16:creationId xmlns:a16="http://schemas.microsoft.com/office/drawing/2014/main" id="{36AE2B7B-7267-F232-FA0D-2E15F2C597C6}"/>
              </a:ext>
            </a:extLst>
          </p:cNvPr>
          <p:cNvSpPr>
            <a:spLocks noGrp="1" noRot="1" noMove="1" noResize="1" noEditPoints="1" noAdjustHandles="1" noChangeArrowheads="1" noChangeShapeType="1"/>
          </p:cNvSpPr>
          <p:nvPr>
            <p:ph type="body" sz="quarter" idx="10"/>
          </p:nvPr>
        </p:nvSpPr>
        <p:spPr>
          <a:xfrm>
            <a:off x="234933" y="2094954"/>
            <a:ext cx="3648577" cy="1726392"/>
          </a:xfrm>
        </p:spPr>
        <p:txBody>
          <a:bodyPr/>
          <a:lstStyle/>
          <a:p>
            <a:pPr marL="0" indent="0">
              <a:buNone/>
            </a:pPr>
            <a:r>
              <a:rPr lang="en-US" sz="1600" b="1" dirty="0"/>
              <a:t>This approach has been found to...</a:t>
            </a:r>
          </a:p>
          <a:p>
            <a:pPr indent="-225425">
              <a:spcBef>
                <a:spcPts val="1000"/>
              </a:spcBef>
              <a:buClr>
                <a:srgbClr val="BF311B"/>
              </a:buClr>
              <a:buFont typeface="Wingdings" panose="05000000000000000000" pitchFamily="2" charset="2"/>
              <a:buChar char="§"/>
            </a:pPr>
            <a:r>
              <a:rPr lang="en-US" sz="1600" b="0" dirty="0"/>
              <a:t>Decrease anxiety </a:t>
            </a:r>
          </a:p>
          <a:p>
            <a:pPr indent="-225425">
              <a:spcBef>
                <a:spcPts val="1000"/>
              </a:spcBef>
              <a:buClr>
                <a:srgbClr val="BF311B"/>
              </a:buClr>
              <a:buFont typeface="Wingdings" panose="05000000000000000000" pitchFamily="2" charset="2"/>
              <a:buChar char="§"/>
            </a:pPr>
            <a:r>
              <a:rPr lang="en-US" sz="1600" b="0" dirty="0"/>
              <a:t>Decrease depressive symptoms </a:t>
            </a:r>
          </a:p>
          <a:p>
            <a:pPr indent="-225425">
              <a:spcBef>
                <a:spcPts val="1000"/>
              </a:spcBef>
              <a:buClr>
                <a:srgbClr val="BF311B"/>
              </a:buClr>
              <a:buFont typeface="Wingdings" panose="05000000000000000000" pitchFamily="2" charset="2"/>
              <a:buChar char="§"/>
            </a:pPr>
            <a:r>
              <a:rPr lang="en-US" sz="1600" b="0" dirty="0"/>
              <a:t>Decrease stress </a:t>
            </a:r>
          </a:p>
          <a:p>
            <a:pPr indent="-225425">
              <a:spcBef>
                <a:spcPts val="1000"/>
              </a:spcBef>
              <a:buClr>
                <a:srgbClr val="BF311B"/>
              </a:buClr>
              <a:buFont typeface="Wingdings" panose="05000000000000000000" pitchFamily="2" charset="2"/>
              <a:buChar char="§"/>
            </a:pPr>
            <a:r>
              <a:rPr lang="en-US" sz="1600" b="0" dirty="0"/>
              <a:t>Increase well-being</a:t>
            </a:r>
          </a:p>
        </p:txBody>
      </p:sp>
      <p:grpSp>
        <p:nvGrpSpPr>
          <p:cNvPr id="5" name="Group 4" descr="Team:&#10;Equity Considerations:&#10;Engagement with Partners:&#10;Implementation Support:&#10;Timeline:">
            <a:extLst>
              <a:ext uri="{FF2B5EF4-FFF2-40B4-BE49-F238E27FC236}">
                <a16:creationId xmlns:a16="http://schemas.microsoft.com/office/drawing/2014/main" id="{16BDEBB2-9DF5-F975-970B-F5CA756BA59B}"/>
              </a:ext>
            </a:extLst>
          </p:cNvPr>
          <p:cNvGrpSpPr/>
          <p:nvPr/>
        </p:nvGrpSpPr>
        <p:grpSpPr>
          <a:xfrm>
            <a:off x="4140915" y="1264580"/>
            <a:ext cx="4589977" cy="3640930"/>
            <a:chOff x="4140915" y="1264580"/>
            <a:chExt cx="4589977" cy="3640930"/>
          </a:xfrm>
        </p:grpSpPr>
        <p:sp>
          <p:nvSpPr>
            <p:cNvPr id="6" name="TextBox 5" descr="Implementation Support:">
              <a:extLst>
                <a:ext uri="{FF2B5EF4-FFF2-40B4-BE49-F238E27FC236}">
                  <a16:creationId xmlns:a16="http://schemas.microsoft.com/office/drawing/2014/main" id="{3F8FDBD2-316A-16A0-A8DC-524E93BAE16A}"/>
                </a:ext>
              </a:extLst>
            </p:cNvPr>
            <p:cNvSpPr txBox="1"/>
            <p:nvPr/>
          </p:nvSpPr>
          <p:spPr>
            <a:xfrm>
              <a:off x="6500658" y="2776205"/>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Implementation Support: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7" name="TextBox 6" descr="Timeline:">
              <a:extLst>
                <a:ext uri="{FF2B5EF4-FFF2-40B4-BE49-F238E27FC236}">
                  <a16:creationId xmlns:a16="http://schemas.microsoft.com/office/drawing/2014/main" id="{86E24C12-CD6E-0B93-53E8-E20DBB551169}"/>
                </a:ext>
              </a:extLst>
            </p:cNvPr>
            <p:cNvSpPr txBox="1"/>
            <p:nvPr/>
          </p:nvSpPr>
          <p:spPr>
            <a:xfrm>
              <a:off x="4140915" y="4289957"/>
              <a:ext cx="4589977" cy="615553"/>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Timeline:</a:t>
              </a:r>
            </a:p>
            <a:p>
              <a:endParaRPr lang="en-US" sz="1000" b="1" dirty="0">
                <a:solidFill>
                  <a:srgbClr val="17468F"/>
                </a:solidFill>
                <a:latin typeface="Calibri" panose="020F0502020204030204" pitchFamily="34" charset="0"/>
              </a:endParaRPr>
            </a:p>
            <a:p>
              <a:r>
                <a:rPr lang="en-US" sz="1000" b="1" dirty="0">
                  <a:solidFill>
                    <a:srgbClr val="17468F"/>
                  </a:solidFill>
                  <a:latin typeface="Calibri" panose="020F0502020204030204" pitchFamily="34" charset="0"/>
                </a:rPr>
                <a:t> </a:t>
              </a:r>
            </a:p>
          </p:txBody>
        </p:sp>
        <p:sp>
          <p:nvSpPr>
            <p:cNvPr id="8" name="TextBox 7" descr="Equity Considerations:">
              <a:extLst>
                <a:ext uri="{FF2B5EF4-FFF2-40B4-BE49-F238E27FC236}">
                  <a16:creationId xmlns:a16="http://schemas.microsoft.com/office/drawing/2014/main" id="{4819CD83-D702-0DAC-E235-0A7EF411E3E3}"/>
                </a:ext>
              </a:extLst>
            </p:cNvPr>
            <p:cNvSpPr txBox="1"/>
            <p:nvPr/>
          </p:nvSpPr>
          <p:spPr>
            <a:xfrm>
              <a:off x="6500658" y="1267785"/>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Equity Considerations: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9" name="TextBox 8" descr="Team:">
              <a:extLst>
                <a:ext uri="{FF2B5EF4-FFF2-40B4-BE49-F238E27FC236}">
                  <a16:creationId xmlns:a16="http://schemas.microsoft.com/office/drawing/2014/main" id="{75A2E5E0-9A03-C7DC-0D2B-2523AEB92F35}"/>
                </a:ext>
              </a:extLst>
            </p:cNvPr>
            <p:cNvSpPr txBox="1"/>
            <p:nvPr/>
          </p:nvSpPr>
          <p:spPr>
            <a:xfrm>
              <a:off x="4140916" y="1264580"/>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Team: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10" name="TextBox 9" descr="Engagement with Partners:">
              <a:extLst>
                <a:ext uri="{FF2B5EF4-FFF2-40B4-BE49-F238E27FC236}">
                  <a16:creationId xmlns:a16="http://schemas.microsoft.com/office/drawing/2014/main" id="{8BDFFA93-9174-D4CE-47C5-68AC2BDF5B2E}"/>
                </a:ext>
              </a:extLst>
            </p:cNvPr>
            <p:cNvSpPr txBox="1"/>
            <p:nvPr/>
          </p:nvSpPr>
          <p:spPr>
            <a:xfrm>
              <a:off x="4151516" y="2776204"/>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Engagement with Partners: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grpSp>
      <p:sp>
        <p:nvSpPr>
          <p:cNvPr id="4" name="Slide Number Placeholder 2">
            <a:extLst>
              <a:ext uri="{FF2B5EF4-FFF2-40B4-BE49-F238E27FC236}">
                <a16:creationId xmlns:a16="http://schemas.microsoft.com/office/drawing/2014/main" id="{BA411903-3DE9-6A9C-4CA3-2C85B0DB2B03}"/>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30</a:t>
            </a:fld>
            <a:endParaRPr lang="en-US" sz="900" dirty="0">
              <a:solidFill>
                <a:srgbClr val="015DAA"/>
              </a:solidFill>
              <a:latin typeface="Arial"/>
            </a:endParaRPr>
          </a:p>
        </p:txBody>
      </p:sp>
    </p:spTree>
    <p:extLst>
      <p:ext uri="{BB962C8B-B14F-4D97-AF65-F5344CB8AC3E}">
        <p14:creationId xmlns:p14="http://schemas.microsoft.com/office/powerpoint/2010/main" val="38453512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EB675-A784-2937-C214-249CF59EBF4F}"/>
              </a:ext>
            </a:extLst>
          </p:cNvPr>
          <p:cNvSpPr>
            <a:spLocks noGrp="1" noRot="1" noMove="1" noResize="1" noEditPoints="1" noAdjustHandles="1" noChangeArrowheads="1" noChangeShapeType="1"/>
          </p:cNvSpPr>
          <p:nvPr>
            <p:ph type="title"/>
          </p:nvPr>
        </p:nvSpPr>
        <p:spPr>
          <a:xfrm>
            <a:off x="457200" y="53579"/>
            <a:ext cx="8229600" cy="857250"/>
          </a:xfrm>
        </p:spPr>
        <p:txBody>
          <a:bodyPr/>
          <a:lstStyle/>
          <a:p>
            <a:pPr algn="ctr"/>
            <a:r>
              <a:rPr lang="en-US" dirty="0">
                <a:solidFill>
                  <a:srgbClr val="17468F"/>
                </a:solidFill>
                <a:cs typeface="Calibri" panose="020F0502020204030204" pitchFamily="34" charset="0"/>
              </a:rPr>
              <a:t>Support Staff Well-Being </a:t>
            </a:r>
            <a:r>
              <a:rPr lang="en-US" sz="2000" dirty="0">
                <a:solidFill>
                  <a:srgbClr val="17468F"/>
                </a:solidFill>
                <a:cs typeface="Calibri" panose="020F0502020204030204" pitchFamily="34" charset="0"/>
              </a:rPr>
              <a:t>(</a:t>
            </a:r>
            <a:r>
              <a:rPr lang="en-US" dirty="0">
                <a:solidFill>
                  <a:srgbClr val="17468F"/>
                </a:solidFill>
                <a:cs typeface="Calibri" panose="020F0502020204030204" pitchFamily="34" charset="0"/>
              </a:rPr>
              <a:t>2</a:t>
            </a:r>
            <a:r>
              <a:rPr lang="en-US" sz="2000" dirty="0">
                <a:solidFill>
                  <a:srgbClr val="17468F"/>
                </a:solidFill>
                <a:cs typeface="Calibri" panose="020F0502020204030204" pitchFamily="34" charset="0"/>
              </a:rPr>
              <a:t>)</a:t>
            </a:r>
            <a:endParaRPr lang="en-US" dirty="0">
              <a:solidFill>
                <a:srgbClr val="17468F"/>
              </a:solidFill>
              <a:cs typeface="Calibri" panose="020F0502020204030204" pitchFamily="34" charset="0"/>
            </a:endParaRPr>
          </a:p>
        </p:txBody>
      </p:sp>
      <p:sp>
        <p:nvSpPr>
          <p:cNvPr id="12" name="Text Placeholder 2">
            <a:extLst>
              <a:ext uri="{FF2B5EF4-FFF2-40B4-BE49-F238E27FC236}">
                <a16:creationId xmlns:a16="http://schemas.microsoft.com/office/drawing/2014/main" id="{FAC92542-F4DB-D7A7-4BF6-3551918F5B39}"/>
              </a:ext>
            </a:extLst>
          </p:cNvPr>
          <p:cNvSpPr txBox="1">
            <a:spLocks noGrp="1" noRot="1" noMove="1" noResize="1" noEditPoints="1" noAdjustHandles="1" noChangeArrowheads="1" noChangeShapeType="1"/>
          </p:cNvSpPr>
          <p:nvPr/>
        </p:nvSpPr>
        <p:spPr bwMode="auto">
          <a:xfrm>
            <a:off x="234934" y="1263431"/>
            <a:ext cx="3648578" cy="693646"/>
          </a:xfrm>
          <a:prstGeom prst="rect">
            <a:avLst/>
          </a:prstGeom>
          <a:solidFill>
            <a:srgbClr val="1746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22C41"/>
              </a:buClr>
              <a:buFont typeface="Wingdings" panose="05000000000000000000" pitchFamily="2" charset="2"/>
              <a:buChar char="§"/>
              <a:defRPr sz="2400" b="1" kern="1200">
                <a:solidFill>
                  <a:srgbClr val="122C4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FF7351"/>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56A0D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endParaRPr lang="en-US" sz="600" dirty="0">
              <a:solidFill>
                <a:schemeClr val="bg2"/>
              </a:solidFill>
            </a:endParaRPr>
          </a:p>
          <a:p>
            <a:pPr marL="0" indent="0" algn="ctr">
              <a:buFont typeface="Wingdings" panose="05000000000000000000" pitchFamily="2" charset="2"/>
              <a:buNone/>
            </a:pPr>
            <a:r>
              <a:rPr lang="en-US" sz="1800" dirty="0">
                <a:solidFill>
                  <a:schemeClr val="bg2"/>
                </a:solidFill>
              </a:rPr>
              <a:t>Provide therapeutic resources</a:t>
            </a:r>
          </a:p>
        </p:txBody>
      </p:sp>
      <p:sp>
        <p:nvSpPr>
          <p:cNvPr id="3" name="Text Placeholder 2">
            <a:extLst>
              <a:ext uri="{FF2B5EF4-FFF2-40B4-BE49-F238E27FC236}">
                <a16:creationId xmlns:a16="http://schemas.microsoft.com/office/drawing/2014/main" id="{29BC2E79-5CC8-0EC4-E843-B5063A312375}"/>
              </a:ext>
            </a:extLst>
          </p:cNvPr>
          <p:cNvSpPr>
            <a:spLocks noGrp="1" noRot="1" noMove="1" noResize="1" noEditPoints="1" noAdjustHandles="1" noChangeArrowheads="1" noChangeShapeType="1"/>
          </p:cNvSpPr>
          <p:nvPr>
            <p:ph type="body" sz="quarter" idx="10"/>
          </p:nvPr>
        </p:nvSpPr>
        <p:spPr>
          <a:xfrm>
            <a:off x="234933" y="2083705"/>
            <a:ext cx="3648577" cy="1384996"/>
          </a:xfrm>
        </p:spPr>
        <p:txBody>
          <a:bodyPr/>
          <a:lstStyle/>
          <a:p>
            <a:pPr marL="0" indent="0">
              <a:buNone/>
            </a:pPr>
            <a:r>
              <a:rPr lang="en-US" sz="1600" b="1" dirty="0"/>
              <a:t>This approach has been found to... </a:t>
            </a:r>
          </a:p>
          <a:p>
            <a:pPr indent="-225425">
              <a:spcBef>
                <a:spcPts val="1000"/>
              </a:spcBef>
              <a:buClr>
                <a:srgbClr val="BF311B"/>
              </a:buClr>
              <a:buFont typeface="Wingdings" panose="05000000000000000000" pitchFamily="2" charset="2"/>
              <a:buChar char="§"/>
            </a:pPr>
            <a:r>
              <a:rPr lang="en-US" sz="1600" b="0" dirty="0"/>
              <a:t>Decrease anxiety </a:t>
            </a:r>
          </a:p>
          <a:p>
            <a:pPr indent="-225425">
              <a:spcBef>
                <a:spcPts val="1000"/>
              </a:spcBef>
              <a:buClr>
                <a:srgbClr val="BF311B"/>
              </a:buClr>
              <a:buFont typeface="Wingdings" panose="05000000000000000000" pitchFamily="2" charset="2"/>
              <a:buChar char="§"/>
            </a:pPr>
            <a:r>
              <a:rPr lang="en-US" sz="1600" b="0" dirty="0"/>
              <a:t>Decrease depressive symptoms </a:t>
            </a:r>
          </a:p>
          <a:p>
            <a:pPr indent="-225425">
              <a:spcBef>
                <a:spcPts val="1000"/>
              </a:spcBef>
              <a:buClr>
                <a:srgbClr val="BF311B"/>
              </a:buClr>
              <a:buFont typeface="Wingdings" panose="05000000000000000000" pitchFamily="2" charset="2"/>
              <a:buChar char="§"/>
            </a:pPr>
            <a:r>
              <a:rPr lang="en-US" sz="1600" b="0" dirty="0"/>
              <a:t>Decrease stress </a:t>
            </a:r>
          </a:p>
        </p:txBody>
      </p:sp>
      <p:grpSp>
        <p:nvGrpSpPr>
          <p:cNvPr id="5" name="Group 4" descr="Team:&#10;Equity Considerations:&#10;Engagement with Partners:&#10;Implementation Support:&#10;Timeline:">
            <a:extLst>
              <a:ext uri="{FF2B5EF4-FFF2-40B4-BE49-F238E27FC236}">
                <a16:creationId xmlns:a16="http://schemas.microsoft.com/office/drawing/2014/main" id="{99450D7E-1C03-723A-95DE-858254B2AE82}"/>
              </a:ext>
            </a:extLst>
          </p:cNvPr>
          <p:cNvGrpSpPr/>
          <p:nvPr/>
        </p:nvGrpSpPr>
        <p:grpSpPr>
          <a:xfrm>
            <a:off x="4140915" y="1264580"/>
            <a:ext cx="4589977" cy="3640930"/>
            <a:chOff x="4140915" y="1264580"/>
            <a:chExt cx="4589977" cy="3640930"/>
          </a:xfrm>
        </p:grpSpPr>
        <p:sp>
          <p:nvSpPr>
            <p:cNvPr id="6" name="TextBox 5" descr="Implementation Support:">
              <a:extLst>
                <a:ext uri="{FF2B5EF4-FFF2-40B4-BE49-F238E27FC236}">
                  <a16:creationId xmlns:a16="http://schemas.microsoft.com/office/drawing/2014/main" id="{486E456B-0CCD-6C14-70BC-904BC03E4AF6}"/>
                </a:ext>
              </a:extLst>
            </p:cNvPr>
            <p:cNvSpPr txBox="1"/>
            <p:nvPr/>
          </p:nvSpPr>
          <p:spPr>
            <a:xfrm>
              <a:off x="6500658" y="2776205"/>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Implementation Support: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7" name="TextBox 6" descr="Timeline:">
              <a:extLst>
                <a:ext uri="{FF2B5EF4-FFF2-40B4-BE49-F238E27FC236}">
                  <a16:creationId xmlns:a16="http://schemas.microsoft.com/office/drawing/2014/main" id="{29ADC953-0508-8C2F-0E2D-A488CF489B04}"/>
                </a:ext>
              </a:extLst>
            </p:cNvPr>
            <p:cNvSpPr txBox="1"/>
            <p:nvPr/>
          </p:nvSpPr>
          <p:spPr>
            <a:xfrm>
              <a:off x="4140915" y="4289957"/>
              <a:ext cx="4589977" cy="615553"/>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Timeline:</a:t>
              </a:r>
            </a:p>
            <a:p>
              <a:endParaRPr lang="en-US" sz="1000" b="1" dirty="0">
                <a:solidFill>
                  <a:srgbClr val="17468F"/>
                </a:solidFill>
                <a:latin typeface="Calibri" panose="020F0502020204030204" pitchFamily="34" charset="0"/>
              </a:endParaRPr>
            </a:p>
            <a:p>
              <a:r>
                <a:rPr lang="en-US" sz="1000" b="1" dirty="0">
                  <a:solidFill>
                    <a:srgbClr val="17468F"/>
                  </a:solidFill>
                  <a:latin typeface="Calibri" panose="020F0502020204030204" pitchFamily="34" charset="0"/>
                </a:rPr>
                <a:t> </a:t>
              </a:r>
            </a:p>
          </p:txBody>
        </p:sp>
        <p:sp>
          <p:nvSpPr>
            <p:cNvPr id="8" name="TextBox 7" descr="Equity Considerations:">
              <a:extLst>
                <a:ext uri="{FF2B5EF4-FFF2-40B4-BE49-F238E27FC236}">
                  <a16:creationId xmlns:a16="http://schemas.microsoft.com/office/drawing/2014/main" id="{A017CF86-6EDA-6BB1-A529-B7EFD1E887D6}"/>
                </a:ext>
              </a:extLst>
            </p:cNvPr>
            <p:cNvSpPr txBox="1"/>
            <p:nvPr/>
          </p:nvSpPr>
          <p:spPr>
            <a:xfrm>
              <a:off x="6500658" y="1267785"/>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Equity Considerations: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9" name="TextBox 8" descr="Team:">
              <a:extLst>
                <a:ext uri="{FF2B5EF4-FFF2-40B4-BE49-F238E27FC236}">
                  <a16:creationId xmlns:a16="http://schemas.microsoft.com/office/drawing/2014/main" id="{FD280E81-E3B5-D0F3-94C1-63026C594098}"/>
                </a:ext>
              </a:extLst>
            </p:cNvPr>
            <p:cNvSpPr txBox="1"/>
            <p:nvPr/>
          </p:nvSpPr>
          <p:spPr>
            <a:xfrm>
              <a:off x="4140916" y="1264580"/>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Team: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sp>
          <p:nvSpPr>
            <p:cNvPr id="10" name="TextBox 9" descr="Engagement with Partners:">
              <a:extLst>
                <a:ext uri="{FF2B5EF4-FFF2-40B4-BE49-F238E27FC236}">
                  <a16:creationId xmlns:a16="http://schemas.microsoft.com/office/drawing/2014/main" id="{B6FB7E4E-D68D-F5A8-619D-E24B683E2DED}"/>
                </a:ext>
              </a:extLst>
            </p:cNvPr>
            <p:cNvSpPr txBox="1"/>
            <p:nvPr/>
          </p:nvSpPr>
          <p:spPr>
            <a:xfrm>
              <a:off x="4151516" y="2776204"/>
              <a:ext cx="2230234" cy="1384995"/>
            </a:xfrm>
            <a:prstGeom prst="rect">
              <a:avLst/>
            </a:prstGeom>
            <a:solidFill>
              <a:srgbClr val="86B2D7">
                <a:alpha val="25098"/>
              </a:srgbClr>
            </a:solidFill>
          </p:spPr>
          <p:txBody>
            <a:bodyPr wrap="square" rtlCol="0">
              <a:spAutoFit/>
            </a:bodyPr>
            <a:lstStyle/>
            <a:p>
              <a:r>
                <a:rPr lang="en-US" sz="1400" b="1" dirty="0">
                  <a:solidFill>
                    <a:srgbClr val="17468F"/>
                  </a:solidFill>
                  <a:latin typeface="Calibri" panose="020F0502020204030204" pitchFamily="34" charset="0"/>
                </a:rPr>
                <a:t>Engagement with Partners: </a:t>
              </a: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a:p>
              <a:endParaRPr lang="en-US" sz="1400" b="1" dirty="0">
                <a:solidFill>
                  <a:srgbClr val="17468F"/>
                </a:solidFill>
                <a:latin typeface="Calibri" panose="020F0502020204030204" pitchFamily="34" charset="0"/>
              </a:endParaRPr>
            </a:p>
          </p:txBody>
        </p:sp>
      </p:grpSp>
      <p:sp>
        <p:nvSpPr>
          <p:cNvPr id="4" name="Slide Number Placeholder 2">
            <a:extLst>
              <a:ext uri="{FF2B5EF4-FFF2-40B4-BE49-F238E27FC236}">
                <a16:creationId xmlns:a16="http://schemas.microsoft.com/office/drawing/2014/main" id="{DB7A6011-56E1-F6D6-84A9-62B640B6AC22}"/>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31</a:t>
            </a:fld>
            <a:endParaRPr lang="en-US" sz="900" dirty="0">
              <a:solidFill>
                <a:srgbClr val="015DAA"/>
              </a:solidFill>
              <a:latin typeface="Arial"/>
            </a:endParaRPr>
          </a:p>
        </p:txBody>
      </p:sp>
    </p:spTree>
    <p:extLst>
      <p:ext uri="{BB962C8B-B14F-4D97-AF65-F5344CB8AC3E}">
        <p14:creationId xmlns:p14="http://schemas.microsoft.com/office/powerpoint/2010/main" val="8793493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8BB8-00EE-01BA-24D7-88B01A089201}"/>
              </a:ext>
            </a:extLst>
          </p:cNvPr>
          <p:cNvSpPr>
            <a:spLocks noGrp="1" noRot="1" noMove="1" noResize="1" noEditPoints="1" noAdjustHandles="1" noChangeArrowheads="1" noChangeShapeType="1"/>
          </p:cNvSpPr>
          <p:nvPr>
            <p:ph type="title"/>
          </p:nvPr>
        </p:nvSpPr>
        <p:spPr>
          <a:xfrm>
            <a:off x="424543" y="571500"/>
            <a:ext cx="8294913" cy="871538"/>
          </a:xfrm>
        </p:spPr>
        <p:txBody>
          <a:bodyPr/>
          <a:lstStyle/>
          <a:p>
            <a:pPr algn="ctr"/>
            <a:r>
              <a:rPr lang="en-US" sz="4200" dirty="0"/>
              <a:t>Questions, Comments, Ideas?</a:t>
            </a:r>
          </a:p>
        </p:txBody>
      </p:sp>
      <p:pic>
        <p:nvPicPr>
          <p:cNvPr id="7" name="Graphic 6">
            <a:extLst>
              <a:ext uri="{FF2B5EF4-FFF2-40B4-BE49-F238E27FC236}">
                <a16:creationId xmlns:a16="http://schemas.microsoft.com/office/drawing/2014/main" id="{ADB12BFC-9F65-83C9-9DC7-A0EAA7A35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65698" y="1909762"/>
            <a:ext cx="1323975" cy="1323975"/>
          </a:xfrm>
          <a:prstGeom prst="rect">
            <a:avLst/>
          </a:prstGeom>
        </p:spPr>
      </p:pic>
      <p:pic>
        <p:nvPicPr>
          <p:cNvPr id="11" name="Graphic 10">
            <a:extLst>
              <a:ext uri="{FF2B5EF4-FFF2-40B4-BE49-F238E27FC236}">
                <a16:creationId xmlns:a16="http://schemas.microsoft.com/office/drawing/2014/main" id="{2F904A12-91F5-A8BC-0A94-0DD2E61094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70545" y="2599311"/>
            <a:ext cx="2000250" cy="2000250"/>
          </a:xfrm>
          <a:prstGeom prst="rect">
            <a:avLst/>
          </a:prstGeom>
        </p:spPr>
      </p:pic>
      <p:pic>
        <p:nvPicPr>
          <p:cNvPr id="5" name="Graphic 4">
            <a:extLst>
              <a:ext uri="{FF2B5EF4-FFF2-40B4-BE49-F238E27FC236}">
                <a16:creationId xmlns:a16="http://schemas.microsoft.com/office/drawing/2014/main" id="{B2677CC6-2A8A-42FC-3596-2C8FE29A75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54329" y="1894461"/>
            <a:ext cx="1409700" cy="1409700"/>
          </a:xfrm>
          <a:prstGeom prst="rect">
            <a:avLst/>
          </a:prstGeom>
        </p:spPr>
      </p:pic>
      <p:sp>
        <p:nvSpPr>
          <p:cNvPr id="3" name="Slide Number Placeholder 2">
            <a:extLst>
              <a:ext uri="{FF2B5EF4-FFF2-40B4-BE49-F238E27FC236}">
                <a16:creationId xmlns:a16="http://schemas.microsoft.com/office/drawing/2014/main" id="{2DA61A29-55AF-E439-D484-895887F41446}"/>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32</a:t>
            </a:fld>
            <a:endParaRPr lang="en-US" sz="900" dirty="0">
              <a:solidFill>
                <a:srgbClr val="015DAA"/>
              </a:solidFill>
              <a:latin typeface="Arial"/>
            </a:endParaRPr>
          </a:p>
        </p:txBody>
      </p:sp>
    </p:spTree>
    <p:extLst>
      <p:ext uri="{BB962C8B-B14F-4D97-AF65-F5344CB8AC3E}">
        <p14:creationId xmlns:p14="http://schemas.microsoft.com/office/powerpoint/2010/main" val="163039708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8D713-418F-C294-DB7B-E5DC3A1BF084}"/>
              </a:ext>
            </a:extLst>
          </p:cNvPr>
          <p:cNvSpPr>
            <a:spLocks noGrp="1" noRot="1" noMove="1" noResize="1" noEditPoints="1" noAdjustHandles="1" noChangeArrowheads="1" noChangeShapeType="1"/>
          </p:cNvSpPr>
          <p:nvPr>
            <p:ph type="title"/>
          </p:nvPr>
        </p:nvSpPr>
        <p:spPr/>
        <p:txBody>
          <a:bodyPr/>
          <a:lstStyle/>
          <a:p>
            <a:r>
              <a:rPr lang="en-US" dirty="0">
                <a:solidFill>
                  <a:srgbClr val="17468F"/>
                </a:solidFill>
              </a:rPr>
              <a:t>References</a:t>
            </a:r>
          </a:p>
        </p:txBody>
      </p:sp>
      <p:sp>
        <p:nvSpPr>
          <p:cNvPr id="3" name="Text Placeholder 2">
            <a:extLst>
              <a:ext uri="{FF2B5EF4-FFF2-40B4-BE49-F238E27FC236}">
                <a16:creationId xmlns:a16="http://schemas.microsoft.com/office/drawing/2014/main" id="{257E7075-A6FC-7846-94E8-8311BA556DF8}"/>
              </a:ext>
            </a:extLst>
          </p:cNvPr>
          <p:cNvSpPr>
            <a:spLocks noGrp="1" noRot="1" noMove="1" noResize="1" noEditPoints="1" noAdjustHandles="1" noChangeArrowheads="1" noChangeShapeType="1"/>
          </p:cNvSpPr>
          <p:nvPr>
            <p:ph type="body" sz="quarter" idx="10"/>
          </p:nvPr>
        </p:nvSpPr>
        <p:spPr/>
        <p:txBody>
          <a:bodyPr/>
          <a:lstStyle/>
          <a:p>
            <a:pPr>
              <a:buClr>
                <a:srgbClr val="BF311B"/>
              </a:buClr>
              <a:buFont typeface="+mj-lt"/>
              <a:buAutoNum type="arabicPeriod"/>
            </a:pPr>
            <a:r>
              <a:rPr lang="en-US" sz="1200" b="0" dirty="0"/>
              <a:t>Centers for Disease Control and Prevention. Youth risk behavior survey: Data summary and trends report, 2011-2021. Accessed May 26, 2023. </a:t>
            </a:r>
            <a:r>
              <a:rPr lang="en-US" sz="1200" b="0" dirty="0">
                <a:solidFill>
                  <a:srgbClr val="1F419A"/>
                </a:solidFill>
                <a:hlinkClick r:id="rId3">
                  <a:extLst>
                    <a:ext uri="{A12FA001-AC4F-418D-AE19-62706E023703}">
                      <ahyp:hlinkClr xmlns:ahyp="http://schemas.microsoft.com/office/drawing/2018/hyperlinkcolor" val="tx"/>
                    </a:ext>
                  </a:extLst>
                </a:hlinkClick>
              </a:rPr>
              <a:t>https://www.cdc.gov/healthyyouth/data/yrbs/pdf/YRBS_Data-Summary-Trends_Report2023_508.pdf</a:t>
            </a:r>
            <a:r>
              <a:rPr lang="en-US" sz="1200" b="0" dirty="0"/>
              <a:t>    </a:t>
            </a:r>
          </a:p>
          <a:p>
            <a:pPr>
              <a:buClr>
                <a:srgbClr val="BF311B"/>
              </a:buClr>
              <a:buFont typeface="+mj-lt"/>
              <a:buAutoNum type="arabicPeriod"/>
            </a:pPr>
            <a:r>
              <a:rPr lang="en-US" sz="1200" b="0" dirty="0"/>
              <a:t>Conway KP, Swendsen J, Husky MM, He JP, Merikangas KR. Association of lifetime mental disorders and subsequent alcohol and illicit drug use: results from the National Comorbidity Survey–Adolescent Supplement. J Am Acad Child Adolesc Psychiatry. 2016;55(4):280-288. </a:t>
            </a:r>
            <a:r>
              <a:rPr lang="en-US" sz="1200" b="0" dirty="0">
                <a:solidFill>
                  <a:srgbClr val="1F419A"/>
                </a:solidFill>
                <a:hlinkClick r:id="rId4">
                  <a:extLst>
                    <a:ext uri="{A12FA001-AC4F-418D-AE19-62706E023703}">
                      <ahyp:hlinkClr xmlns:ahyp="http://schemas.microsoft.com/office/drawing/2018/hyperlinkcolor" val="tx"/>
                    </a:ext>
                  </a:extLst>
                </a:hlinkClick>
              </a:rPr>
              <a:t>https://doi.org/10.1016/j.jaac.2016.01.006</a:t>
            </a:r>
            <a:endParaRPr lang="en-US" sz="1200" b="0" dirty="0">
              <a:solidFill>
                <a:srgbClr val="1F419A"/>
              </a:solidFill>
            </a:endParaRPr>
          </a:p>
          <a:p>
            <a:pPr>
              <a:buClr>
                <a:srgbClr val="BF311B"/>
              </a:buClr>
              <a:buFont typeface="+mj-lt"/>
              <a:buAutoNum type="arabicPeriod"/>
            </a:pPr>
            <a:r>
              <a:rPr lang="en-US" sz="1200" b="0" dirty="0"/>
              <a:t>Finning K, Ukoumunne OC, Ford T, Danielsson-Waters E, Shaw L, De Jager IR, Stentiford L, Moore DA. The association between child and adolescent depression and poor attendance at school: A systematic review and meta-analysis. J Affect Disord. 2019;245:928-938. </a:t>
            </a:r>
            <a:r>
              <a:rPr lang="en-US" sz="1200" b="0" dirty="0">
                <a:solidFill>
                  <a:srgbClr val="1F419A"/>
                </a:solidFill>
                <a:hlinkClick r:id="rId5">
                  <a:extLst>
                    <a:ext uri="{A12FA001-AC4F-418D-AE19-62706E023703}">
                      <ahyp:hlinkClr xmlns:ahyp="http://schemas.microsoft.com/office/drawing/2018/hyperlinkcolor" val="tx"/>
                    </a:ext>
                  </a:extLst>
                </a:hlinkClick>
              </a:rPr>
              <a:t>https://doi.org/10.1016/j.jad.2018.11.055</a:t>
            </a:r>
            <a:r>
              <a:rPr lang="en-US" sz="1200" b="0" dirty="0">
                <a:solidFill>
                  <a:srgbClr val="1F419A"/>
                </a:solidFill>
              </a:rPr>
              <a:t>  </a:t>
            </a:r>
          </a:p>
          <a:p>
            <a:pPr>
              <a:buClr>
                <a:srgbClr val="BF311B"/>
              </a:buClr>
              <a:buFont typeface="+mj-lt"/>
              <a:buAutoNum type="arabicPeriod"/>
            </a:pPr>
            <a:r>
              <a:rPr lang="en-US" sz="1200" b="0" dirty="0"/>
              <a:t>Mpofu JJ, Cooper AC, Ashley C, Geda S, Harding RL, Johns MM, Spinks-Franklin A, Njai R, Moyse D, Underwood JM. </a:t>
            </a:r>
            <a:r>
              <a:rPr lang="en-US" sz="1200" b="0" dirty="0">
                <a:cs typeface="Calibri" panose="020F0502020204030204" pitchFamily="34" charset="0"/>
              </a:rPr>
              <a:t>Perceived racism and demographic, mental health, and behavioral characteristics among high school students during the COVID-19 pandemic—Adolescent Behaviors and Experiences Survey, United States, January–June 2021. MMWR Supplements. Apr 1 2022;71(3):22-27. </a:t>
            </a:r>
            <a:r>
              <a:rPr lang="en-US" sz="1200" b="0" dirty="0">
                <a:solidFill>
                  <a:srgbClr val="1F419A"/>
                </a:solidFill>
                <a:cs typeface="Calibri" panose="020F0502020204030204" pitchFamily="34" charset="0"/>
                <a:hlinkClick r:id="rId6">
                  <a:extLst>
                    <a:ext uri="{A12FA001-AC4F-418D-AE19-62706E023703}">
                      <ahyp:hlinkClr xmlns:ahyp="http://schemas.microsoft.com/office/drawing/2018/hyperlinkcolor" val="tx"/>
                    </a:ext>
                  </a:extLst>
                </a:hlinkClick>
              </a:rPr>
              <a:t>https://doi.org/10.15585/mmwr.su7103a4</a:t>
            </a:r>
            <a:endParaRPr lang="en-US" sz="1200" b="0" dirty="0">
              <a:solidFill>
                <a:srgbClr val="1F419A"/>
              </a:solidFill>
              <a:cs typeface="Calibri" panose="020F0502020204030204" pitchFamily="34" charset="0"/>
            </a:endParaRPr>
          </a:p>
          <a:p>
            <a:pPr>
              <a:buClr>
                <a:srgbClr val="BF311B"/>
              </a:buClr>
              <a:buFont typeface="+mj-lt"/>
              <a:buAutoNum type="arabicPeriod"/>
            </a:pPr>
            <a:r>
              <a:rPr lang="en-US" sz="1200" b="0" i="0" dirty="0">
                <a:solidFill>
                  <a:srgbClr val="000000"/>
                </a:solidFill>
                <a:effectLst/>
                <a:cs typeface="Calibri" panose="020F0502020204030204" pitchFamily="34" charset="0"/>
              </a:rPr>
              <a:t>Johns MM, Lowry R, Andrzejewski J, et al. Transgender Identity and Experiences of Violence Victimization, Substance Use, Suicide Risk, and Sexual Risk Behaviors Among High School Students — 19 States and Large Urban School Districts, 2017. MMWR Morb Mortal Wkly Rep 2019;68:67–71. </a:t>
            </a:r>
            <a:r>
              <a:rPr lang="en-US" sz="1200" b="0" i="0" u="none" strike="noStrike" dirty="0">
                <a:solidFill>
                  <a:srgbClr val="1F419A"/>
                </a:solidFill>
                <a:effectLst/>
                <a:cs typeface="Calibri" panose="020F0502020204030204" pitchFamily="34" charset="0"/>
                <a:hlinkClick r:id="rId7">
                  <a:extLst>
                    <a:ext uri="{A12FA001-AC4F-418D-AE19-62706E023703}">
                      <ahyp:hlinkClr xmlns:ahyp="http://schemas.microsoft.com/office/drawing/2018/hyperlinkcolor" val="tx"/>
                    </a:ext>
                  </a:extLst>
                </a:hlinkClick>
              </a:rPr>
              <a:t>https://dx.doi.org/10.15585/mmwr.mm6803a3</a:t>
            </a:r>
            <a:endParaRPr lang="en-US" sz="1200" b="0" dirty="0">
              <a:solidFill>
                <a:srgbClr val="1F419A"/>
              </a:solidFill>
              <a:cs typeface="Calibri" panose="020F0502020204030204" pitchFamily="34" charset="0"/>
            </a:endParaRPr>
          </a:p>
        </p:txBody>
      </p:sp>
      <p:pic>
        <p:nvPicPr>
          <p:cNvPr id="6" name="Graphic 5" descr="exit icon">
            <a:extLst>
              <a:ext uri="{FF2B5EF4-FFF2-40B4-BE49-F238E27FC236}">
                <a16:creationId xmlns:a16="http://schemas.microsoft.com/office/drawing/2014/main" id="{54F1F14E-F557-5474-49BD-3C80580520D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83270" y="2200636"/>
            <a:ext cx="95250" cy="95250"/>
          </a:xfrm>
          <a:prstGeom prst="rect">
            <a:avLst/>
          </a:prstGeom>
        </p:spPr>
      </p:pic>
      <p:pic>
        <p:nvPicPr>
          <p:cNvPr id="5" name="Graphic 4" descr="exit icon">
            <a:extLst>
              <a:ext uri="{FF2B5EF4-FFF2-40B4-BE49-F238E27FC236}">
                <a16:creationId xmlns:a16="http://schemas.microsoft.com/office/drawing/2014/main" id="{AA48EBD8-3253-95A5-591C-7601898565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27371" y="2787670"/>
            <a:ext cx="95250" cy="95250"/>
          </a:xfrm>
          <a:prstGeom prst="rect">
            <a:avLst/>
          </a:prstGeom>
        </p:spPr>
      </p:pic>
      <p:pic>
        <p:nvPicPr>
          <p:cNvPr id="7" name="Graphic 6" descr="exit icon">
            <a:extLst>
              <a:ext uri="{FF2B5EF4-FFF2-40B4-BE49-F238E27FC236}">
                <a16:creationId xmlns:a16="http://schemas.microsoft.com/office/drawing/2014/main" id="{9F0A6BCF-9028-2123-A05B-097C114375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14381" y="3559728"/>
            <a:ext cx="95250" cy="95250"/>
          </a:xfrm>
          <a:prstGeom prst="rect">
            <a:avLst/>
          </a:prstGeom>
        </p:spPr>
      </p:pic>
      <p:pic>
        <p:nvPicPr>
          <p:cNvPr id="8" name="Graphic 7" descr="exit icon">
            <a:extLst>
              <a:ext uri="{FF2B5EF4-FFF2-40B4-BE49-F238E27FC236}">
                <a16:creationId xmlns:a16="http://schemas.microsoft.com/office/drawing/2014/main" id="{46FAA413-5C13-7691-6FB8-D0991BC3FD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18560" y="4139827"/>
            <a:ext cx="95250" cy="95250"/>
          </a:xfrm>
          <a:prstGeom prst="rect">
            <a:avLst/>
          </a:prstGeom>
        </p:spPr>
      </p:pic>
      <p:sp>
        <p:nvSpPr>
          <p:cNvPr id="9" name="Slide Number Placeholder 2">
            <a:extLst>
              <a:ext uri="{FF2B5EF4-FFF2-40B4-BE49-F238E27FC236}">
                <a16:creationId xmlns:a16="http://schemas.microsoft.com/office/drawing/2014/main" id="{AD876AEA-3E5F-785A-B52F-972CBB13D34C}"/>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33</a:t>
            </a:fld>
            <a:endParaRPr lang="en-US" sz="900" dirty="0">
              <a:solidFill>
                <a:srgbClr val="015DAA"/>
              </a:solidFill>
              <a:latin typeface="Arial"/>
            </a:endParaRPr>
          </a:p>
        </p:txBody>
      </p:sp>
    </p:spTree>
    <p:extLst>
      <p:ext uri="{BB962C8B-B14F-4D97-AF65-F5344CB8AC3E}">
        <p14:creationId xmlns:p14="http://schemas.microsoft.com/office/powerpoint/2010/main" val="97604739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3AC28-2545-534A-B42F-947F5455896B}"/>
              </a:ext>
            </a:extLst>
          </p:cNvPr>
          <p:cNvSpPr>
            <a:spLocks noGrp="1" noRot="1" noMove="1" noResize="1" noEditPoints="1" noAdjustHandles="1" noChangeArrowheads="1" noChangeShapeType="1"/>
          </p:cNvSpPr>
          <p:nvPr>
            <p:ph type="ctrTitle"/>
          </p:nvPr>
        </p:nvSpPr>
        <p:spPr>
          <a:xfrm>
            <a:off x="219681" y="2285518"/>
            <a:ext cx="4604803" cy="760320"/>
          </a:xfrm>
        </p:spPr>
        <p:txBody>
          <a:bodyPr/>
          <a:lstStyle/>
          <a:p>
            <a:r>
              <a:rPr lang="en-US" sz="2400" dirty="0">
                <a:latin typeface="Calibri" panose="020F0502020204030204" pitchFamily="34" charset="0"/>
                <a:cs typeface="Calibri" panose="020F0502020204030204" pitchFamily="34" charset="0"/>
              </a:rPr>
              <a:t>Promoting Mental Health and Well-Being in Our Schools</a:t>
            </a:r>
          </a:p>
        </p:txBody>
      </p:sp>
      <p:grpSp>
        <p:nvGrpSpPr>
          <p:cNvPr id="38" name="Group 37">
            <a:extLst>
              <a:ext uri="{FF2B5EF4-FFF2-40B4-BE49-F238E27FC236}">
                <a16:creationId xmlns:a16="http://schemas.microsoft.com/office/drawing/2014/main" id="{C79D07B4-2D10-FC82-4F03-ABB0E7CC8890}"/>
              </a:ext>
              <a:ext uri="{C183D7F6-B498-43B3-948B-1728B52AA6E4}">
                <adec:decorative xmlns:adec="http://schemas.microsoft.com/office/drawing/2017/decorative" val="1"/>
              </a:ext>
            </a:extLst>
          </p:cNvPr>
          <p:cNvGrpSpPr>
            <a:grpSpLocks noGrp="1" noUngrp="1" noRot="1" noMove="1" noResize="1"/>
          </p:cNvGrpSpPr>
          <p:nvPr/>
        </p:nvGrpSpPr>
        <p:grpSpPr>
          <a:xfrm>
            <a:off x="3516893" y="123625"/>
            <a:ext cx="5519832" cy="4097713"/>
            <a:chOff x="3516893" y="123625"/>
            <a:chExt cx="5519832" cy="4097713"/>
          </a:xfrm>
        </p:grpSpPr>
        <p:pic>
          <p:nvPicPr>
            <p:cNvPr id="7" name="Graphic 6">
              <a:extLst>
                <a:ext uri="{FF2B5EF4-FFF2-40B4-BE49-F238E27FC236}">
                  <a16:creationId xmlns:a16="http://schemas.microsoft.com/office/drawing/2014/main" id="{C44FCD0D-E0F6-25A0-D2AF-5706274FFF14}"/>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03511" y="2301494"/>
              <a:ext cx="914401" cy="835008"/>
            </a:xfrm>
            <a:prstGeom prst="rect">
              <a:avLst/>
            </a:prstGeom>
            <a:effectLst>
              <a:outerShdw blurRad="50800" dist="25400" dir="2700000" algn="tl" rotWithShape="0">
                <a:prstClr val="black">
                  <a:alpha val="40000"/>
                </a:prstClr>
              </a:outerShdw>
            </a:effectLst>
          </p:spPr>
        </p:pic>
        <p:pic>
          <p:nvPicPr>
            <p:cNvPr id="9" name="Graphic 8">
              <a:extLst>
                <a:ext uri="{FF2B5EF4-FFF2-40B4-BE49-F238E27FC236}">
                  <a16:creationId xmlns:a16="http://schemas.microsoft.com/office/drawing/2014/main" id="{A49C1961-C6BD-9057-C9F5-31E45A9716BE}"/>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06845" y="228433"/>
              <a:ext cx="914401" cy="835008"/>
            </a:xfrm>
            <a:prstGeom prst="rect">
              <a:avLst/>
            </a:prstGeom>
            <a:effectLst>
              <a:outerShdw blurRad="50800" dist="25400" dir="2700000" algn="tl" rotWithShape="0">
                <a:prstClr val="black">
                  <a:alpha val="40000"/>
                </a:prstClr>
              </a:outerShdw>
            </a:effectLst>
          </p:spPr>
        </p:pic>
        <p:pic>
          <p:nvPicPr>
            <p:cNvPr id="11" name="Graphic 10">
              <a:extLst>
                <a:ext uri="{FF2B5EF4-FFF2-40B4-BE49-F238E27FC236}">
                  <a16:creationId xmlns:a16="http://schemas.microsoft.com/office/drawing/2014/main" id="{43007BE1-3461-102C-919C-74017991CFC6}"/>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16893" y="1143216"/>
              <a:ext cx="914401" cy="835008"/>
            </a:xfrm>
            <a:prstGeom prst="rect">
              <a:avLst/>
            </a:prstGeom>
            <a:effectLst>
              <a:outerShdw blurRad="50800" dist="25400" dir="2700000" algn="tl" rotWithShape="0">
                <a:prstClr val="black">
                  <a:alpha val="40000"/>
                </a:prstClr>
              </a:outerShdw>
            </a:effectLst>
          </p:spPr>
        </p:pic>
        <p:pic>
          <p:nvPicPr>
            <p:cNvPr id="13" name="Graphic 12">
              <a:extLst>
                <a:ext uri="{FF2B5EF4-FFF2-40B4-BE49-F238E27FC236}">
                  <a16:creationId xmlns:a16="http://schemas.microsoft.com/office/drawing/2014/main" id="{B9BC5046-AE2B-27D0-7EF3-D69F6812A868}"/>
                </a:ext>
              </a:extLst>
            </p:cNvPr>
            <p:cNvPicPr>
              <a:picLocks noGrp="1" noRot="1" noChangeAspect="1" noMove="1" noResize="1" noEditPoints="1" noAdjustHandles="1" noChangeArrowheads="1" noChangeShapeType="1" noCrop="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84306" y="1126396"/>
              <a:ext cx="914400" cy="1040335"/>
            </a:xfrm>
            <a:prstGeom prst="rect">
              <a:avLst/>
            </a:prstGeom>
            <a:effectLst>
              <a:outerShdw blurRad="50800" dist="25400" dir="2700000" algn="tl" rotWithShape="0">
                <a:prstClr val="black">
                  <a:alpha val="40000"/>
                </a:prstClr>
              </a:outerShdw>
            </a:effectLst>
          </p:spPr>
        </p:pic>
        <p:pic>
          <p:nvPicPr>
            <p:cNvPr id="15" name="Graphic 14">
              <a:extLst>
                <a:ext uri="{FF2B5EF4-FFF2-40B4-BE49-F238E27FC236}">
                  <a16:creationId xmlns:a16="http://schemas.microsoft.com/office/drawing/2014/main" id="{9E527425-7732-7EB2-AA00-655B6787C035}"/>
                </a:ext>
              </a:extLst>
            </p:cNvPr>
            <p:cNvPicPr>
              <a:picLocks noGrp="1" noRot="1" noChangeAspect="1" noMove="1" noResize="1" noEditPoints="1" noAdjustHandles="1" noChangeArrowheads="1" noChangeShapeType="1" noCrop="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517" y="3136502"/>
              <a:ext cx="914400" cy="1040335"/>
            </a:xfrm>
            <a:prstGeom prst="rect">
              <a:avLst/>
            </a:prstGeom>
            <a:effectLst>
              <a:outerShdw blurRad="50800" dist="25400" dir="2700000" algn="tl" rotWithShape="0">
                <a:prstClr val="black">
                  <a:alpha val="40000"/>
                </a:prstClr>
              </a:outerShdw>
            </a:effectLst>
          </p:spPr>
        </p:pic>
        <p:pic>
          <p:nvPicPr>
            <p:cNvPr id="17" name="Graphic 16">
              <a:extLst>
                <a:ext uri="{FF2B5EF4-FFF2-40B4-BE49-F238E27FC236}">
                  <a16:creationId xmlns:a16="http://schemas.microsoft.com/office/drawing/2014/main" id="{F4661EAA-E05E-817A-0D6F-C0ECE7FE01D7}"/>
                </a:ext>
              </a:extLst>
            </p:cNvPr>
            <p:cNvPicPr>
              <a:picLocks noGrp="1" noRot="1" noChangeAspect="1" noMove="1" noResize="1" noEditPoints="1" noAdjustHandles="1" noChangeArrowheads="1" noChangeShapeType="1" noCrop="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611234" y="1262655"/>
              <a:ext cx="914401" cy="835008"/>
            </a:xfrm>
            <a:prstGeom prst="rect">
              <a:avLst/>
            </a:prstGeom>
            <a:effectLst>
              <a:outerShdw blurRad="50800" dist="25400" dir="2700000" algn="tl" rotWithShape="0">
                <a:prstClr val="black">
                  <a:alpha val="40000"/>
                </a:prstClr>
              </a:outerShdw>
            </a:effectLst>
          </p:spPr>
        </p:pic>
        <p:pic>
          <p:nvPicPr>
            <p:cNvPr id="19" name="Graphic 18">
              <a:extLst>
                <a:ext uri="{FF2B5EF4-FFF2-40B4-BE49-F238E27FC236}">
                  <a16:creationId xmlns:a16="http://schemas.microsoft.com/office/drawing/2014/main" id="{ADCD4A26-AE27-50C3-6594-2C9803D15A31}"/>
                </a:ext>
              </a:extLst>
            </p:cNvPr>
            <p:cNvPicPr>
              <a:picLocks noGrp="1" noRot="1" noChangeAspect="1" noMove="1" noResize="1" noEditPoints="1" noAdjustHandles="1" noChangeArrowheads="1" noChangeShapeType="1" noCrop="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77115" y="2211499"/>
              <a:ext cx="914400" cy="1040335"/>
            </a:xfrm>
            <a:prstGeom prst="rect">
              <a:avLst/>
            </a:prstGeom>
            <a:effectLst>
              <a:outerShdw blurRad="50800" dist="25400" dir="2700000" algn="tl" rotWithShape="0">
                <a:prstClr val="black">
                  <a:alpha val="40000"/>
                </a:prstClr>
              </a:outerShdw>
            </a:effectLst>
          </p:spPr>
        </p:pic>
        <p:pic>
          <p:nvPicPr>
            <p:cNvPr id="21" name="Graphic 20">
              <a:extLst>
                <a:ext uri="{FF2B5EF4-FFF2-40B4-BE49-F238E27FC236}">
                  <a16:creationId xmlns:a16="http://schemas.microsoft.com/office/drawing/2014/main" id="{94302F19-F118-14A0-7287-309E2CD27303}"/>
                </a:ext>
              </a:extLst>
            </p:cNvPr>
            <p:cNvPicPr>
              <a:picLocks noGrp="1" noRot="1" noChangeAspect="1" noMove="1" noResize="1" noEditPoints="1" noAdjustHandles="1" noChangeArrowheads="1" noChangeShapeType="1" noCrop="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01035" y="3181003"/>
              <a:ext cx="914400" cy="1040335"/>
            </a:xfrm>
            <a:prstGeom prst="rect">
              <a:avLst/>
            </a:prstGeom>
            <a:effectLst>
              <a:outerShdw blurRad="50800" dist="25400" dir="2700000" algn="tl" rotWithShape="0">
                <a:prstClr val="black">
                  <a:alpha val="40000"/>
                </a:prstClr>
              </a:outerShdw>
            </a:effectLst>
          </p:spPr>
        </p:pic>
        <p:pic>
          <p:nvPicPr>
            <p:cNvPr id="23" name="Graphic 22">
              <a:extLst>
                <a:ext uri="{FF2B5EF4-FFF2-40B4-BE49-F238E27FC236}">
                  <a16:creationId xmlns:a16="http://schemas.microsoft.com/office/drawing/2014/main" id="{7D8EA65C-212A-5B11-4CBC-0F4C88E8F766}"/>
                </a:ext>
              </a:extLst>
            </p:cNvPr>
            <p:cNvPicPr>
              <a:picLocks noGrp="1" noRot="1" noChangeAspect="1" noMove="1" noResize="1" noEditPoints="1" noAdjustHandles="1" noChangeArrowheads="1" noChangeShapeType="1" noCrop="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614499" y="197870"/>
              <a:ext cx="914401" cy="876073"/>
            </a:xfrm>
            <a:prstGeom prst="rect">
              <a:avLst/>
            </a:prstGeom>
            <a:effectLst>
              <a:outerShdw blurRad="50800" dist="25400" dir="2700000" algn="tl" rotWithShape="0">
                <a:prstClr val="black">
                  <a:alpha val="40000"/>
                </a:prstClr>
              </a:outerShdw>
            </a:effectLst>
          </p:spPr>
        </p:pic>
        <p:pic>
          <p:nvPicPr>
            <p:cNvPr id="25" name="Graphic 24">
              <a:extLst>
                <a:ext uri="{FF2B5EF4-FFF2-40B4-BE49-F238E27FC236}">
                  <a16:creationId xmlns:a16="http://schemas.microsoft.com/office/drawing/2014/main" id="{247EC577-8F12-9B9A-C0CA-F3ED03CF4788}"/>
                </a:ext>
              </a:extLst>
            </p:cNvPr>
            <p:cNvPicPr>
              <a:picLocks noGrp="1" noRot="1" noChangeAspect="1" noMove="1" noResize="1" noEditPoints="1" noAdjustHandles="1" noChangeArrowheads="1" noChangeShapeType="1" noCrop="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009919" y="2211499"/>
              <a:ext cx="914400" cy="1040335"/>
            </a:xfrm>
            <a:prstGeom prst="rect">
              <a:avLst/>
            </a:prstGeom>
            <a:effectLst>
              <a:outerShdw blurRad="50800" dist="25400" dir="2700000" algn="tl" rotWithShape="0">
                <a:prstClr val="black">
                  <a:alpha val="40000"/>
                </a:prstClr>
              </a:outerShdw>
            </a:effectLst>
          </p:spPr>
        </p:pic>
        <p:pic>
          <p:nvPicPr>
            <p:cNvPr id="27" name="Graphic 26">
              <a:extLst>
                <a:ext uri="{FF2B5EF4-FFF2-40B4-BE49-F238E27FC236}">
                  <a16:creationId xmlns:a16="http://schemas.microsoft.com/office/drawing/2014/main" id="{947639D5-E929-D99C-6548-FCCFCDBF775E}"/>
                </a:ext>
              </a:extLst>
            </p:cNvPr>
            <p:cNvPicPr>
              <a:picLocks noGrp="1" noRot="1" noChangeAspect="1" noMove="1" noResize="1" noEditPoints="1" noAdjustHandles="1" noChangeArrowheads="1" noChangeShapeType="1" noCrop="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081450" y="1239436"/>
              <a:ext cx="914400" cy="1040335"/>
            </a:xfrm>
            <a:prstGeom prst="rect">
              <a:avLst/>
            </a:prstGeom>
            <a:effectLst>
              <a:outerShdw blurRad="50800" dist="25400" dir="2700000" algn="tl" rotWithShape="0">
                <a:prstClr val="black">
                  <a:alpha val="40000"/>
                </a:prstClr>
              </a:outerShdw>
            </a:effectLst>
          </p:spPr>
        </p:pic>
        <p:pic>
          <p:nvPicPr>
            <p:cNvPr id="29" name="Graphic 28">
              <a:extLst>
                <a:ext uri="{FF2B5EF4-FFF2-40B4-BE49-F238E27FC236}">
                  <a16:creationId xmlns:a16="http://schemas.microsoft.com/office/drawing/2014/main" id="{FC8D129C-F3BD-E1D9-4D86-FC15DA12893B}"/>
                </a:ext>
              </a:extLst>
            </p:cNvPr>
            <p:cNvPicPr>
              <a:picLocks noGrp="1" noRot="1" noChangeAspect="1" noMove="1" noResize="1" noEditPoints="1" noAdjustHandles="1" noChangeArrowheads="1" noChangeShapeType="1" noCrop="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777115" y="3181003"/>
              <a:ext cx="914400" cy="1040335"/>
            </a:xfrm>
            <a:prstGeom prst="rect">
              <a:avLst/>
            </a:prstGeom>
            <a:effectLst>
              <a:outerShdw blurRad="50800" dist="25400" dir="2700000" algn="tl" rotWithShape="0">
                <a:prstClr val="black">
                  <a:alpha val="40000"/>
                </a:prstClr>
              </a:outerShdw>
            </a:effectLst>
          </p:spPr>
        </p:pic>
        <p:pic>
          <p:nvPicPr>
            <p:cNvPr id="31" name="Graphic 30">
              <a:extLst>
                <a:ext uri="{FF2B5EF4-FFF2-40B4-BE49-F238E27FC236}">
                  <a16:creationId xmlns:a16="http://schemas.microsoft.com/office/drawing/2014/main" id="{94C0C5A2-3D92-8AB5-C913-8F4AD8A0C8E3}"/>
                </a:ext>
              </a:extLst>
            </p:cNvPr>
            <p:cNvPicPr>
              <a:picLocks noGrp="1" noRot="1" noChangeAspect="1" noMove="1" noResize="1" noEditPoints="1" noAdjustHandles="1" noChangeArrowheads="1" noChangeShapeType="1" noCrop="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528037" y="219773"/>
              <a:ext cx="914400" cy="854170"/>
            </a:xfrm>
            <a:prstGeom prst="rect">
              <a:avLst/>
            </a:prstGeom>
            <a:effectLst>
              <a:outerShdw blurRad="50800" dist="25400" dir="2700000" algn="tl" rotWithShape="0">
                <a:prstClr val="black">
                  <a:alpha val="40000"/>
                </a:prstClr>
              </a:outerShdw>
            </a:effectLst>
          </p:spPr>
        </p:pic>
        <p:pic>
          <p:nvPicPr>
            <p:cNvPr id="33" name="Graphic 32">
              <a:extLst>
                <a:ext uri="{FF2B5EF4-FFF2-40B4-BE49-F238E27FC236}">
                  <a16:creationId xmlns:a16="http://schemas.microsoft.com/office/drawing/2014/main" id="{D3045CA2-20E6-1EE4-0A5B-CE6D4EE10B56}"/>
                </a:ext>
              </a:extLst>
            </p:cNvPr>
            <p:cNvPicPr>
              <a:picLocks noGrp="1" noRot="1" noChangeAspect="1" noMove="1" noResize="1" noEditPoints="1" noAdjustHandles="1" noChangeArrowheads="1" noChangeShapeType="1" noCrop="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861480" y="1159992"/>
              <a:ext cx="914400" cy="1040335"/>
            </a:xfrm>
            <a:prstGeom prst="rect">
              <a:avLst/>
            </a:prstGeom>
            <a:effectLst>
              <a:outerShdw blurRad="50800" dist="25400" dir="2700000" algn="tl" rotWithShape="0">
                <a:prstClr val="black">
                  <a:alpha val="40000"/>
                </a:prstClr>
              </a:outerShdw>
            </a:effectLst>
          </p:spPr>
        </p:pic>
        <p:pic>
          <p:nvPicPr>
            <p:cNvPr id="35" name="Graphic 34">
              <a:extLst>
                <a:ext uri="{FF2B5EF4-FFF2-40B4-BE49-F238E27FC236}">
                  <a16:creationId xmlns:a16="http://schemas.microsoft.com/office/drawing/2014/main" id="{D766A0AB-9340-E0F0-5757-88F94CFF23BE}"/>
                </a:ext>
              </a:extLst>
            </p:cNvPr>
            <p:cNvPicPr>
              <a:picLocks noGrp="1" noRot="1" noChangeAspect="1" noMove="1" noResize="1" noEditPoints="1" noAdjustHandles="1" noChangeArrowheads="1" noChangeShapeType="1" noCrop="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8122325" y="123625"/>
              <a:ext cx="914400" cy="1040335"/>
            </a:xfrm>
            <a:prstGeom prst="rect">
              <a:avLst/>
            </a:prstGeom>
            <a:effectLst>
              <a:outerShdw blurRad="50800" dist="25400" dir="2700000" algn="tl" rotWithShape="0">
                <a:prstClr val="black">
                  <a:alpha val="40000"/>
                </a:prstClr>
              </a:outerShdw>
            </a:effectLst>
          </p:spPr>
        </p:pic>
        <p:pic>
          <p:nvPicPr>
            <p:cNvPr id="37" name="Graphic 36">
              <a:extLst>
                <a:ext uri="{FF2B5EF4-FFF2-40B4-BE49-F238E27FC236}">
                  <a16:creationId xmlns:a16="http://schemas.microsoft.com/office/drawing/2014/main" id="{9A669F8F-D6EE-01DA-0310-230EC1285024}"/>
                </a:ext>
              </a:extLst>
            </p:cNvPr>
            <p:cNvPicPr>
              <a:picLocks noGrp="1" noRot="1" noChangeAspect="1" noMove="1" noResize="1" noEditPoints="1" noAdjustHandles="1" noChangeArrowheads="1" noChangeShapeType="1" noCrop="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6915153" y="179629"/>
              <a:ext cx="931515" cy="1059807"/>
            </a:xfrm>
            <a:prstGeom prst="rect">
              <a:avLst/>
            </a:prstGeom>
            <a:effectLst>
              <a:outerShdw blurRad="50800" dist="25400" dir="2700000" algn="tl" rotWithShape="0">
                <a:prstClr val="black">
                  <a:alpha val="40000"/>
                </a:prstClr>
              </a:outerShdw>
            </a:effectLst>
          </p:spPr>
        </p:pic>
      </p:grpSp>
      <p:sp>
        <p:nvSpPr>
          <p:cNvPr id="5" name="Slide Number Placeholder 2">
            <a:extLst>
              <a:ext uri="{FF2B5EF4-FFF2-40B4-BE49-F238E27FC236}">
                <a16:creationId xmlns:a16="http://schemas.microsoft.com/office/drawing/2014/main" id="{9FA62EF2-A83D-2D38-FF92-BD2B8BDF63EB}"/>
              </a:ext>
            </a:extLst>
          </p:cNvPr>
          <p:cNvSpPr txBox="1">
            <a:spLocks/>
          </p:cNvSpPr>
          <p:nvPr/>
        </p:nvSpPr>
        <p:spPr>
          <a:xfrm>
            <a:off x="8354617" y="4633164"/>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4</a:t>
            </a:fld>
            <a:endParaRPr lang="en-US" sz="900" dirty="0">
              <a:solidFill>
                <a:srgbClr val="015DAA"/>
              </a:solidFill>
              <a:latin typeface="Arial"/>
            </a:endParaRPr>
          </a:p>
        </p:txBody>
      </p:sp>
      <p:sp>
        <p:nvSpPr>
          <p:cNvPr id="3" name="Subtitle 2">
            <a:extLst>
              <a:ext uri="{FF2B5EF4-FFF2-40B4-BE49-F238E27FC236}">
                <a16:creationId xmlns:a16="http://schemas.microsoft.com/office/drawing/2014/main" id="{4E889475-088A-BE62-36CB-885939424690}"/>
              </a:ext>
            </a:extLst>
          </p:cNvPr>
          <p:cNvSpPr>
            <a:spLocks noGrp="1"/>
          </p:cNvSpPr>
          <p:nvPr>
            <p:ph type="subTitle" idx="1"/>
          </p:nvPr>
        </p:nvSpPr>
        <p:spPr>
          <a:xfrm>
            <a:off x="290440" y="3472571"/>
            <a:ext cx="4662560" cy="457200"/>
          </a:xfrm>
        </p:spPr>
        <p:txBody>
          <a:bodyPr/>
          <a:lstStyle/>
          <a:p>
            <a:endParaRPr lang="en-US" dirty="0">
              <a:solidFill>
                <a:srgbClr val="006072"/>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3893205B-13F7-56D9-CEFC-95103786D07D}"/>
              </a:ext>
            </a:extLst>
          </p:cNvPr>
          <p:cNvSpPr>
            <a:spLocks noGrp="1"/>
          </p:cNvSpPr>
          <p:nvPr>
            <p:ph type="body" sz="quarter" idx="15"/>
          </p:nvPr>
        </p:nvSpPr>
        <p:spPr>
          <a:xfrm>
            <a:off x="290439" y="4082171"/>
            <a:ext cx="3671961" cy="609600"/>
          </a:xfrm>
        </p:spPr>
        <p:txBody>
          <a:bodyPr/>
          <a:lstStyle/>
          <a:p>
            <a:endParaRPr lang="en-US" dirty="0">
              <a:solidFill>
                <a:srgbClr val="00607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7004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D0A82-E815-9FD0-EAC6-13F3DD897878}"/>
              </a:ext>
            </a:extLst>
          </p:cNvPr>
          <p:cNvSpPr>
            <a:spLocks noGrp="1" noRot="1" noMove="1" noResize="1" noEditPoints="1" noAdjustHandles="1" noChangeArrowheads="1" noChangeShapeType="1"/>
          </p:cNvSpPr>
          <p:nvPr>
            <p:ph type="title"/>
          </p:nvPr>
        </p:nvSpPr>
        <p:spPr>
          <a:xfrm>
            <a:off x="304800" y="55014"/>
            <a:ext cx="8534400" cy="857250"/>
          </a:xfrm>
        </p:spPr>
        <p:txBody>
          <a:bodyPr/>
          <a:lstStyle/>
          <a:p>
            <a:pPr algn="ctr"/>
            <a:r>
              <a:rPr lang="en-US" dirty="0">
                <a:solidFill>
                  <a:srgbClr val="17468F"/>
                </a:solidFill>
              </a:rPr>
              <a:t>Why Focus on Mental Health and Well-Being?</a:t>
            </a:r>
            <a:endParaRPr lang="en-US" dirty="0">
              <a:solidFill>
                <a:srgbClr val="17468F"/>
              </a:solidFill>
              <a:cs typeface="Calibri" panose="020F0502020204030204" pitchFamily="34" charset="0"/>
            </a:endParaRPr>
          </a:p>
        </p:txBody>
      </p:sp>
      <p:sp>
        <p:nvSpPr>
          <p:cNvPr id="3" name="Text Placeholder 2">
            <a:extLst>
              <a:ext uri="{FF2B5EF4-FFF2-40B4-BE49-F238E27FC236}">
                <a16:creationId xmlns:a16="http://schemas.microsoft.com/office/drawing/2014/main" id="{281F7894-85F1-659A-7A25-33748601AC35}"/>
              </a:ext>
            </a:extLst>
          </p:cNvPr>
          <p:cNvSpPr>
            <a:spLocks noGrp="1" noRot="1" noMove="1" noResize="1" noEditPoints="1" noAdjustHandles="1" noChangeArrowheads="1" noChangeShapeType="1"/>
          </p:cNvSpPr>
          <p:nvPr>
            <p:ph type="body" sz="quarter" idx="10"/>
          </p:nvPr>
        </p:nvSpPr>
        <p:spPr>
          <a:xfrm>
            <a:off x="237112" y="1272013"/>
            <a:ext cx="4982588" cy="3427912"/>
          </a:xfrm>
        </p:spPr>
        <p:txBody>
          <a:bodyPr/>
          <a:lstStyle/>
          <a:p>
            <a:pPr>
              <a:lnSpc>
                <a:spcPct val="120000"/>
              </a:lnSpc>
              <a:buClr>
                <a:srgbClr val="BF311B"/>
              </a:buClr>
            </a:pPr>
            <a:r>
              <a:rPr lang="en-US" sz="1800" dirty="0"/>
              <a:t>When youth experience poor mental health, they are also at increased risk of school absence and dropout, risky sexual behavior, and illicit substance use.</a:t>
            </a:r>
            <a:r>
              <a:rPr lang="en-US" sz="1800" baseline="30000" dirty="0"/>
              <a:t>2,3</a:t>
            </a:r>
            <a:r>
              <a:rPr lang="en-US" sz="1800" dirty="0"/>
              <a:t> </a:t>
            </a:r>
          </a:p>
          <a:p>
            <a:pPr>
              <a:lnSpc>
                <a:spcPct val="120000"/>
              </a:lnSpc>
              <a:buClr>
                <a:srgbClr val="BF311B"/>
              </a:buClr>
            </a:pPr>
            <a:r>
              <a:rPr lang="en-US" sz="1800" dirty="0"/>
              <a:t>Some groups of youth experience worse mental health outcomes:</a:t>
            </a:r>
            <a:r>
              <a:rPr lang="en-US" sz="1800" baseline="30000" dirty="0"/>
              <a:t>1,4,5</a:t>
            </a:r>
          </a:p>
          <a:p>
            <a:pPr lvl="1">
              <a:lnSpc>
                <a:spcPct val="120000"/>
              </a:lnSpc>
              <a:buClr>
                <a:srgbClr val="005DAA"/>
              </a:buClr>
              <a:buFont typeface="Calibri" panose="020F0502020204030204" pitchFamily="34" charset="0"/>
              <a:buChar char="‒"/>
            </a:pPr>
            <a:r>
              <a:rPr lang="en-US" sz="1600" dirty="0">
                <a:solidFill>
                  <a:srgbClr val="122C41"/>
                </a:solidFill>
                <a:effectLst/>
                <a:ea typeface="SimSun" panose="02010600030101010101" pitchFamily="2" charset="-122"/>
                <a:cs typeface="Times New Roman" panose="02020603050405020304" pitchFamily="18" charset="0"/>
              </a:rPr>
              <a:t>Female students </a:t>
            </a:r>
          </a:p>
          <a:p>
            <a:pPr lvl="1">
              <a:lnSpc>
                <a:spcPct val="120000"/>
              </a:lnSpc>
              <a:buClr>
                <a:srgbClr val="17468F"/>
              </a:buClr>
              <a:buFont typeface="Calibri" panose="020F0502020204030204" pitchFamily="34" charset="0"/>
              <a:buChar char="‒"/>
            </a:pPr>
            <a:r>
              <a:rPr lang="en-US" sz="1600" dirty="0">
                <a:solidFill>
                  <a:srgbClr val="122C41"/>
                </a:solidFill>
                <a:effectLst/>
                <a:ea typeface="SimSun"/>
                <a:cs typeface="Times New Roman"/>
              </a:rPr>
              <a:t>Lesbian, gay, bisexual, transgender, queer, or questioning students</a:t>
            </a:r>
            <a:r>
              <a:rPr lang="en-US" sz="1600" dirty="0">
                <a:solidFill>
                  <a:srgbClr val="122C41"/>
                </a:solidFill>
                <a:ea typeface="SimSun"/>
                <a:cs typeface="Times New Roman"/>
              </a:rPr>
              <a:t> (LGBTQ+)</a:t>
            </a:r>
            <a:endParaRPr lang="en-US" sz="1600" dirty="0">
              <a:solidFill>
                <a:srgbClr val="122C41"/>
              </a:solidFill>
              <a:effectLst/>
              <a:ea typeface="SimSun" panose="02010600030101010101" pitchFamily="2" charset="-122"/>
              <a:cs typeface="Times New Roman" panose="02020603050405020304" pitchFamily="18" charset="0"/>
            </a:endParaRPr>
          </a:p>
          <a:p>
            <a:pPr lvl="1">
              <a:lnSpc>
                <a:spcPct val="120000"/>
              </a:lnSpc>
              <a:buClr>
                <a:srgbClr val="17468F"/>
              </a:buClr>
              <a:buFont typeface="Calibri" panose="020F0502020204030204" pitchFamily="34" charset="0"/>
              <a:buChar char="‒"/>
            </a:pPr>
            <a:r>
              <a:rPr lang="en-US" sz="1600" dirty="0">
                <a:solidFill>
                  <a:srgbClr val="122C41"/>
                </a:solidFill>
                <a:effectLst/>
                <a:ea typeface="SimSun" panose="02010600030101010101" pitchFamily="2" charset="-122"/>
                <a:cs typeface="Times New Roman" panose="02020603050405020304" pitchFamily="18" charset="0"/>
              </a:rPr>
              <a:t>Students who have experienced racism in school</a:t>
            </a:r>
            <a:r>
              <a:rPr lang="en-US" sz="1400" dirty="0">
                <a:solidFill>
                  <a:srgbClr val="122C41"/>
                </a:solidFill>
                <a:effectLst/>
                <a:ea typeface="SimSun" panose="02010600030101010101" pitchFamily="2" charset="-122"/>
                <a:cs typeface="Times New Roman" panose="02020603050405020304" pitchFamily="18" charset="0"/>
              </a:rPr>
              <a:t> </a:t>
            </a:r>
            <a:r>
              <a:rPr lang="en-US" sz="1400" dirty="0">
                <a:solidFill>
                  <a:srgbClr val="122C41"/>
                </a:solidFill>
              </a:rPr>
              <a:t> </a:t>
            </a:r>
          </a:p>
        </p:txBody>
      </p:sp>
      <p:sp>
        <p:nvSpPr>
          <p:cNvPr id="4" name="Rectangle 3">
            <a:extLst>
              <a:ext uri="{FF2B5EF4-FFF2-40B4-BE49-F238E27FC236}">
                <a16:creationId xmlns:a16="http://schemas.microsoft.com/office/drawing/2014/main" id="{9576BDCD-47A5-40FF-2FE1-A3F0420C11C6}"/>
              </a:ext>
            </a:extLst>
          </p:cNvPr>
          <p:cNvSpPr>
            <a:spLocks noGrp="1" noRot="1" noMove="1" noResize="1" noEditPoints="1" noAdjustHandles="1" noChangeArrowheads="1" noChangeShapeType="1"/>
          </p:cNvSpPr>
          <p:nvPr/>
        </p:nvSpPr>
        <p:spPr>
          <a:xfrm>
            <a:off x="5592120" y="1381976"/>
            <a:ext cx="3008489" cy="3055586"/>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b="1" dirty="0">
              <a:solidFill>
                <a:schemeClr val="bg2"/>
              </a:solidFill>
              <a:latin typeface="Calibri" panose="020F0502020204030204" pitchFamily="34" charset="0"/>
              <a:cs typeface="Calibri" panose="020F0502020204030204" pitchFamily="34" charset="0"/>
            </a:endParaRPr>
          </a:p>
          <a:p>
            <a:r>
              <a:rPr lang="en-US" b="1" dirty="0">
                <a:solidFill>
                  <a:schemeClr val="bg2"/>
                </a:solidFill>
                <a:latin typeface="Calibri" panose="020F0502020204030204" pitchFamily="34" charset="0"/>
                <a:cs typeface="Calibri" panose="020F0502020204030204" pitchFamily="34" charset="0"/>
              </a:rPr>
              <a:t>In 2021…</a:t>
            </a:r>
          </a:p>
          <a:p>
            <a:pPr marL="285750" indent="-285750">
              <a:buFont typeface="Arial" panose="020B0604020202020204" pitchFamily="34" charset="0"/>
              <a:buChar char="•"/>
            </a:pPr>
            <a:r>
              <a:rPr lang="en-US" dirty="0">
                <a:solidFill>
                  <a:schemeClr val="bg2"/>
                </a:solidFill>
                <a:latin typeface="Calibri" panose="020F0502020204030204" pitchFamily="34" charset="0"/>
                <a:cs typeface="Calibri" panose="020F0502020204030204" pitchFamily="34" charset="0"/>
              </a:rPr>
              <a:t>42% of high school students reported feeling sad or hopeless for at least 2 weeks in the past year </a:t>
            </a:r>
          </a:p>
          <a:p>
            <a:endParaRPr lang="en-US" sz="1000" dirty="0">
              <a:solidFill>
                <a:schemeClr val="bg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bg2"/>
                </a:solidFill>
                <a:latin typeface="Calibri" panose="020F0502020204030204" pitchFamily="34" charset="0"/>
                <a:cs typeface="Calibri" panose="020F0502020204030204" pitchFamily="34" charset="0"/>
              </a:rPr>
              <a:t>22% of high school students reported that they had seriously considered suicide</a:t>
            </a:r>
            <a:r>
              <a:rPr lang="en-US" baseline="30000" dirty="0">
                <a:solidFill>
                  <a:schemeClr val="bg2"/>
                </a:solidFill>
                <a:latin typeface="Calibri" panose="020F0502020204030204" pitchFamily="34" charset="0"/>
                <a:cs typeface="Calibri" panose="020F0502020204030204" pitchFamily="34" charset="0"/>
              </a:rPr>
              <a:t>4</a:t>
            </a:r>
            <a:r>
              <a:rPr lang="en-US" dirty="0">
                <a:solidFill>
                  <a:schemeClr val="bg2"/>
                </a:solidFill>
                <a:latin typeface="Calibri" panose="020F0502020204030204" pitchFamily="34" charset="0"/>
                <a:cs typeface="Calibri" panose="020F0502020204030204" pitchFamily="34" charset="0"/>
              </a:rPr>
              <a:t> </a:t>
            </a:r>
          </a:p>
          <a:p>
            <a:pPr algn="ctr"/>
            <a:endParaRPr lang="en-US" dirty="0">
              <a:solidFill>
                <a:schemeClr val="bg2"/>
              </a:solidFill>
            </a:endParaRPr>
          </a:p>
        </p:txBody>
      </p:sp>
      <p:sp>
        <p:nvSpPr>
          <p:cNvPr id="5" name="Slide Number Placeholder 2">
            <a:extLst>
              <a:ext uri="{FF2B5EF4-FFF2-40B4-BE49-F238E27FC236}">
                <a16:creationId xmlns:a16="http://schemas.microsoft.com/office/drawing/2014/main" id="{BB66F56E-0983-6B06-0BDC-95E6608A7531}"/>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5</a:t>
            </a:fld>
            <a:endParaRPr lang="en-US" sz="900" dirty="0">
              <a:solidFill>
                <a:srgbClr val="015DAA"/>
              </a:solidFill>
              <a:latin typeface="Arial"/>
            </a:endParaRPr>
          </a:p>
        </p:txBody>
      </p:sp>
    </p:spTree>
    <p:extLst>
      <p:ext uri="{BB962C8B-B14F-4D97-AF65-F5344CB8AC3E}">
        <p14:creationId xmlns:p14="http://schemas.microsoft.com/office/powerpoint/2010/main" val="262613519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5C14-CEA0-9F58-C221-0C1FD46A7E04}"/>
              </a:ext>
            </a:extLst>
          </p:cNvPr>
          <p:cNvSpPr>
            <a:spLocks noGrp="1" noRot="1" noMove="1" noResize="1" noEditPoints="1" noAdjustHandles="1" noChangeArrowheads="1" noChangeShapeType="1"/>
          </p:cNvSpPr>
          <p:nvPr>
            <p:ph type="title"/>
          </p:nvPr>
        </p:nvSpPr>
        <p:spPr>
          <a:xfrm>
            <a:off x="-76199" y="-3355"/>
            <a:ext cx="8991598" cy="857250"/>
          </a:xfrm>
        </p:spPr>
        <p:txBody>
          <a:bodyPr/>
          <a:lstStyle/>
          <a:p>
            <a:pPr algn="ctr"/>
            <a:r>
              <a:rPr lang="en-US" dirty="0">
                <a:solidFill>
                  <a:srgbClr val="17468F"/>
                </a:solidFill>
                <a:cs typeface="Calibri" panose="020F0502020204030204" pitchFamily="34" charset="0"/>
              </a:rPr>
              <a:t>What Can Schools Do?</a:t>
            </a:r>
          </a:p>
        </p:txBody>
      </p:sp>
      <p:sp>
        <p:nvSpPr>
          <p:cNvPr id="3" name="Text Placeholder 2">
            <a:extLst>
              <a:ext uri="{FF2B5EF4-FFF2-40B4-BE49-F238E27FC236}">
                <a16:creationId xmlns:a16="http://schemas.microsoft.com/office/drawing/2014/main" id="{6F3C9101-D26B-1370-080E-E7626A2A054E}"/>
              </a:ext>
            </a:extLst>
          </p:cNvPr>
          <p:cNvSpPr>
            <a:spLocks noGrp="1" noRot="1" noMove="1" noResize="1" noEditPoints="1" noAdjustHandles="1" noChangeArrowheads="1" noChangeShapeType="1"/>
          </p:cNvSpPr>
          <p:nvPr>
            <p:ph type="body" sz="quarter" idx="10"/>
          </p:nvPr>
        </p:nvSpPr>
        <p:spPr>
          <a:xfrm>
            <a:off x="309030" y="1196745"/>
            <a:ext cx="4933950" cy="3583273"/>
          </a:xfrm>
        </p:spPr>
        <p:txBody>
          <a:bodyPr/>
          <a:lstStyle/>
          <a:p>
            <a:pPr>
              <a:buClr>
                <a:srgbClr val="BF311B"/>
              </a:buClr>
            </a:pPr>
            <a:r>
              <a:rPr lang="en-US" sz="1800" dirty="0"/>
              <a:t>Promote the mental health and well-being of students </a:t>
            </a:r>
            <a:r>
              <a:rPr lang="en-US" sz="1800" b="0" dirty="0"/>
              <a:t>through education, prevention, and early intervention efforts.</a:t>
            </a:r>
          </a:p>
          <a:p>
            <a:pPr>
              <a:buClr>
                <a:srgbClr val="FF7351"/>
              </a:buClr>
            </a:pPr>
            <a:endParaRPr lang="en-US" sz="1800" dirty="0"/>
          </a:p>
          <a:p>
            <a:pPr>
              <a:buClr>
                <a:srgbClr val="BF311B"/>
              </a:buClr>
            </a:pPr>
            <a:r>
              <a:rPr lang="en-US" sz="1800" dirty="0"/>
              <a:t>Provide safe and supportive environments </a:t>
            </a:r>
            <a:r>
              <a:rPr lang="en-US" sz="1800" b="0" dirty="0"/>
              <a:t>that connect students to caring adults and encourage positive peer relationships. </a:t>
            </a:r>
          </a:p>
          <a:p>
            <a:pPr>
              <a:buClr>
                <a:srgbClr val="BF311B"/>
              </a:buClr>
            </a:pPr>
            <a:endParaRPr lang="en-US" sz="1800" dirty="0"/>
          </a:p>
          <a:p>
            <a:pPr>
              <a:buClr>
                <a:srgbClr val="BF311B"/>
              </a:buClr>
            </a:pPr>
            <a:r>
              <a:rPr lang="en-US" sz="1800" dirty="0"/>
              <a:t>Link students and families to mental and behavioral health services </a:t>
            </a:r>
            <a:r>
              <a:rPr lang="en-US" sz="1800" b="0" dirty="0"/>
              <a:t>when needed.</a:t>
            </a:r>
          </a:p>
        </p:txBody>
      </p:sp>
      <p:grpSp>
        <p:nvGrpSpPr>
          <p:cNvPr id="29" name="Group 28">
            <a:extLst>
              <a:ext uri="{FF2B5EF4-FFF2-40B4-BE49-F238E27FC236}">
                <a16:creationId xmlns:a16="http://schemas.microsoft.com/office/drawing/2014/main" id="{E49FDBF4-75F9-DC5D-8884-88B6F81A6282}"/>
              </a:ext>
              <a:ext uri="{C183D7F6-B498-43B3-948B-1728B52AA6E4}">
                <adec:decorative xmlns:adec="http://schemas.microsoft.com/office/drawing/2017/decorative" val="1"/>
              </a:ext>
            </a:extLst>
          </p:cNvPr>
          <p:cNvGrpSpPr>
            <a:grpSpLocks noGrp="1" noUngrp="1" noRot="1" noMove="1" noResize="1"/>
          </p:cNvGrpSpPr>
          <p:nvPr/>
        </p:nvGrpSpPr>
        <p:grpSpPr>
          <a:xfrm>
            <a:off x="5389596" y="1315215"/>
            <a:ext cx="3623648" cy="3531008"/>
            <a:chOff x="5389596" y="1315215"/>
            <a:chExt cx="3623648" cy="3531008"/>
          </a:xfrm>
        </p:grpSpPr>
        <p:pic>
          <p:nvPicPr>
            <p:cNvPr id="13" name="Graphic 12">
              <a:extLst>
                <a:ext uri="{FF2B5EF4-FFF2-40B4-BE49-F238E27FC236}">
                  <a16:creationId xmlns:a16="http://schemas.microsoft.com/office/drawing/2014/main" id="{3B34E9E6-0A2D-09F2-E8D1-833B32CC2B14}"/>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89596" y="2570877"/>
              <a:ext cx="914401" cy="835008"/>
            </a:xfrm>
            <a:prstGeom prst="rect">
              <a:avLst/>
            </a:prstGeom>
            <a:effectLst>
              <a:outerShdw blurRad="50800" dist="25400" dir="2700000" algn="tl" rotWithShape="0">
                <a:prstClr val="black">
                  <a:alpha val="40000"/>
                </a:prstClr>
              </a:outerShdw>
            </a:effectLst>
          </p:spPr>
        </p:pic>
        <p:pic>
          <p:nvPicPr>
            <p:cNvPr id="14" name="Graphic 13">
              <a:extLst>
                <a:ext uri="{FF2B5EF4-FFF2-40B4-BE49-F238E27FC236}">
                  <a16:creationId xmlns:a16="http://schemas.microsoft.com/office/drawing/2014/main" id="{0448FFB9-892F-C3ED-DF6E-D477090704DA}"/>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81860" y="1315215"/>
              <a:ext cx="914401" cy="835008"/>
            </a:xfrm>
            <a:prstGeom prst="rect">
              <a:avLst/>
            </a:prstGeom>
            <a:effectLst>
              <a:outerShdw blurRad="50800" dist="25400" dir="2700000" algn="tl" rotWithShape="0">
                <a:prstClr val="black">
                  <a:alpha val="40000"/>
                </a:prstClr>
              </a:outerShdw>
            </a:effectLst>
          </p:spPr>
        </p:pic>
        <p:pic>
          <p:nvPicPr>
            <p:cNvPr id="15" name="Graphic 14">
              <a:extLst>
                <a:ext uri="{FF2B5EF4-FFF2-40B4-BE49-F238E27FC236}">
                  <a16:creationId xmlns:a16="http://schemas.microsoft.com/office/drawing/2014/main" id="{9D4B01DC-0BB6-DCCC-6058-860A6439318D}"/>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39060" y="3805888"/>
              <a:ext cx="914400" cy="1040335"/>
            </a:xfrm>
            <a:prstGeom prst="rect">
              <a:avLst/>
            </a:prstGeom>
            <a:effectLst>
              <a:outerShdw blurRad="50800" dist="25400" dir="2700000" algn="tl" rotWithShape="0">
                <a:prstClr val="black">
                  <a:alpha val="40000"/>
                </a:prstClr>
              </a:outerShdw>
            </a:effectLst>
          </p:spPr>
        </p:pic>
        <p:pic>
          <p:nvPicPr>
            <p:cNvPr id="17" name="Graphic 16">
              <a:extLst>
                <a:ext uri="{FF2B5EF4-FFF2-40B4-BE49-F238E27FC236}">
                  <a16:creationId xmlns:a16="http://schemas.microsoft.com/office/drawing/2014/main" id="{73D33C76-C7EE-BFBF-4D8D-A0D4891A5B31}"/>
                </a:ext>
              </a:extLst>
            </p:cNvPr>
            <p:cNvPicPr>
              <a:picLocks noGrp="1" noRot="1" noChangeAspect="1" noMove="1" noResize="1" noEditPoints="1" noAdjustHandles="1" noChangeArrowheads="1" noChangeShapeType="1" noCrop="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31592" y="2762010"/>
              <a:ext cx="914401" cy="835008"/>
            </a:xfrm>
            <a:prstGeom prst="rect">
              <a:avLst/>
            </a:prstGeom>
            <a:effectLst>
              <a:outerShdw blurRad="50800" dist="25400" dir="2700000" algn="tl" rotWithShape="0">
                <a:prstClr val="black">
                  <a:alpha val="40000"/>
                </a:prstClr>
              </a:outerShdw>
            </a:effectLst>
          </p:spPr>
        </p:pic>
        <p:pic>
          <p:nvPicPr>
            <p:cNvPr id="20" name="Graphic 19">
              <a:extLst>
                <a:ext uri="{FF2B5EF4-FFF2-40B4-BE49-F238E27FC236}">
                  <a16:creationId xmlns:a16="http://schemas.microsoft.com/office/drawing/2014/main" id="{0BB5B3BC-E3DC-567A-947B-BD7C62084D31}"/>
                </a:ext>
              </a:extLst>
            </p:cNvPr>
            <p:cNvPicPr>
              <a:picLocks noGrp="1" noRot="1" noChangeAspect="1" noMove="1" noResize="1" noEditPoints="1" noAdjustHandles="1" noChangeArrowheads="1" noChangeShapeType="1" noCrop="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09593" y="1537641"/>
              <a:ext cx="914401" cy="876073"/>
            </a:xfrm>
            <a:prstGeom prst="rect">
              <a:avLst/>
            </a:prstGeom>
            <a:effectLst>
              <a:outerShdw blurRad="50800" dist="25400" dir="2700000" algn="tl" rotWithShape="0">
                <a:prstClr val="black">
                  <a:alpha val="40000"/>
                </a:prstClr>
              </a:outerShdw>
            </a:effectLst>
          </p:spPr>
        </p:pic>
        <p:pic>
          <p:nvPicPr>
            <p:cNvPr id="25" name="Graphic 24">
              <a:extLst>
                <a:ext uri="{FF2B5EF4-FFF2-40B4-BE49-F238E27FC236}">
                  <a16:creationId xmlns:a16="http://schemas.microsoft.com/office/drawing/2014/main" id="{5D8A406E-691D-041F-07CB-94341CFC0A3D}"/>
                </a:ext>
              </a:extLst>
            </p:cNvPr>
            <p:cNvPicPr>
              <a:picLocks noGrp="1" noRot="1" noChangeAspect="1" noMove="1" noResize="1" noEditPoints="1" noAdjustHandles="1" noChangeArrowheads="1" noChangeShapeType="1" noCrop="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98844" y="2509738"/>
              <a:ext cx="914400" cy="1040335"/>
            </a:xfrm>
            <a:prstGeom prst="rect">
              <a:avLst/>
            </a:prstGeom>
            <a:effectLst>
              <a:outerShdw blurRad="50800" dist="25400" dir="2700000" algn="tl" rotWithShape="0">
                <a:prstClr val="black">
                  <a:alpha val="40000"/>
                </a:prstClr>
              </a:outerShdw>
            </a:effectLst>
          </p:spPr>
        </p:pic>
        <p:pic>
          <p:nvPicPr>
            <p:cNvPr id="27" name="Graphic 26">
              <a:extLst>
                <a:ext uri="{FF2B5EF4-FFF2-40B4-BE49-F238E27FC236}">
                  <a16:creationId xmlns:a16="http://schemas.microsoft.com/office/drawing/2014/main" id="{8A182D53-8C39-39DE-FAC0-9E12685C2DF5}"/>
                </a:ext>
              </a:extLst>
            </p:cNvPr>
            <p:cNvPicPr>
              <a:picLocks noGrp="1" noRot="1" noChangeAspect="1" noMove="1" noResize="1" noEditPoints="1" noAdjustHandles="1" noChangeArrowheads="1" noChangeShapeType="1" noCrop="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838240" y="3720211"/>
              <a:ext cx="931515" cy="1059807"/>
            </a:xfrm>
            <a:prstGeom prst="rect">
              <a:avLst/>
            </a:prstGeom>
            <a:effectLst>
              <a:outerShdw blurRad="50800" dist="25400" dir="2700000" algn="tl" rotWithShape="0">
                <a:prstClr val="black">
                  <a:alpha val="40000"/>
                </a:prstClr>
              </a:outerShdw>
            </a:effectLst>
          </p:spPr>
        </p:pic>
      </p:grpSp>
      <p:sp>
        <p:nvSpPr>
          <p:cNvPr id="11" name="Slide Number Placeholder 2">
            <a:extLst>
              <a:ext uri="{FF2B5EF4-FFF2-40B4-BE49-F238E27FC236}">
                <a16:creationId xmlns:a16="http://schemas.microsoft.com/office/drawing/2014/main" id="{9260859C-76D6-E45A-9A5B-8E334A468881}"/>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6</a:t>
            </a:fld>
            <a:endParaRPr lang="en-US" sz="900" dirty="0">
              <a:solidFill>
                <a:srgbClr val="015DAA"/>
              </a:solidFill>
              <a:latin typeface="Arial"/>
            </a:endParaRPr>
          </a:p>
        </p:txBody>
      </p:sp>
    </p:spTree>
    <p:extLst>
      <p:ext uri="{BB962C8B-B14F-4D97-AF65-F5344CB8AC3E}">
        <p14:creationId xmlns:p14="http://schemas.microsoft.com/office/powerpoint/2010/main" val="26813458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5C14-CEA0-9F58-C221-0C1FD46A7E04}"/>
              </a:ext>
            </a:extLst>
          </p:cNvPr>
          <p:cNvSpPr>
            <a:spLocks noGrp="1" noRot="1" noMove="1" noResize="1" noEditPoints="1" noAdjustHandles="1" noChangeArrowheads="1" noChangeShapeType="1"/>
          </p:cNvSpPr>
          <p:nvPr>
            <p:ph type="title"/>
          </p:nvPr>
        </p:nvSpPr>
        <p:spPr>
          <a:xfrm>
            <a:off x="152340" y="263065"/>
            <a:ext cx="8761619" cy="857250"/>
          </a:xfrm>
        </p:spPr>
        <p:txBody>
          <a:bodyPr/>
          <a:lstStyle/>
          <a:p>
            <a:pPr algn="ctr"/>
            <a:r>
              <a:rPr lang="en-US" sz="2800" i="1" dirty="0">
                <a:solidFill>
                  <a:srgbClr val="17468F"/>
                </a:solidFill>
                <a:latin typeface="Calibri" panose="020F0502020204030204" pitchFamily="34" charset="0"/>
                <a:cs typeface="Calibri" panose="020F0502020204030204" pitchFamily="34" charset="0"/>
              </a:rPr>
              <a:t>Promoting Mental Health and Well-Being in Schools: An Action Guide for School and District Leaders</a:t>
            </a:r>
            <a:endParaRPr lang="en-US" i="1" dirty="0">
              <a:solidFill>
                <a:srgbClr val="17468F"/>
              </a:solidFill>
              <a:cs typeface="Calibri" panose="020F0502020204030204" pitchFamily="34" charset="0"/>
            </a:endParaRPr>
          </a:p>
        </p:txBody>
      </p:sp>
      <p:pic>
        <p:nvPicPr>
          <p:cNvPr id="11" name="Picture 10" descr="The cover of Promoting Mental Health and Well-Being in Schools: An Action Guide for School and District Leaders. The Action Guide is available at https://www.cdc.gov/healthyyouth/mental-health-action-guide/index.html">
            <a:extLst>
              <a:ext uri="{FF2B5EF4-FFF2-40B4-BE49-F238E27FC236}">
                <a16:creationId xmlns:a16="http://schemas.microsoft.com/office/drawing/2014/main" id="{090F786A-C62B-38B8-55B4-EC80539807C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819400" y="1299081"/>
            <a:ext cx="3170940" cy="3581354"/>
          </a:xfrm>
          <a:prstGeom prst="rect">
            <a:avLst/>
          </a:prstGeom>
        </p:spPr>
      </p:pic>
      <p:pic>
        <p:nvPicPr>
          <p:cNvPr id="13" name="Picture 12" descr="QR code to https://www.cdc.gov/healthyyouth/mental-health-action-guide/index.html">
            <a:extLst>
              <a:ext uri="{FF2B5EF4-FFF2-40B4-BE49-F238E27FC236}">
                <a16:creationId xmlns:a16="http://schemas.microsoft.com/office/drawing/2014/main" id="{0816693A-EFFF-8483-5740-270C86420B1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6384104" y="3308797"/>
            <a:ext cx="1571638" cy="1571638"/>
          </a:xfrm>
          <a:prstGeom prst="rect">
            <a:avLst/>
          </a:prstGeom>
        </p:spPr>
      </p:pic>
      <p:sp>
        <p:nvSpPr>
          <p:cNvPr id="3" name="Slide Number Placeholder 2">
            <a:extLst>
              <a:ext uri="{FF2B5EF4-FFF2-40B4-BE49-F238E27FC236}">
                <a16:creationId xmlns:a16="http://schemas.microsoft.com/office/drawing/2014/main" id="{44686245-4292-C812-6F7A-37456B9A5924}"/>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7</a:t>
            </a:fld>
            <a:endParaRPr lang="en-US" sz="900" dirty="0">
              <a:solidFill>
                <a:srgbClr val="015DAA"/>
              </a:solidFill>
              <a:latin typeface="Arial"/>
            </a:endParaRPr>
          </a:p>
        </p:txBody>
      </p:sp>
    </p:spTree>
    <p:extLst>
      <p:ext uri="{BB962C8B-B14F-4D97-AF65-F5344CB8AC3E}">
        <p14:creationId xmlns:p14="http://schemas.microsoft.com/office/powerpoint/2010/main" val="58156472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6">
            <a:extLst>
              <a:ext uri="{FF2B5EF4-FFF2-40B4-BE49-F238E27FC236}">
                <a16:creationId xmlns:a16="http://schemas.microsoft.com/office/drawing/2014/main" id="{D44CC637-CF3E-9034-9813-974FFDBDC634}"/>
              </a:ext>
            </a:extLst>
          </p:cNvPr>
          <p:cNvSpPr>
            <a:spLocks noGrp="1" noRot="1" noMove="1" noResize="1" noEditPoints="1" noAdjustHandles="1" noChangeArrowheads="1" noChangeShapeType="1"/>
          </p:cNvSpPr>
          <p:nvPr>
            <p:ph type="title"/>
          </p:nvPr>
        </p:nvSpPr>
        <p:spPr>
          <a:xfrm>
            <a:off x="435894" y="163773"/>
            <a:ext cx="8237258" cy="886980"/>
          </a:xfrm>
        </p:spPr>
        <p:txBody>
          <a:bodyPr>
            <a:noAutofit/>
          </a:bodyPr>
          <a:lstStyle/>
          <a:p>
            <a:pPr algn="ctr"/>
            <a:r>
              <a:rPr lang="en-US" sz="2800" b="1" dirty="0">
                <a:solidFill>
                  <a:srgbClr val="17468F"/>
                </a:solidFill>
                <a:latin typeface="Calibri" panose="020F0502020204030204" pitchFamily="34" charset="0"/>
                <a:cs typeface="Calibri" panose="020F0502020204030204" pitchFamily="34" charset="0"/>
              </a:rPr>
              <a:t>Six Evidence-Based Strategies to Support Mental Health and Well-Being in Schools</a:t>
            </a:r>
            <a:endParaRPr lang="en-US" sz="2800" b="1" dirty="0">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810C125C-A47A-3F43-9571-655DAD01A74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794534" y="1938603"/>
            <a:ext cx="1305365" cy="2793749"/>
          </a:xfrm>
          <a:prstGeom prst="rect">
            <a:avLst/>
          </a:prstGeom>
          <a:solidFill>
            <a:srgbClr val="97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a:endParaRPr>
          </a:p>
        </p:txBody>
      </p:sp>
      <p:sp>
        <p:nvSpPr>
          <p:cNvPr id="35" name="Rectangle 34">
            <a:extLst>
              <a:ext uri="{FF2B5EF4-FFF2-40B4-BE49-F238E27FC236}">
                <a16:creationId xmlns:a16="http://schemas.microsoft.com/office/drawing/2014/main" id="{966C444E-D522-7FCF-59B3-A35DCD14505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57521" y="1935384"/>
            <a:ext cx="1305365" cy="2793749"/>
          </a:xfrm>
          <a:prstGeom prst="rect">
            <a:avLst/>
          </a:prstGeom>
          <a:solidFill>
            <a:srgbClr val="2A5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a:endParaRPr>
          </a:p>
        </p:txBody>
      </p:sp>
      <p:sp>
        <p:nvSpPr>
          <p:cNvPr id="36" name="Rectangle 35">
            <a:extLst>
              <a:ext uri="{FF2B5EF4-FFF2-40B4-BE49-F238E27FC236}">
                <a16:creationId xmlns:a16="http://schemas.microsoft.com/office/drawing/2014/main" id="{E0293FC2-E308-7130-8607-30782A61425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197376" y="1935384"/>
            <a:ext cx="1305365" cy="2793749"/>
          </a:xfrm>
          <a:prstGeom prst="rect">
            <a:avLst/>
          </a:prstGeom>
          <a:solidFill>
            <a:srgbClr val="2A5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dirty="0">
              <a:solidFill>
                <a:srgbClr val="FFFFFF"/>
              </a:solidFill>
              <a:latin typeface="Arial"/>
            </a:endParaRPr>
          </a:p>
        </p:txBody>
      </p:sp>
      <p:sp>
        <p:nvSpPr>
          <p:cNvPr id="37" name="Rectangle 36">
            <a:extLst>
              <a:ext uri="{FF2B5EF4-FFF2-40B4-BE49-F238E27FC236}">
                <a16:creationId xmlns:a16="http://schemas.microsoft.com/office/drawing/2014/main" id="{8544B8D4-7CD7-B348-49C6-C40BC4463B1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613535" y="1935384"/>
            <a:ext cx="1305365" cy="2793749"/>
          </a:xfrm>
          <a:prstGeom prst="rect">
            <a:avLst/>
          </a:prstGeom>
          <a:solidFill>
            <a:srgbClr val="97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dirty="0">
              <a:solidFill>
                <a:srgbClr val="FFFFFF"/>
              </a:solidFill>
              <a:latin typeface="Arial"/>
            </a:endParaRPr>
          </a:p>
        </p:txBody>
      </p:sp>
      <p:sp>
        <p:nvSpPr>
          <p:cNvPr id="38" name="Rectangle 37">
            <a:extLst>
              <a:ext uri="{FF2B5EF4-FFF2-40B4-BE49-F238E27FC236}">
                <a16:creationId xmlns:a16="http://schemas.microsoft.com/office/drawing/2014/main" id="{89CD5CD1-6636-F650-2489-CCEE27E30EC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044101" y="1935384"/>
            <a:ext cx="1305365" cy="2790692"/>
          </a:xfrm>
          <a:prstGeom prst="rect">
            <a:avLst/>
          </a:prstGeom>
          <a:solidFill>
            <a:srgbClr val="2A5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dirty="0">
              <a:solidFill>
                <a:srgbClr val="FFFFFF"/>
              </a:solidFill>
              <a:latin typeface="Arial"/>
            </a:endParaRPr>
          </a:p>
        </p:txBody>
      </p:sp>
      <p:sp>
        <p:nvSpPr>
          <p:cNvPr id="39" name="Rectangle 38">
            <a:extLst>
              <a:ext uri="{FF2B5EF4-FFF2-40B4-BE49-F238E27FC236}">
                <a16:creationId xmlns:a16="http://schemas.microsoft.com/office/drawing/2014/main" id="{987F1415-6A31-0040-E663-6E1A9E16AA5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455206" y="1935384"/>
            <a:ext cx="1305365" cy="2793749"/>
          </a:xfrm>
          <a:prstGeom prst="rect">
            <a:avLst/>
          </a:prstGeom>
          <a:solidFill>
            <a:srgbClr val="97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dirty="0">
              <a:solidFill>
                <a:srgbClr val="FFFFFF"/>
              </a:solidFill>
              <a:latin typeface="Arial"/>
            </a:endParaRPr>
          </a:p>
        </p:txBody>
      </p:sp>
      <p:sp>
        <p:nvSpPr>
          <p:cNvPr id="40" name="Oval 39">
            <a:extLst>
              <a:ext uri="{FF2B5EF4-FFF2-40B4-BE49-F238E27FC236}">
                <a16:creationId xmlns:a16="http://schemas.microsoft.com/office/drawing/2014/main" id="{7AEDC810-77DF-7FBF-2572-EB87618081C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57521" y="1396908"/>
            <a:ext cx="1305365" cy="1305365"/>
          </a:xfrm>
          <a:prstGeom prst="ellipse">
            <a:avLst/>
          </a:prstGeom>
          <a:solidFill>
            <a:srgbClr val="DDECF6"/>
          </a:solidFill>
          <a:ln w="76200">
            <a:solidFill>
              <a:srgbClr val="00607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a:endParaRPr>
          </a:p>
        </p:txBody>
      </p:sp>
      <p:sp>
        <p:nvSpPr>
          <p:cNvPr id="41" name="Oval 40">
            <a:extLst>
              <a:ext uri="{FF2B5EF4-FFF2-40B4-BE49-F238E27FC236}">
                <a16:creationId xmlns:a16="http://schemas.microsoft.com/office/drawing/2014/main" id="{2E42BE58-5DEE-5EC1-4F7D-69AF55D3823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765191" y="1396908"/>
            <a:ext cx="1305365" cy="1305365"/>
          </a:xfrm>
          <a:prstGeom prst="ellipse">
            <a:avLst/>
          </a:prstGeom>
          <a:solidFill>
            <a:schemeClr val="accent1">
              <a:lumMod val="20000"/>
              <a:lumOff val="80000"/>
            </a:schemeClr>
          </a:solidFill>
          <a:ln w="76200">
            <a:solidFill>
              <a:srgbClr val="97C7D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a:endParaRPr>
          </a:p>
        </p:txBody>
      </p:sp>
      <p:sp>
        <p:nvSpPr>
          <p:cNvPr id="42" name="Oval 41">
            <a:extLst>
              <a:ext uri="{FF2B5EF4-FFF2-40B4-BE49-F238E27FC236}">
                <a16:creationId xmlns:a16="http://schemas.microsoft.com/office/drawing/2014/main" id="{FB26B07E-3C6C-DC5A-D5A3-A03BC4AB9D3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197376" y="1396908"/>
            <a:ext cx="1305365" cy="1305365"/>
          </a:xfrm>
          <a:prstGeom prst="ellipse">
            <a:avLst/>
          </a:prstGeom>
          <a:solidFill>
            <a:srgbClr val="DDECF6"/>
          </a:solidFill>
          <a:ln w="76200">
            <a:solidFill>
              <a:srgbClr val="00607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a:endParaRPr>
          </a:p>
        </p:txBody>
      </p:sp>
      <p:sp>
        <p:nvSpPr>
          <p:cNvPr id="43" name="Oval 42">
            <a:extLst>
              <a:ext uri="{FF2B5EF4-FFF2-40B4-BE49-F238E27FC236}">
                <a16:creationId xmlns:a16="http://schemas.microsoft.com/office/drawing/2014/main" id="{1A1C0BFF-F47F-CB51-E1E7-3DD28F82E99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613535" y="1396908"/>
            <a:ext cx="1305365" cy="1305365"/>
          </a:xfrm>
          <a:prstGeom prst="ellipse">
            <a:avLst/>
          </a:prstGeom>
          <a:solidFill>
            <a:srgbClr val="DDECF6"/>
          </a:solidFill>
          <a:ln w="76200">
            <a:solidFill>
              <a:srgbClr val="97C7D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a:endParaRPr>
          </a:p>
        </p:txBody>
      </p:sp>
      <p:sp>
        <p:nvSpPr>
          <p:cNvPr id="44" name="Oval 43">
            <a:extLst>
              <a:ext uri="{FF2B5EF4-FFF2-40B4-BE49-F238E27FC236}">
                <a16:creationId xmlns:a16="http://schemas.microsoft.com/office/drawing/2014/main" id="{C267DA30-2824-72F3-D941-5D7756116D4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044101" y="1396908"/>
            <a:ext cx="1305365" cy="1305365"/>
          </a:xfrm>
          <a:prstGeom prst="ellipse">
            <a:avLst/>
          </a:prstGeom>
          <a:solidFill>
            <a:srgbClr val="DDECF6"/>
          </a:solidFill>
          <a:ln w="76200">
            <a:solidFill>
              <a:srgbClr val="00607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a:endParaRPr>
          </a:p>
        </p:txBody>
      </p:sp>
      <p:sp>
        <p:nvSpPr>
          <p:cNvPr id="45" name="Oval 44">
            <a:extLst>
              <a:ext uri="{FF2B5EF4-FFF2-40B4-BE49-F238E27FC236}">
                <a16:creationId xmlns:a16="http://schemas.microsoft.com/office/drawing/2014/main" id="{403E0E3C-F846-F3DC-21D0-366E4798708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455206" y="1396908"/>
            <a:ext cx="1305365" cy="1305365"/>
          </a:xfrm>
          <a:prstGeom prst="ellipse">
            <a:avLst/>
          </a:prstGeom>
          <a:solidFill>
            <a:srgbClr val="DDECF6"/>
          </a:solidFill>
          <a:ln w="76200">
            <a:solidFill>
              <a:srgbClr val="97C7D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a:endParaRPr>
          </a:p>
        </p:txBody>
      </p:sp>
      <p:pic>
        <p:nvPicPr>
          <p:cNvPr id="46" name="Graphic 45">
            <a:extLst>
              <a:ext uri="{FF2B5EF4-FFF2-40B4-BE49-F238E27FC236}">
                <a16:creationId xmlns:a16="http://schemas.microsoft.com/office/drawing/2014/main" id="{73565D67-5EDE-3EED-B464-46DA962DC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534458" y="1615404"/>
            <a:ext cx="928856" cy="928856"/>
          </a:xfrm>
          <a:prstGeom prst="rect">
            <a:avLst/>
          </a:prstGeom>
        </p:spPr>
      </p:pic>
      <p:sp>
        <p:nvSpPr>
          <p:cNvPr id="47" name="TextBox 46">
            <a:extLst>
              <a:ext uri="{FF2B5EF4-FFF2-40B4-BE49-F238E27FC236}">
                <a16:creationId xmlns:a16="http://schemas.microsoft.com/office/drawing/2014/main" id="{05D3F253-FD3C-C709-369F-7F0531EE8962}"/>
              </a:ext>
            </a:extLst>
          </p:cNvPr>
          <p:cNvSpPr txBox="1">
            <a:spLocks noGrp="1" noRot="1" noMove="1" noResize="1" noEditPoints="1" noAdjustHandles="1" noChangeArrowheads="1" noChangeShapeType="1"/>
          </p:cNvSpPr>
          <p:nvPr/>
        </p:nvSpPr>
        <p:spPr>
          <a:xfrm>
            <a:off x="408219" y="3237314"/>
            <a:ext cx="1154124" cy="810478"/>
          </a:xfrm>
          <a:prstGeom prst="rect">
            <a:avLst/>
          </a:prstGeom>
          <a:noFill/>
        </p:spPr>
        <p:txBody>
          <a:bodyPr wrap="square" rtlCol="0">
            <a:spAutoFit/>
          </a:bodyPr>
          <a:lstStyle/>
          <a:p>
            <a:pPr algn="ctr" defTabSz="342900" eaLnBrk="1" fontAlgn="auto" hangingPunct="1">
              <a:lnSpc>
                <a:spcPts val="1350"/>
              </a:lnSpc>
              <a:spcBef>
                <a:spcPts val="0"/>
              </a:spcBef>
              <a:spcAft>
                <a:spcPts val="0"/>
              </a:spcAft>
              <a:defRPr/>
            </a:pPr>
            <a:r>
              <a:rPr lang="en-US" sz="1200" b="1" dirty="0">
                <a:solidFill>
                  <a:srgbClr val="FFFFFF"/>
                </a:solidFill>
                <a:latin typeface="Arial Nova Cond" panose="020B0506020202020204" pitchFamily="34" charset="0"/>
                <a:cs typeface="Arial" panose="020B0604020202020204" pitchFamily="34" charset="0"/>
              </a:rPr>
              <a:t>Increase Students’ Mental Health Literacy</a:t>
            </a:r>
          </a:p>
        </p:txBody>
      </p:sp>
      <p:pic>
        <p:nvPicPr>
          <p:cNvPr id="48" name="Graphic 47">
            <a:extLst>
              <a:ext uri="{FF2B5EF4-FFF2-40B4-BE49-F238E27FC236}">
                <a16:creationId xmlns:a16="http://schemas.microsoft.com/office/drawing/2014/main" id="{673C55CF-3201-DE47-169C-67A3A671FF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2013835" y="1615403"/>
            <a:ext cx="852422" cy="852422"/>
          </a:xfrm>
          <a:prstGeom prst="rect">
            <a:avLst/>
          </a:prstGeom>
        </p:spPr>
      </p:pic>
      <p:sp>
        <p:nvSpPr>
          <p:cNvPr id="49" name="TextBox 48">
            <a:extLst>
              <a:ext uri="{FF2B5EF4-FFF2-40B4-BE49-F238E27FC236}">
                <a16:creationId xmlns:a16="http://schemas.microsoft.com/office/drawing/2014/main" id="{46EE36FF-00D5-C33E-E6DE-482F82E6CA28}"/>
              </a:ext>
            </a:extLst>
          </p:cNvPr>
          <p:cNvSpPr txBox="1">
            <a:spLocks noGrp="1" noRot="1" noMove="1" noResize="1" noEditPoints="1" noAdjustHandles="1" noChangeArrowheads="1" noChangeShapeType="1"/>
          </p:cNvSpPr>
          <p:nvPr/>
        </p:nvSpPr>
        <p:spPr>
          <a:xfrm>
            <a:off x="1845062" y="3410438"/>
            <a:ext cx="1082732" cy="451406"/>
          </a:xfrm>
          <a:prstGeom prst="rect">
            <a:avLst/>
          </a:prstGeom>
          <a:noFill/>
        </p:spPr>
        <p:txBody>
          <a:bodyPr wrap="square" rtlCol="0">
            <a:spAutoFit/>
          </a:bodyPr>
          <a:lstStyle/>
          <a:p>
            <a:pPr algn="ctr" defTabSz="342900" eaLnBrk="1" fontAlgn="auto" hangingPunct="1">
              <a:lnSpc>
                <a:spcPts val="1350"/>
              </a:lnSpc>
              <a:spcBef>
                <a:spcPts val="0"/>
              </a:spcBef>
              <a:spcAft>
                <a:spcPts val="0"/>
              </a:spcAft>
              <a:defRPr/>
            </a:pPr>
            <a:r>
              <a:rPr lang="en-US" sz="1200" b="1" dirty="0">
                <a:solidFill>
                  <a:srgbClr val="102A40"/>
                </a:solidFill>
                <a:latin typeface="Arial Nova Cond" panose="020B0506020202020204" pitchFamily="34" charset="0"/>
                <a:cs typeface="Arial" panose="020B0604020202020204" pitchFamily="34" charset="0"/>
              </a:rPr>
              <a:t>Promote Mindfulness</a:t>
            </a:r>
          </a:p>
        </p:txBody>
      </p:sp>
      <p:pic>
        <p:nvPicPr>
          <p:cNvPr id="50" name="Graphic 49">
            <a:extLst>
              <a:ext uri="{FF2B5EF4-FFF2-40B4-BE49-F238E27FC236}">
                <a16:creationId xmlns:a16="http://schemas.microsoft.com/office/drawing/2014/main" id="{8F216F81-FBAE-999E-4D60-A54865D773C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3317269" y="1488130"/>
            <a:ext cx="1065579" cy="1065579"/>
          </a:xfrm>
          <a:prstGeom prst="rect">
            <a:avLst/>
          </a:prstGeom>
        </p:spPr>
      </p:pic>
      <p:sp>
        <p:nvSpPr>
          <p:cNvPr id="51" name="TextBox 50">
            <a:extLst>
              <a:ext uri="{FF2B5EF4-FFF2-40B4-BE49-F238E27FC236}">
                <a16:creationId xmlns:a16="http://schemas.microsoft.com/office/drawing/2014/main" id="{94DA41B0-175E-3BE8-4C50-9B562109A980}"/>
              </a:ext>
            </a:extLst>
          </p:cNvPr>
          <p:cNvSpPr txBox="1">
            <a:spLocks noGrp="1" noRot="1" noMove="1" noResize="1" noEditPoints="1" noAdjustHandles="1" noChangeArrowheads="1" noChangeShapeType="1"/>
          </p:cNvSpPr>
          <p:nvPr/>
        </p:nvSpPr>
        <p:spPr>
          <a:xfrm>
            <a:off x="3197376" y="3161316"/>
            <a:ext cx="1305365" cy="990015"/>
          </a:xfrm>
          <a:prstGeom prst="rect">
            <a:avLst/>
          </a:prstGeom>
          <a:noFill/>
        </p:spPr>
        <p:txBody>
          <a:bodyPr wrap="square" rtlCol="0">
            <a:spAutoFit/>
          </a:bodyPr>
          <a:lstStyle/>
          <a:p>
            <a:pPr algn="ctr" defTabSz="342900" eaLnBrk="1" fontAlgn="auto" hangingPunct="1">
              <a:lnSpc>
                <a:spcPts val="1350"/>
              </a:lnSpc>
              <a:spcBef>
                <a:spcPts val="0"/>
              </a:spcBef>
              <a:spcAft>
                <a:spcPts val="0"/>
              </a:spcAft>
              <a:defRPr/>
            </a:pPr>
            <a:r>
              <a:rPr lang="en-US" sz="1200" b="1" dirty="0">
                <a:solidFill>
                  <a:srgbClr val="FFFFFF"/>
                </a:solidFill>
                <a:latin typeface="Arial Nova Cond" panose="020B0506020202020204" pitchFamily="34" charset="0"/>
                <a:cs typeface="Arial" panose="020B0604020202020204" pitchFamily="34" charset="0"/>
              </a:rPr>
              <a:t>Promote </a:t>
            </a:r>
            <a:br>
              <a:rPr lang="en-US" sz="1200" b="1" dirty="0">
                <a:solidFill>
                  <a:srgbClr val="FFFFFF"/>
                </a:solidFill>
                <a:latin typeface="Arial Nova Cond" panose="020B0506020202020204" pitchFamily="34" charset="0"/>
                <a:cs typeface="Arial" panose="020B0604020202020204" pitchFamily="34" charset="0"/>
              </a:rPr>
            </a:br>
            <a:r>
              <a:rPr lang="en-US" sz="1200" b="1" dirty="0">
                <a:solidFill>
                  <a:srgbClr val="FFFFFF"/>
                </a:solidFill>
                <a:latin typeface="Arial Nova Cond" panose="020B0506020202020204" pitchFamily="34" charset="0"/>
                <a:cs typeface="Arial" panose="020B0604020202020204" pitchFamily="34" charset="0"/>
              </a:rPr>
              <a:t>Social, Emotional, and Behavioral Learning</a:t>
            </a:r>
          </a:p>
        </p:txBody>
      </p:sp>
      <p:pic>
        <p:nvPicPr>
          <p:cNvPr id="52" name="Graphic 51">
            <a:extLst>
              <a:ext uri="{FF2B5EF4-FFF2-40B4-BE49-F238E27FC236}">
                <a16:creationId xmlns:a16="http://schemas.microsoft.com/office/drawing/2014/main" id="{14C86FDA-3C96-059C-1355-E180060CCF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tretch>
            <a:fillRect/>
          </a:stretch>
        </p:blipFill>
        <p:spPr>
          <a:xfrm>
            <a:off x="4793876" y="1557674"/>
            <a:ext cx="1005702" cy="1005702"/>
          </a:xfrm>
          <a:prstGeom prst="rect">
            <a:avLst/>
          </a:prstGeom>
        </p:spPr>
      </p:pic>
      <p:sp>
        <p:nvSpPr>
          <p:cNvPr id="53" name="TextBox 52">
            <a:extLst>
              <a:ext uri="{FF2B5EF4-FFF2-40B4-BE49-F238E27FC236}">
                <a16:creationId xmlns:a16="http://schemas.microsoft.com/office/drawing/2014/main" id="{24020EAE-AD16-EFCC-9EBD-721556A24B7F}"/>
              </a:ext>
            </a:extLst>
          </p:cNvPr>
          <p:cNvSpPr txBox="1">
            <a:spLocks noGrp="1" noRot="1" noMove="1" noResize="1" noEditPoints="1" noAdjustHandles="1" noChangeArrowheads="1" noChangeShapeType="1"/>
          </p:cNvSpPr>
          <p:nvPr/>
        </p:nvSpPr>
        <p:spPr>
          <a:xfrm>
            <a:off x="4637056" y="3150487"/>
            <a:ext cx="1226354" cy="990015"/>
          </a:xfrm>
          <a:prstGeom prst="rect">
            <a:avLst/>
          </a:prstGeom>
          <a:noFill/>
        </p:spPr>
        <p:txBody>
          <a:bodyPr wrap="square" rtlCol="0">
            <a:spAutoFit/>
          </a:bodyPr>
          <a:lstStyle/>
          <a:p>
            <a:pPr algn="ctr" defTabSz="342900" eaLnBrk="1" fontAlgn="auto" hangingPunct="1">
              <a:lnSpc>
                <a:spcPts val="1350"/>
              </a:lnSpc>
              <a:spcBef>
                <a:spcPts val="0"/>
              </a:spcBef>
              <a:spcAft>
                <a:spcPts val="0"/>
              </a:spcAft>
              <a:defRPr/>
            </a:pPr>
            <a:r>
              <a:rPr lang="en-US" sz="1200" b="1" dirty="0">
                <a:solidFill>
                  <a:srgbClr val="102B40"/>
                </a:solidFill>
                <a:latin typeface="Arial Nova Cond" panose="020B0506020202020204" pitchFamily="34" charset="0"/>
                <a:cs typeface="Arial" panose="020B0604020202020204" pitchFamily="34" charset="0"/>
              </a:rPr>
              <a:t>Enhance Connectedness Among </a:t>
            </a:r>
            <a:br>
              <a:rPr lang="en-US" sz="1200" b="1" dirty="0">
                <a:solidFill>
                  <a:srgbClr val="102B40"/>
                </a:solidFill>
                <a:latin typeface="Arial Nova Cond" panose="020B0506020202020204" pitchFamily="34" charset="0"/>
                <a:cs typeface="Arial" panose="020B0604020202020204" pitchFamily="34" charset="0"/>
              </a:rPr>
            </a:br>
            <a:r>
              <a:rPr lang="en-US" sz="1200" b="1" dirty="0">
                <a:solidFill>
                  <a:srgbClr val="102B40"/>
                </a:solidFill>
                <a:latin typeface="Arial Nova Cond" panose="020B0506020202020204" pitchFamily="34" charset="0"/>
                <a:cs typeface="Arial" panose="020B0604020202020204" pitchFamily="34" charset="0"/>
              </a:rPr>
              <a:t>Students, Staff, and Families</a:t>
            </a:r>
          </a:p>
        </p:txBody>
      </p:sp>
      <p:pic>
        <p:nvPicPr>
          <p:cNvPr id="54" name="Graphic 53">
            <a:extLst>
              <a:ext uri="{FF2B5EF4-FFF2-40B4-BE49-F238E27FC236}">
                <a16:creationId xmlns:a16="http://schemas.microsoft.com/office/drawing/2014/main" id="{FE8318E7-68F2-D5C1-BCB9-F9E408E091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1">
            <a:extLst>
              <a:ext uri="{96DAC541-7B7A-43D3-8B79-37D633B846F1}">
                <asvg:svgBlip xmlns:asvg="http://schemas.microsoft.com/office/drawing/2016/SVG/main" r:embed="rId12"/>
              </a:ext>
            </a:extLst>
          </a:blip>
          <a:stretch>
            <a:fillRect/>
          </a:stretch>
        </p:blipFill>
        <p:spPr>
          <a:xfrm>
            <a:off x="6219179" y="1566054"/>
            <a:ext cx="995646" cy="995646"/>
          </a:xfrm>
          <a:prstGeom prst="rect">
            <a:avLst/>
          </a:prstGeom>
        </p:spPr>
      </p:pic>
      <p:sp>
        <p:nvSpPr>
          <p:cNvPr id="55" name="TextBox 54">
            <a:extLst>
              <a:ext uri="{FF2B5EF4-FFF2-40B4-BE49-F238E27FC236}">
                <a16:creationId xmlns:a16="http://schemas.microsoft.com/office/drawing/2014/main" id="{9911C012-A0B2-F682-1DDC-A50E1B96A60E}"/>
              </a:ext>
            </a:extLst>
          </p:cNvPr>
          <p:cNvSpPr txBox="1">
            <a:spLocks noGrp="1" noRot="1" noMove="1" noResize="1" noEditPoints="1" noAdjustHandles="1" noChangeArrowheads="1" noChangeShapeType="1"/>
          </p:cNvSpPr>
          <p:nvPr/>
        </p:nvSpPr>
        <p:spPr>
          <a:xfrm>
            <a:off x="6044101" y="3064189"/>
            <a:ext cx="1305365" cy="1169551"/>
          </a:xfrm>
          <a:prstGeom prst="rect">
            <a:avLst/>
          </a:prstGeom>
          <a:solidFill>
            <a:srgbClr val="2A5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342900" eaLnBrk="1" fontAlgn="auto" hangingPunct="1">
              <a:spcBef>
                <a:spcPts val="0"/>
              </a:spcBef>
              <a:spcAft>
                <a:spcPts val="0"/>
              </a:spcAft>
              <a:defRPr sz="1350">
                <a:solidFill>
                  <a:srgbClr val="FFFFFF"/>
                </a:solidFill>
                <a:latin typeface="Arial"/>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1200" b="1" dirty="0">
                <a:latin typeface="Arial Nova Cond" panose="020B0506020202020204" pitchFamily="34" charset="0"/>
              </a:rPr>
              <a:t>Provide Psychosocial Skills Training and Cognitive Behavioral Interventions</a:t>
            </a:r>
          </a:p>
        </p:txBody>
      </p:sp>
      <p:pic>
        <p:nvPicPr>
          <p:cNvPr id="56" name="Graphic 55">
            <a:extLst>
              <a:ext uri="{FF2B5EF4-FFF2-40B4-BE49-F238E27FC236}">
                <a16:creationId xmlns:a16="http://schemas.microsoft.com/office/drawing/2014/main" id="{05CED905-629D-F020-A737-700226A2DA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3">
            <a:extLst>
              <a:ext uri="{96DAC541-7B7A-43D3-8B79-37D633B846F1}">
                <asvg:svgBlip xmlns:asvg="http://schemas.microsoft.com/office/drawing/2016/SVG/main" r:embed="rId14"/>
              </a:ext>
            </a:extLst>
          </a:blip>
          <a:stretch>
            <a:fillRect/>
          </a:stretch>
        </p:blipFill>
        <p:spPr>
          <a:xfrm>
            <a:off x="7721682" y="1666552"/>
            <a:ext cx="801273" cy="801273"/>
          </a:xfrm>
          <a:prstGeom prst="rect">
            <a:avLst/>
          </a:prstGeom>
        </p:spPr>
      </p:pic>
      <p:sp>
        <p:nvSpPr>
          <p:cNvPr id="57" name="TextBox 56">
            <a:extLst>
              <a:ext uri="{FF2B5EF4-FFF2-40B4-BE49-F238E27FC236}">
                <a16:creationId xmlns:a16="http://schemas.microsoft.com/office/drawing/2014/main" id="{A28AFB58-1EB1-3F0B-6D67-690EF6A47DC7}"/>
              </a:ext>
            </a:extLst>
          </p:cNvPr>
          <p:cNvSpPr txBox="1">
            <a:spLocks noGrp="1" noRot="1" noMove="1" noResize="1" noEditPoints="1" noAdjustHandles="1" noChangeArrowheads="1" noChangeShapeType="1"/>
          </p:cNvSpPr>
          <p:nvPr/>
        </p:nvSpPr>
        <p:spPr>
          <a:xfrm>
            <a:off x="7464649" y="3323876"/>
            <a:ext cx="1266656" cy="451406"/>
          </a:xfrm>
          <a:prstGeom prst="rect">
            <a:avLst/>
          </a:prstGeom>
          <a:noFill/>
        </p:spPr>
        <p:txBody>
          <a:bodyPr wrap="square" rtlCol="0">
            <a:spAutoFit/>
          </a:bodyPr>
          <a:lstStyle/>
          <a:p>
            <a:pPr algn="ctr" defTabSz="342900" eaLnBrk="1" fontAlgn="auto" hangingPunct="1">
              <a:lnSpc>
                <a:spcPts val="1350"/>
              </a:lnSpc>
              <a:spcBef>
                <a:spcPts val="0"/>
              </a:spcBef>
              <a:spcAft>
                <a:spcPts val="0"/>
              </a:spcAft>
              <a:defRPr/>
            </a:pPr>
            <a:r>
              <a:rPr lang="en-US" sz="1200" b="1" dirty="0">
                <a:solidFill>
                  <a:srgbClr val="102B40"/>
                </a:solidFill>
                <a:latin typeface="Arial Nova Cond" panose="020B0506020202020204" pitchFamily="34" charset="0"/>
                <a:cs typeface="Arial" panose="020B0604020202020204" pitchFamily="34" charset="0"/>
              </a:rPr>
              <a:t>Support Staff Well-Being</a:t>
            </a:r>
          </a:p>
        </p:txBody>
      </p:sp>
      <p:sp>
        <p:nvSpPr>
          <p:cNvPr id="60" name="Slide Number Placeholder 2">
            <a:extLst>
              <a:ext uri="{FF2B5EF4-FFF2-40B4-BE49-F238E27FC236}">
                <a16:creationId xmlns:a16="http://schemas.microsoft.com/office/drawing/2014/main" id="{4C029B69-523F-93B3-FF3F-EE2BECF0C571}"/>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8</a:t>
            </a:fld>
            <a:endParaRPr lang="en-US" sz="900" dirty="0">
              <a:solidFill>
                <a:srgbClr val="015DAA"/>
              </a:solidFill>
              <a:latin typeface="Arial"/>
            </a:endParaRPr>
          </a:p>
        </p:txBody>
      </p:sp>
    </p:spTree>
    <p:extLst>
      <p:ext uri="{BB962C8B-B14F-4D97-AF65-F5344CB8AC3E}">
        <p14:creationId xmlns:p14="http://schemas.microsoft.com/office/powerpoint/2010/main" val="275923595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93A7B-27D5-3160-6E9D-879A1705C4BB}"/>
              </a:ext>
            </a:extLst>
          </p:cNvPr>
          <p:cNvSpPr>
            <a:spLocks noGrp="1" noRot="1" noMove="1" noResize="1" noEditPoints="1" noAdjustHandles="1" noChangeArrowheads="1" noChangeShapeType="1"/>
          </p:cNvSpPr>
          <p:nvPr>
            <p:ph type="title"/>
          </p:nvPr>
        </p:nvSpPr>
        <p:spPr>
          <a:xfrm>
            <a:off x="299156" y="155081"/>
            <a:ext cx="8229600" cy="680235"/>
          </a:xfrm>
        </p:spPr>
        <p:txBody>
          <a:bodyPr/>
          <a:lstStyle/>
          <a:p>
            <a:pPr algn="ctr"/>
            <a:r>
              <a:rPr lang="en" sz="2800" dirty="0">
                <a:solidFill>
                  <a:srgbClr val="17468F"/>
                </a:solidFill>
                <a:cs typeface="Calibri" panose="020F0502020204030204" pitchFamily="34" charset="0"/>
              </a:rPr>
              <a:t>M</a:t>
            </a:r>
            <a:r>
              <a:rPr lang="en-US" sz="2800" dirty="0">
                <a:solidFill>
                  <a:srgbClr val="17468F"/>
                </a:solidFill>
                <a:cs typeface="Calibri" panose="020F0502020204030204" pitchFamily="34" charset="0"/>
              </a:rPr>
              <a:t>u</a:t>
            </a:r>
            <a:r>
              <a:rPr lang="en" sz="2800" dirty="0">
                <a:solidFill>
                  <a:srgbClr val="17468F"/>
                </a:solidFill>
                <a:cs typeface="Calibri" panose="020F0502020204030204" pitchFamily="34" charset="0"/>
              </a:rPr>
              <a:t>ltitiered Systems of Support</a:t>
            </a:r>
            <a:endParaRPr lang="en-US" dirty="0">
              <a:solidFill>
                <a:srgbClr val="17468F"/>
              </a:solidFill>
              <a:cs typeface="Calibri" panose="020F0502020204030204" pitchFamily="34" charset="0"/>
            </a:endParaRPr>
          </a:p>
        </p:txBody>
      </p:sp>
      <p:pic>
        <p:nvPicPr>
          <p:cNvPr id="5" name="Picture 4" descr="The 3-tiered pyramid of Multitiered Systems of Support (MTSS) starts with foundational elements of professional development and support for a healthy school workforce and family–school–community partnerships. In the pyramid itself, the base level has numeral 1 for universal interventions. Those are for the promotion of positive social, emotional, and behavioral skills and overall wellness for all students. The middle of the pyramid, numeral 2, is for selective interventions—that is, support and early intervention for students identified through needs assessments as being at risk for mental health concerns. The top of the pyramid, numeral 3, denotes targeted (or indicated) interventions for students with serious concerns that impact daily functioning.">
            <a:extLst>
              <a:ext uri="{FF2B5EF4-FFF2-40B4-BE49-F238E27FC236}">
                <a16:creationId xmlns:a16="http://schemas.microsoft.com/office/drawing/2014/main" id="{4BFFC6C2-3901-421C-EA72-1F539FE47F78}"/>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443919" y="1024444"/>
            <a:ext cx="4256162" cy="3810792"/>
          </a:xfrm>
          <a:prstGeom prst="rect">
            <a:avLst/>
          </a:prstGeom>
        </p:spPr>
      </p:pic>
      <p:sp>
        <p:nvSpPr>
          <p:cNvPr id="3" name="Slide Number Placeholder 2">
            <a:extLst>
              <a:ext uri="{FF2B5EF4-FFF2-40B4-BE49-F238E27FC236}">
                <a16:creationId xmlns:a16="http://schemas.microsoft.com/office/drawing/2014/main" id="{E171C538-A472-EB0F-B067-EF9F7B58D759}"/>
              </a:ext>
            </a:extLst>
          </p:cNvPr>
          <p:cNvSpPr txBox="1">
            <a:spLocks/>
          </p:cNvSpPr>
          <p:nvPr/>
        </p:nvSpPr>
        <p:spPr>
          <a:xfrm>
            <a:off x="8313414" y="4795292"/>
            <a:ext cx="789383"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342900" eaLnBrk="1" fontAlgn="auto" hangingPunct="1">
              <a:spcBef>
                <a:spcPts val="0"/>
              </a:spcBef>
              <a:spcAft>
                <a:spcPts val="0"/>
              </a:spcAft>
              <a:defRPr/>
            </a:pPr>
            <a:fld id="{D57F1E4F-1CFF-5643-939E-217C01CDF565}" type="slidenum">
              <a:rPr lang="en-US" sz="900" smtClean="0">
                <a:solidFill>
                  <a:srgbClr val="015DAA"/>
                </a:solidFill>
                <a:latin typeface="Arial"/>
              </a:rPr>
              <a:pPr algn="r" defTabSz="342900" eaLnBrk="1" fontAlgn="auto" hangingPunct="1">
                <a:spcBef>
                  <a:spcPts val="0"/>
                </a:spcBef>
                <a:spcAft>
                  <a:spcPts val="0"/>
                </a:spcAft>
                <a:defRPr/>
              </a:pPr>
              <a:t>9</a:t>
            </a:fld>
            <a:endParaRPr lang="en-US" sz="900" dirty="0">
              <a:solidFill>
                <a:srgbClr val="015DAA"/>
              </a:solidFill>
              <a:latin typeface="Arial"/>
            </a:endParaRPr>
          </a:p>
        </p:txBody>
      </p:sp>
    </p:spTree>
    <p:extLst>
      <p:ext uri="{BB962C8B-B14F-4D97-AF65-F5344CB8AC3E}">
        <p14:creationId xmlns:p14="http://schemas.microsoft.com/office/powerpoint/2010/main" val="1757655611"/>
      </p:ext>
    </p:extLst>
  </p:cSld>
  <p:clrMapOvr>
    <a:masterClrMapping/>
  </p:clrMapOvr>
  <p:transition>
    <p:fade/>
  </p:transition>
</p:sld>
</file>

<file path=ppt/theme/theme1.xml><?xml version="1.0" encoding="utf-8"?>
<a:theme xmlns:a="http://schemas.openxmlformats.org/drawingml/2006/main" name="MASTER">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Dividend">
  <a:themeElements>
    <a:clrScheme name="NCCDPHP template blank June2020">
      <a:dk1>
        <a:srgbClr val="102B40"/>
      </a:dk1>
      <a:lt1>
        <a:srgbClr val="FFFFFF"/>
      </a:lt1>
      <a:dk2>
        <a:srgbClr val="2A5660"/>
      </a:dk2>
      <a:lt2>
        <a:srgbClr val="D2F9EB"/>
      </a:lt2>
      <a:accent1>
        <a:srgbClr val="569FD3"/>
      </a:accent1>
      <a:accent2>
        <a:srgbClr val="2F78BC"/>
      </a:accent2>
      <a:accent3>
        <a:srgbClr val="0F8577"/>
      </a:accent3>
      <a:accent4>
        <a:srgbClr val="5ACB59"/>
      </a:accent4>
      <a:accent5>
        <a:srgbClr val="F4605C"/>
      </a:accent5>
      <a:accent6>
        <a:srgbClr val="851238"/>
      </a:accent6>
      <a:hlink>
        <a:srgbClr val="569FD3"/>
      </a:hlink>
      <a:folHlink>
        <a:srgbClr val="102B40"/>
      </a:folHlink>
    </a:clrScheme>
    <a:fontScheme name="NCCDPHP template blank June2020">
      <a:majorFont>
        <a:latin typeface="Arial"/>
        <a:ea typeface=""/>
        <a:cs typeface=""/>
      </a:majorFont>
      <a:minorFont>
        <a:latin typeface="Arial"/>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266EC554F811F45A82625E6D76ABD04" ma:contentTypeVersion="8" ma:contentTypeDescription="Create a new document." ma:contentTypeScope="" ma:versionID="e2d42b6afb8e9b5b5f9bc9191986540e">
  <xsd:schema xmlns:xsd="http://www.w3.org/2001/XMLSchema" xmlns:xs="http://www.w3.org/2001/XMLSchema" xmlns:p="http://schemas.microsoft.com/office/2006/metadata/properties" xmlns:ns2="2728c8c4-4cca-4ad7-8a27-f30b9926b51f" xmlns:ns3="1798ec94-3f55-40f8-8280-9afedd77f73e" targetNamespace="http://schemas.microsoft.com/office/2006/metadata/properties" ma:root="true" ma:fieldsID="96d24042dc1ccac3dde56bf8e79818e8" ns2:_="" ns3:_="">
    <xsd:import namespace="2728c8c4-4cca-4ad7-8a27-f30b9926b51f"/>
    <xsd:import namespace="1798ec94-3f55-40f8-8280-9afedd77f7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28c8c4-4cca-4ad7-8a27-f30b9926b5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98ec94-3f55-40f8-8280-9afedd77f73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3ACFFB-81D8-4B77-B9B3-84CA30CEAF1F}">
  <ds:schemaRefs>
    <ds:schemaRef ds:uri="http://purl.org/dc/terms/"/>
    <ds:schemaRef ds:uri="2728c8c4-4cca-4ad7-8a27-f30b9926b51f"/>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1798ec94-3f55-40f8-8280-9afedd77f73e"/>
    <ds:schemaRef ds:uri="http://www.w3.org/XML/1998/namespace"/>
  </ds:schemaRefs>
</ds:datastoreItem>
</file>

<file path=customXml/itemProps2.xml><?xml version="1.0" encoding="utf-8"?>
<ds:datastoreItem xmlns:ds="http://schemas.openxmlformats.org/officeDocument/2006/customXml" ds:itemID="{FE77639C-1A7E-446A-84B8-40F63CF6EFF0}">
  <ds:schemaRefs>
    <ds:schemaRef ds:uri="1798ec94-3f55-40f8-8280-9afedd77f73e"/>
    <ds:schemaRef ds:uri="2728c8c4-4cca-4ad7-8a27-f30b9926b5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9298AED-B842-4396-9DC2-8D61B5D629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505</TotalTime>
  <Words>8509</Words>
  <Application>Microsoft Office PowerPoint</Application>
  <PresentationFormat>On-screen Show (16:9)</PresentationFormat>
  <Paragraphs>680</Paragraphs>
  <Slides>33</Slides>
  <Notes>32</Notes>
  <HiddenSlides>5</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Calibri</vt:lpstr>
      <vt:lpstr>Arial Narrow</vt:lpstr>
      <vt:lpstr>Wingdings 2</vt:lpstr>
      <vt:lpstr>Wingdings</vt:lpstr>
      <vt:lpstr>Myriad Web Pro</vt:lpstr>
      <vt:lpstr>Wingdings 3</vt:lpstr>
      <vt:lpstr>Arial Nova Cond</vt:lpstr>
      <vt:lpstr>Courier New</vt:lpstr>
      <vt:lpstr>Arial</vt:lpstr>
      <vt:lpstr>MASTER</vt:lpstr>
      <vt:lpstr>1_Dividend</vt:lpstr>
      <vt:lpstr>Promoting Mental Health  and Well-Being in Schools Presentation Template</vt:lpstr>
      <vt:lpstr>USER GUIDE: Purpose of This Slide Deck </vt:lpstr>
      <vt:lpstr>USER GUIDE: Tips and Tricks</vt:lpstr>
      <vt:lpstr>Promoting Mental Health and Well-Being in Our Schools</vt:lpstr>
      <vt:lpstr>Why Focus on Mental Health and Well-Being?</vt:lpstr>
      <vt:lpstr>What Can Schools Do?</vt:lpstr>
      <vt:lpstr>Promoting Mental Health and Well-Being in Schools: An Action Guide for School and District Leaders</vt:lpstr>
      <vt:lpstr>Six Evidence-Based Strategies to Support Mental Health and Well-Being in Schools</vt:lpstr>
      <vt:lpstr>Multitiered Systems of Support</vt:lpstr>
      <vt:lpstr>What are we already doing well to support mental health and well-being?</vt:lpstr>
      <vt:lpstr>What new approaches are most important to put in place in the next academic year? </vt:lpstr>
      <vt:lpstr>USER GUIDE</vt:lpstr>
      <vt:lpstr>Team: Who will be working on this?</vt:lpstr>
      <vt:lpstr>Engagement: How will partners be included?</vt:lpstr>
      <vt:lpstr> Equity: How will we meet the diverse needs of our students and staff?</vt:lpstr>
      <vt:lpstr> Implementation: How will we ensure success? </vt:lpstr>
      <vt:lpstr>Timeline: When will activities be put in place?</vt:lpstr>
      <vt:lpstr>USER GUIDE: Potential Strategies and Approaches </vt:lpstr>
      <vt:lpstr>Increase Students’ Mental Health Literacy (1)</vt:lpstr>
      <vt:lpstr>Increase Students’ Mental Health Literacy (2)</vt:lpstr>
      <vt:lpstr>Promote Mindfulness (1)</vt:lpstr>
      <vt:lpstr>Promote Mindfulness (2)</vt:lpstr>
      <vt:lpstr>Promote Mindfulness (3)</vt:lpstr>
      <vt:lpstr>Promote Social, Emotional, and Behavioral Learning Throughout the School (1)</vt:lpstr>
      <vt:lpstr>Promote Social, Emotional, and Behavioral Learning Throughout the School (2)</vt:lpstr>
      <vt:lpstr>Enhance Connectedness  Among Students, Staff, and Families</vt:lpstr>
      <vt:lpstr>Provide Psychosocial Skills Training and Cognitive Behavioral Interventions (1)</vt:lpstr>
      <vt:lpstr>Provide Psychosocial Skills Training and Cognitive-Behavioral Interventions (2)</vt:lpstr>
      <vt:lpstr>Provide Psychosocial Skills Training and Cognitive-Behavioral Interventions (3)</vt:lpstr>
      <vt:lpstr>Support Staff Well-Being (1)</vt:lpstr>
      <vt:lpstr>Support Staff Well-Being (2)</vt:lpstr>
      <vt:lpstr>Questions, Comments, Ideas?</vt:lpstr>
      <vt:lpstr>References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Mental Health and Well-Being in Schools: Presentation Template</dc:title>
  <dc:creator>Centers for Disease Control and Prevention</dc:creator>
  <cp:lastModifiedBy>Wilkins, Natalie J. (CDC/NCCDPHP/DASH)</cp:lastModifiedBy>
  <cp:revision>31</cp:revision>
  <dcterms:created xsi:type="dcterms:W3CDTF">2011-03-17T17:43:16Z</dcterms:created>
  <dcterms:modified xsi:type="dcterms:W3CDTF">2024-03-21T21:19:35Z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2024-03-21T21:19:26Z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7133c515-42b8-432e-abe2-33380a25bf7d</vt:lpwstr>
  </property>
  <property fmtid="{D5CDD505-2E9C-101B-9397-08002B2CF9AE}" pid="9" name="MSIP_Label_7b94a7b8-f06c-4dfe-bdcc-9b548fd58c31_ContentBits">
    <vt:lpwstr>0</vt:lpwstr>
  </property>
</Properties>
</file>