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4.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notesSlides/notesSlide2.xml" ContentType="application/vnd.openxmlformats-officedocument.presentationml.notesSlid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3.xml" ContentType="application/vnd.openxmlformats-officedocument.drawingml.chartshapes+xml"/>
  <Override PartName="/ppt/notesSlides/notesSlide3.xml" ContentType="application/vnd.openxmlformats-officedocument.presentationml.notesSlid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4.xml" ContentType="application/vnd.openxmlformats-officedocument.drawingml.chartshapes+xml"/>
  <Override PartName="/ppt/notesSlides/notesSlide4.xml" ContentType="application/vnd.openxmlformats-officedocument.presentationml.notesSlide+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5.xml" ContentType="application/vnd.openxmlformats-officedocument.drawingml.chartshapes+xml"/>
  <Override PartName="/ppt/notesSlides/notesSlide5.xml" ContentType="application/vnd.openxmlformats-officedocument.presentationml.notesSlide+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6.xml" ContentType="application/vnd.openxmlformats-officedocument.drawingml.chartshapes+xml"/>
  <Override PartName="/ppt/notesSlides/notesSlide6.xml" ContentType="application/vnd.openxmlformats-officedocument.presentationml.notesSlide+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drawings/drawing7.xml" ContentType="application/vnd.openxmlformats-officedocument.drawingml.chartshapes+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drawings/drawing8.xml" ContentType="application/vnd.openxmlformats-officedocument.drawingml.chartshapes+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drawings/drawing9.xml" ContentType="application/vnd.openxmlformats-officedocument.drawingml.chartshapes+xml"/>
  <Override PartName="/ppt/charts/chart10.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1.xml" ContentType="application/vnd.openxmlformats-officedocument.drawingml.chart+xml"/>
  <Override PartName="/ppt/charts/style10.xml" ContentType="application/vnd.ms-office.chartstyle+xml"/>
  <Override PartName="/ppt/charts/colors10.xml" ContentType="application/vnd.ms-office.chartcolorstyle+xml"/>
  <Override PartName="/ppt/drawings/drawing10.xml" ContentType="application/vnd.openxmlformats-officedocument.drawingml.chartshapes+xml"/>
  <Override PartName="/ppt/charts/chart12.xml" ContentType="application/vnd.openxmlformats-officedocument.drawingml.chart+xml"/>
  <Override PartName="/ppt/charts/style11.xml" ContentType="application/vnd.ms-office.chartstyle+xml"/>
  <Override PartName="/ppt/charts/colors1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2" r:id="rId1"/>
    <p:sldMasterId id="2147483664" r:id="rId2"/>
    <p:sldMasterId id="2147483666" r:id="rId3"/>
    <p:sldMasterId id="2147483678" r:id="rId4"/>
    <p:sldMasterId id="2147483684" r:id="rId5"/>
  </p:sldMasterIdLst>
  <p:notesMasterIdLst>
    <p:notesMasterId r:id="rId26"/>
  </p:notesMasterIdLst>
  <p:sldIdLst>
    <p:sldId id="291" r:id="rId6"/>
    <p:sldId id="376" r:id="rId7"/>
    <p:sldId id="377" r:id="rId8"/>
    <p:sldId id="378" r:id="rId9"/>
    <p:sldId id="404" r:id="rId10"/>
    <p:sldId id="390" r:id="rId11"/>
    <p:sldId id="381" r:id="rId12"/>
    <p:sldId id="382" r:id="rId13"/>
    <p:sldId id="393" r:id="rId14"/>
    <p:sldId id="394" r:id="rId15"/>
    <p:sldId id="395" r:id="rId16"/>
    <p:sldId id="396" r:id="rId17"/>
    <p:sldId id="397" r:id="rId18"/>
    <p:sldId id="398" r:id="rId19"/>
    <p:sldId id="406" r:id="rId20"/>
    <p:sldId id="399" r:id="rId21"/>
    <p:sldId id="400" r:id="rId22"/>
    <p:sldId id="401" r:id="rId23"/>
    <p:sldId id="402" r:id="rId24"/>
    <p:sldId id="403"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8443"/>
    <a:srgbClr val="8CCEDD"/>
    <a:srgbClr val="FFD961"/>
    <a:srgbClr val="FFFFCC"/>
    <a:srgbClr val="4AB000"/>
    <a:srgbClr val="78C679"/>
    <a:srgbClr val="C2E699"/>
    <a:srgbClr val="9970AB"/>
    <a:srgbClr val="E7D4E8"/>
    <a:srgbClr val="FDB86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0" autoAdjust="0"/>
    <p:restoredTop sz="90561" autoAdjust="0"/>
  </p:normalViewPr>
  <p:slideViewPr>
    <p:cSldViewPr snapToGrid="0" snapToObjects="1">
      <p:cViewPr varScale="1">
        <p:scale>
          <a:sx n="119" d="100"/>
          <a:sy n="119" d="100"/>
        </p:scale>
        <p:origin x="135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9.xml"/><Relationship Id="rId1" Type="http://schemas.microsoft.com/office/2011/relationships/chartStyle" Target="style9.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chartUserShapes" Target="../drawings/drawing10.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1.xml"/><Relationship Id="rId1" Type="http://schemas.microsoft.com/office/2011/relationships/chartStyle" Target="style11.xm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chartUserShapes" Target="../drawings/drawing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chartUserShapes" Target="../drawings/drawing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chartUserShapes" Target="../drawings/drawing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475756265883634"/>
          <c:y val="0.18571000460088369"/>
          <c:w val="0.73828244360145778"/>
          <c:h val="0.72850787504900794"/>
        </c:manualLayout>
      </c:layout>
      <c:pieChart>
        <c:varyColors val="1"/>
        <c:ser>
          <c:idx val="0"/>
          <c:order val="0"/>
          <c:tx>
            <c:strRef>
              <c:f>Sheet1!$B$1</c:f>
              <c:strCache>
                <c:ptCount val="1"/>
                <c:pt idx="0">
                  <c:v>Column1</c:v>
                </c:pt>
              </c:strCache>
            </c:strRef>
          </c:tx>
          <c:dPt>
            <c:idx val="0"/>
            <c:bubble3D val="0"/>
            <c:spPr>
              <a:solidFill>
                <a:srgbClr val="007033"/>
              </a:solidFill>
              <a:ln w="19050">
                <a:solidFill>
                  <a:schemeClr val="lt1"/>
                </a:solidFill>
              </a:ln>
              <a:effectLst/>
            </c:spPr>
            <c:extLst>
              <c:ext xmlns:c16="http://schemas.microsoft.com/office/drawing/2014/chart" uri="{C3380CC4-5D6E-409C-BE32-E72D297353CC}">
                <c16:uniqueId val="{00000001-02F0-4998-8538-BB29B4D4E3DB}"/>
              </c:ext>
            </c:extLst>
          </c:dPt>
          <c:dPt>
            <c:idx val="1"/>
            <c:bubble3D val="0"/>
            <c:spPr>
              <a:solidFill>
                <a:srgbClr val="92D050"/>
              </a:solidFill>
              <a:ln w="19050">
                <a:solidFill>
                  <a:schemeClr val="lt1"/>
                </a:solidFill>
              </a:ln>
              <a:effectLst/>
            </c:spPr>
            <c:extLst>
              <c:ext xmlns:c16="http://schemas.microsoft.com/office/drawing/2014/chart" uri="{C3380CC4-5D6E-409C-BE32-E72D297353CC}">
                <c16:uniqueId val="{00000003-02F0-4998-8538-BB29B4D4E3DB}"/>
              </c:ext>
            </c:extLst>
          </c:dPt>
          <c:dPt>
            <c:idx val="2"/>
            <c:bubble3D val="0"/>
            <c:spPr>
              <a:solidFill>
                <a:srgbClr val="FFCC00"/>
              </a:solidFill>
              <a:ln w="19050">
                <a:solidFill>
                  <a:schemeClr val="lt1"/>
                </a:solidFill>
              </a:ln>
              <a:effectLst/>
            </c:spPr>
            <c:extLst>
              <c:ext xmlns:c16="http://schemas.microsoft.com/office/drawing/2014/chart" uri="{C3380CC4-5D6E-409C-BE32-E72D297353CC}">
                <c16:uniqueId val="{00000005-02F0-4998-8538-BB29B4D4E3DB}"/>
              </c:ext>
            </c:extLst>
          </c:dPt>
          <c:dPt>
            <c:idx val="3"/>
            <c:bubble3D val="0"/>
            <c:spPr>
              <a:solidFill>
                <a:srgbClr val="C00000"/>
              </a:solidFill>
              <a:ln w="19050">
                <a:solidFill>
                  <a:schemeClr val="lt1"/>
                </a:solidFill>
              </a:ln>
              <a:effectLst/>
            </c:spPr>
            <c:extLst>
              <c:ext xmlns:c16="http://schemas.microsoft.com/office/drawing/2014/chart" uri="{C3380CC4-5D6E-409C-BE32-E72D297353CC}">
                <c16:uniqueId val="{00000007-02F0-4998-8538-BB29B4D4E3DB}"/>
              </c:ext>
            </c:extLst>
          </c:dPt>
          <c:dPt>
            <c:idx val="4"/>
            <c:bubble3D val="0"/>
            <c:spPr>
              <a:solidFill>
                <a:schemeClr val="bg2">
                  <a:lumMod val="75000"/>
                </a:schemeClr>
              </a:solidFill>
              <a:ln w="19050">
                <a:solidFill>
                  <a:schemeClr val="lt1"/>
                </a:solidFill>
              </a:ln>
              <a:effectLst/>
            </c:spPr>
            <c:extLst>
              <c:ext xmlns:c16="http://schemas.microsoft.com/office/drawing/2014/chart" uri="{C3380CC4-5D6E-409C-BE32-E72D297353CC}">
                <c16:uniqueId val="{00000009-02F0-4998-8538-BB29B4D4E3DB}"/>
              </c:ext>
            </c:extLst>
          </c:dPt>
          <c:dPt>
            <c:idx val="5"/>
            <c:bubble3D val="0"/>
            <c:spPr>
              <a:solidFill>
                <a:srgbClr val="7030A0"/>
              </a:solidFill>
              <a:ln w="19050">
                <a:solidFill>
                  <a:schemeClr val="lt1"/>
                </a:solidFill>
              </a:ln>
              <a:effectLst/>
            </c:spPr>
            <c:extLst>
              <c:ext xmlns:c16="http://schemas.microsoft.com/office/drawing/2014/chart" uri="{C3380CC4-5D6E-409C-BE32-E72D297353CC}">
                <c16:uniqueId val="{0000000B-02F0-4998-8538-BB29B4D4E3DB}"/>
              </c:ext>
            </c:extLst>
          </c:dPt>
          <c:dLbls>
            <c:dLbl>
              <c:idx val="0"/>
              <c:delete val="1"/>
              <c:extLst>
                <c:ext xmlns:c15="http://schemas.microsoft.com/office/drawing/2012/chart" uri="{CE6537A1-D6FC-4f65-9D91-7224C49458BB}"/>
                <c:ext xmlns:c16="http://schemas.microsoft.com/office/drawing/2014/chart" uri="{C3380CC4-5D6E-409C-BE32-E72D297353CC}">
                  <c16:uniqueId val="{00000001-02F0-4998-8538-BB29B4D4E3DB}"/>
                </c:ext>
              </c:extLst>
            </c:dLbl>
            <c:dLbl>
              <c:idx val="1"/>
              <c:delete val="1"/>
              <c:extLst>
                <c:ext xmlns:c15="http://schemas.microsoft.com/office/drawing/2012/chart" uri="{CE6537A1-D6FC-4f65-9D91-7224C49458BB}"/>
                <c:ext xmlns:c16="http://schemas.microsoft.com/office/drawing/2014/chart" uri="{C3380CC4-5D6E-409C-BE32-E72D297353CC}">
                  <c16:uniqueId val="{00000003-02F0-4998-8538-BB29B4D4E3DB}"/>
                </c:ext>
              </c:extLst>
            </c:dLbl>
            <c:dLbl>
              <c:idx val="2"/>
              <c:layout>
                <c:manualLayout>
                  <c:x val="-0.19843164261918786"/>
                  <c:y val="-0.20029195617531906"/>
                </c:manualLayout>
              </c:layout>
              <c:tx>
                <c:rich>
                  <a:bodyPr rot="0" spcFirstLastPara="1" vertOverflow="ellipsis" vert="horz" wrap="square" lIns="38100" tIns="19050" rIns="38100" bIns="1905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sz="1000" b="0" i="0" u="none" strike="noStrike" kern="1200" baseline="0">
                        <a:solidFill>
                          <a:prstClr val="black">
                            <a:lumMod val="75000"/>
                            <a:lumOff val="25000"/>
                          </a:prstClr>
                        </a:solidFill>
                        <a:latin typeface="Verdana" panose="020B0604030504040204" pitchFamily="34" charset="0"/>
                        <a:ea typeface="Verdana" panose="020B0604030504040204" pitchFamily="34" charset="0"/>
                        <a:cs typeface="Verdana" panose="020B0604030504040204" pitchFamily="34" charset="0"/>
                      </a:defRPr>
                    </a:pPr>
                    <a:fld id="{654574C2-555D-4BB0-BCB4-7EE367FA76EF}" type="CATEGORYNAME">
                      <a:rPr lang="en-US" sz="1000" smtClean="0">
                        <a:latin typeface="Verdana" panose="020B0604030504040204" pitchFamily="34" charset="0"/>
                        <a:ea typeface="Verdana" panose="020B0604030504040204" pitchFamily="34" charset="0"/>
                        <a:cs typeface="Verdana" panose="020B060403050404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sz="1000">
                          <a:solidFill>
                            <a:prstClr val="black">
                              <a:lumMod val="75000"/>
                              <a:lumOff val="25000"/>
                            </a:prstClr>
                          </a:solidFill>
                          <a:latin typeface="Verdana" panose="020B0604030504040204" pitchFamily="34" charset="0"/>
                          <a:ea typeface="Verdana" panose="020B0604030504040204" pitchFamily="34" charset="0"/>
                          <a:cs typeface="Verdana" panose="020B0604030504040204" pitchFamily="34" charset="0"/>
                        </a:defRPr>
                      </a:pPr>
                      <a:t>[CATEGORY NAME]</a:t>
                    </a:fld>
                    <a:r>
                      <a:rPr lang="en-US" sz="1000" baseline="0" dirty="0" smtClean="0">
                        <a:latin typeface="Verdana" panose="020B0604030504040204" pitchFamily="34" charset="0"/>
                        <a:ea typeface="Verdana" panose="020B0604030504040204" pitchFamily="34" charset="0"/>
                        <a:cs typeface="Verdana" panose="020B0604030504040204" pitchFamily="34" charset="0"/>
                      </a:rPr>
                      <a:t>  </a:t>
                    </a:r>
                  </a:p>
                  <a:p>
                    <a:pPr marL="0" marR="0" lvl="0" indent="0" algn="ctr" defTabSz="914400" rtl="0" eaLnBrk="1" fontAlgn="auto" latinLnBrk="0" hangingPunct="1">
                      <a:lnSpc>
                        <a:spcPct val="100000"/>
                      </a:lnSpc>
                      <a:spcBef>
                        <a:spcPts val="0"/>
                      </a:spcBef>
                      <a:spcAft>
                        <a:spcPts val="0"/>
                      </a:spcAft>
                      <a:buClrTx/>
                      <a:buSzTx/>
                      <a:buFontTx/>
                      <a:buNone/>
                      <a:tabLst/>
                      <a:defRPr sz="1000">
                        <a:solidFill>
                          <a:prstClr val="black">
                            <a:lumMod val="75000"/>
                            <a:lumOff val="25000"/>
                          </a:prstClr>
                        </a:solidFill>
                        <a:latin typeface="Verdana" panose="020B0604030504040204" pitchFamily="34" charset="0"/>
                        <a:ea typeface="Verdana" panose="020B0604030504040204" pitchFamily="34" charset="0"/>
                        <a:cs typeface="Verdana" panose="020B0604030504040204" pitchFamily="34" charset="0"/>
                      </a:defRPr>
                    </a:pPr>
                    <a:r>
                      <a:rPr lang="en-US" sz="1000" b="0" i="0" u="none" strike="noStrike" kern="1200" baseline="0" dirty="0" smtClean="0">
                        <a:solidFill>
                          <a:prstClr val="black">
                            <a:lumMod val="75000"/>
                            <a:lumOff val="25000"/>
                          </a:prstClr>
                        </a:solidFill>
                        <a:latin typeface="Verdana" panose="020B0604030504040204" pitchFamily="34" charset="0"/>
                        <a:ea typeface="Verdana" panose="020B0604030504040204" pitchFamily="34" charset="0"/>
                        <a:cs typeface="Verdana" panose="020B0604030504040204" pitchFamily="34" charset="0"/>
                      </a:rPr>
                      <a:t>69.2% </a:t>
                    </a:r>
                    <a:r>
                      <a:rPr lang="en-US" sz="1000" baseline="0" dirty="0" smtClean="0">
                        <a:latin typeface="Verdana" panose="020B0604030504040204" pitchFamily="34" charset="0"/>
                        <a:ea typeface="Verdana" panose="020B0604030504040204" pitchFamily="34" charset="0"/>
                        <a:cs typeface="Verdana" panose="020B0604030504040204" pitchFamily="34" charset="0"/>
                      </a:rPr>
                      <a:t>(n = </a:t>
                    </a:r>
                    <a:fld id="{A54A7C02-AD1C-4434-A55F-B112C3564EA2}" type="VALUE">
                      <a:rPr lang="en-US" sz="1000" baseline="0" smtClean="0">
                        <a:latin typeface="Verdana" panose="020B0604030504040204" pitchFamily="34" charset="0"/>
                        <a:ea typeface="Verdana" panose="020B0604030504040204" pitchFamily="34" charset="0"/>
                        <a:cs typeface="Verdana" panose="020B060403050404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sz="1000">
                          <a:solidFill>
                            <a:prstClr val="black">
                              <a:lumMod val="75000"/>
                              <a:lumOff val="25000"/>
                            </a:prstClr>
                          </a:solidFill>
                          <a:latin typeface="Verdana" panose="020B0604030504040204" pitchFamily="34" charset="0"/>
                          <a:ea typeface="Verdana" panose="020B0604030504040204" pitchFamily="34" charset="0"/>
                          <a:cs typeface="Verdana" panose="020B0604030504040204" pitchFamily="34" charset="0"/>
                        </a:defRPr>
                      </a:pPr>
                      <a:t>[VALUE]</a:t>
                    </a:fld>
                    <a:r>
                      <a:rPr lang="en-US" sz="1000" baseline="0" dirty="0" smtClean="0">
                        <a:latin typeface="Verdana" panose="020B0604030504040204" pitchFamily="34" charset="0"/>
                        <a:ea typeface="Verdana" panose="020B0604030504040204" pitchFamily="34" charset="0"/>
                        <a:cs typeface="Verdana" panose="020B0604030504040204" pitchFamily="34" charset="0"/>
                      </a:rPr>
                      <a:t>)</a:t>
                    </a:r>
                  </a:p>
                </c:rich>
              </c:tx>
              <c:numFmt formatCode="0.0%" sourceLinked="0"/>
              <c:spPr>
                <a:noFill/>
                <a:ln>
                  <a:noFill/>
                </a:ln>
                <a:effectLst/>
              </c:spPr>
              <c:txPr>
                <a:bodyPr rot="0" spcFirstLastPara="1" vertOverflow="ellipsis" vert="horz" wrap="square" lIns="38100" tIns="19050" rIns="38100" bIns="1905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sz="1000" b="0" i="0" u="none" strike="noStrike" kern="1200" baseline="0">
                      <a:solidFill>
                        <a:prstClr val="black">
                          <a:lumMod val="75000"/>
                          <a:lumOff val="25000"/>
                        </a:prstClr>
                      </a:solidFill>
                      <a:latin typeface="Verdana" panose="020B0604030504040204" pitchFamily="34" charset="0"/>
                      <a:ea typeface="Verdana" panose="020B0604030504040204" pitchFamily="34" charset="0"/>
                      <a:cs typeface="Verdana" panose="020B0604030504040204" pitchFamily="34" charset="0"/>
                    </a:defRPr>
                  </a:pPr>
                  <a:endParaRPr lang="en-US"/>
                </a:p>
              </c:txPr>
              <c:dLblPos val="bestFit"/>
              <c:showLegendKey val="0"/>
              <c:showVal val="1"/>
              <c:showCatName val="1"/>
              <c:showSerName val="0"/>
              <c:showPercent val="1"/>
              <c:showBubbleSize val="0"/>
              <c:extLst>
                <c:ext xmlns:c15="http://schemas.microsoft.com/office/drawing/2012/chart" uri="{CE6537A1-D6FC-4f65-9D91-7224C49458BB}">
                  <c15:layout>
                    <c:manualLayout>
                      <c:w val="0.38192614902481009"/>
                      <c:h val="0.2002188752057413"/>
                    </c:manualLayout>
                  </c15:layout>
                  <c15:dlblFieldTable/>
                  <c15:showDataLabelsRange val="0"/>
                </c:ext>
                <c:ext xmlns:c16="http://schemas.microsoft.com/office/drawing/2014/chart" uri="{C3380CC4-5D6E-409C-BE32-E72D297353CC}">
                  <c16:uniqueId val="{00000005-02F0-4998-8538-BB29B4D4E3DB}"/>
                </c:ext>
              </c:extLst>
            </c:dLbl>
            <c:dLbl>
              <c:idx val="3"/>
              <c:layout>
                <c:manualLayout>
                  <c:x val="0.15076907958968896"/>
                  <c:y val="0.19751097248708324"/>
                </c:manualLayout>
              </c:layout>
              <c:tx>
                <c:rich>
                  <a:bodyPr rot="0" spcFirstLastPara="1" vertOverflow="ellipsis" vert="horz" wrap="square" lIns="38100" tIns="19050" rIns="38100" bIns="19050" anchor="ctr" anchorCtr="1">
                    <a:noAutofit/>
                  </a:bodyPr>
                  <a:lstStyle/>
                  <a:p>
                    <a:pPr>
                      <a:defRPr sz="1000"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fld id="{F8C12D5F-376C-43BA-9AD8-A7BB4C515AEB}" type="CATEGORYNAME">
                      <a:rPr lang="en-US" smtClean="0">
                        <a:solidFill>
                          <a:schemeClr val="bg1"/>
                        </a:solidFill>
                      </a:rPr>
                      <a:pPr>
                        <a:defRPr sz="1000">
                          <a:solidFill>
                            <a:schemeClr val="bg1"/>
                          </a:solidFill>
                          <a:latin typeface="Verdana" panose="020B0604030504040204" pitchFamily="34" charset="0"/>
                          <a:ea typeface="Verdana" panose="020B0604030504040204" pitchFamily="34" charset="0"/>
                          <a:cs typeface="Verdana" panose="020B0604030504040204" pitchFamily="34" charset="0"/>
                        </a:defRPr>
                      </a:pPr>
                      <a:t>[CATEGORY NAME]</a:t>
                    </a:fld>
                    <a:r>
                      <a:rPr lang="en-US" baseline="0" dirty="0" smtClean="0">
                        <a:solidFill>
                          <a:schemeClr val="bg1"/>
                        </a:solidFill>
                      </a:rPr>
                      <a:t> 23.1% (n = </a:t>
                    </a:r>
                    <a:fld id="{603AC9E7-539F-4E3C-8010-93D5BCF0460B}" type="VALUE">
                      <a:rPr lang="en-US" baseline="0" smtClean="0">
                        <a:solidFill>
                          <a:schemeClr val="bg1"/>
                        </a:solidFill>
                      </a:rPr>
                      <a:pPr>
                        <a:defRPr sz="1000">
                          <a:solidFill>
                            <a:schemeClr val="bg1"/>
                          </a:solidFill>
                          <a:latin typeface="Verdana" panose="020B0604030504040204" pitchFamily="34" charset="0"/>
                          <a:ea typeface="Verdana" panose="020B0604030504040204" pitchFamily="34" charset="0"/>
                          <a:cs typeface="Verdana" panose="020B0604030504040204" pitchFamily="34" charset="0"/>
                        </a:defRPr>
                      </a:pPr>
                      <a:t>[VALUE]</a:t>
                    </a:fld>
                    <a:r>
                      <a:rPr lang="en-US" baseline="0" dirty="0" smtClean="0">
                        <a:solidFill>
                          <a:schemeClr val="bg1"/>
                        </a:solidFill>
                      </a:rPr>
                      <a:t>)</a:t>
                    </a:r>
                  </a:p>
                </c:rich>
              </c:tx>
              <c:numFmt formatCode="0.0%" sourceLinked="0"/>
              <c:spPr>
                <a:noFill/>
                <a:ln>
                  <a:noFill/>
                </a:ln>
                <a:effectLst/>
              </c:spPr>
              <c:txPr>
                <a:bodyPr rot="0" spcFirstLastPara="1" vertOverflow="ellipsis" vert="horz" wrap="square" lIns="38100" tIns="19050" rIns="38100" bIns="19050" anchor="ctr" anchorCtr="1">
                  <a:noAutofit/>
                </a:bodyPr>
                <a:lstStyle/>
                <a:p>
                  <a:pPr>
                    <a:defRPr sz="1000"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endParaRPr lang="en-US"/>
                </a:p>
              </c:txPr>
              <c:showLegendKey val="0"/>
              <c:showVal val="1"/>
              <c:showCatName val="1"/>
              <c:showSerName val="0"/>
              <c:showPercent val="1"/>
              <c:showBubbleSize val="0"/>
              <c:extLst>
                <c:ext xmlns:c15="http://schemas.microsoft.com/office/drawing/2012/chart" uri="{CE6537A1-D6FC-4f65-9D91-7224C49458BB}">
                  <c15:layout>
                    <c:manualLayout>
                      <c:w val="0.17765339115219289"/>
                      <c:h val="0.18606345910154531"/>
                    </c:manualLayout>
                  </c15:layout>
                  <c15:dlblFieldTable/>
                  <c15:showDataLabelsRange val="0"/>
                </c:ext>
                <c:ext xmlns:c16="http://schemas.microsoft.com/office/drawing/2014/chart" uri="{C3380CC4-5D6E-409C-BE32-E72D297353CC}">
                  <c16:uniqueId val="{00000007-02F0-4998-8538-BB29B4D4E3DB}"/>
                </c:ext>
              </c:extLst>
            </c:dLbl>
            <c:dLbl>
              <c:idx val="4"/>
              <c:delete val="1"/>
              <c:extLst>
                <c:ext xmlns:c15="http://schemas.microsoft.com/office/drawing/2012/chart" uri="{CE6537A1-D6FC-4f65-9D91-7224C49458BB}"/>
                <c:ext xmlns:c16="http://schemas.microsoft.com/office/drawing/2014/chart" uri="{C3380CC4-5D6E-409C-BE32-E72D297353CC}">
                  <c16:uniqueId val="{00000009-02F0-4998-8538-BB29B4D4E3DB}"/>
                </c:ext>
              </c:extLst>
            </c:dLbl>
            <c:dLbl>
              <c:idx val="5"/>
              <c:delete val="1"/>
              <c:extLst>
                <c:ext xmlns:c15="http://schemas.microsoft.com/office/drawing/2012/chart" uri="{CE6537A1-D6FC-4f65-9D91-7224C49458BB}"/>
                <c:ext xmlns:c16="http://schemas.microsoft.com/office/drawing/2014/chart" uri="{C3380CC4-5D6E-409C-BE32-E72D297353CC}">
                  <c16:uniqueId val="{0000000B-02F0-4998-8538-BB29B4D4E3DB}"/>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Verdana" panose="020B0604030504040204" pitchFamily="34" charset="0"/>
                    <a:ea typeface="Verdana" panose="020B0604030504040204" pitchFamily="34" charset="0"/>
                    <a:cs typeface="Verdana" panose="020B0604030504040204" pitchFamily="34" charset="0"/>
                  </a:defRPr>
                </a:pPr>
                <a:endParaRPr lang="en-US"/>
              </a:p>
            </c:txPr>
            <c:dLblPos val="bestFit"/>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Target met or exceeded</c:v>
                </c:pt>
                <c:pt idx="1">
                  <c:v>Improving</c:v>
                </c:pt>
                <c:pt idx="2">
                  <c:v>Little or no detectable change</c:v>
                </c:pt>
                <c:pt idx="3">
                  <c:v>Getting worse</c:v>
                </c:pt>
                <c:pt idx="4">
                  <c:v>Baseline only</c:v>
                </c:pt>
                <c:pt idx="5">
                  <c:v>Informational</c:v>
                </c:pt>
              </c:strCache>
            </c:strRef>
          </c:cat>
          <c:val>
            <c:numRef>
              <c:f>Sheet1!$B$2:$B$7</c:f>
              <c:numCache>
                <c:formatCode>0</c:formatCode>
                <c:ptCount val="6"/>
                <c:pt idx="0">
                  <c:v>0</c:v>
                </c:pt>
                <c:pt idx="1">
                  <c:v>1</c:v>
                </c:pt>
                <c:pt idx="2">
                  <c:v>9</c:v>
                </c:pt>
                <c:pt idx="3">
                  <c:v>3</c:v>
                </c:pt>
                <c:pt idx="4">
                  <c:v>0</c:v>
                </c:pt>
                <c:pt idx="5">
                  <c:v>0</c:v>
                </c:pt>
              </c:numCache>
            </c:numRef>
          </c:val>
          <c:extLst>
            <c:ext xmlns:c16="http://schemas.microsoft.com/office/drawing/2014/chart" uri="{C3380CC4-5D6E-409C-BE32-E72D297353CC}">
              <c16:uniqueId val="{0000000C-02F0-4998-8538-BB29B4D4E3DB}"/>
            </c:ext>
          </c:extLst>
        </c:ser>
        <c:ser>
          <c:idx val="1"/>
          <c:order val="1"/>
          <c:tx>
            <c:strRef>
              <c:f>Sheet1!$C$1</c:f>
              <c:strCache>
                <c:ptCount val="1"/>
                <c:pt idx="0">
                  <c:v>Column2</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E-02F0-4998-8538-BB29B4D4E3D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10-02F0-4998-8538-BB29B4D4E3D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12-02F0-4998-8538-BB29B4D4E3DB}"/>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14-02F0-4998-8538-BB29B4D4E3DB}"/>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16-02F0-4998-8538-BB29B4D4E3DB}"/>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18-02F0-4998-8538-BB29B4D4E3DB}"/>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Target met or exceeded</c:v>
                </c:pt>
                <c:pt idx="1">
                  <c:v>Improving</c:v>
                </c:pt>
                <c:pt idx="2">
                  <c:v>Little or no detectable change</c:v>
                </c:pt>
                <c:pt idx="3">
                  <c:v>Getting worse</c:v>
                </c:pt>
                <c:pt idx="4">
                  <c:v>Baseline only</c:v>
                </c:pt>
                <c:pt idx="5">
                  <c:v>Informational</c:v>
                </c:pt>
              </c:strCache>
            </c:strRef>
          </c:cat>
          <c:val>
            <c:numRef>
              <c:f>Sheet1!$C$2:$C$7</c:f>
              <c:numCache>
                <c:formatCode>General</c:formatCode>
                <c:ptCount val="6"/>
                <c:pt idx="0">
                  <c:v>0</c:v>
                </c:pt>
                <c:pt idx="1">
                  <c:v>2.3255813953488373</c:v>
                </c:pt>
                <c:pt idx="2">
                  <c:v>20.930232558139537</c:v>
                </c:pt>
                <c:pt idx="3">
                  <c:v>6.9767441860465116</c:v>
                </c:pt>
                <c:pt idx="4">
                  <c:v>0</c:v>
                </c:pt>
                <c:pt idx="5">
                  <c:v>0</c:v>
                </c:pt>
              </c:numCache>
            </c:numRef>
          </c:val>
          <c:extLst>
            <c:ext xmlns:c16="http://schemas.microsoft.com/office/drawing/2014/chart" uri="{C3380CC4-5D6E-409C-BE32-E72D297353CC}">
              <c16:uniqueId val="{00000019-02F0-4998-8538-BB29B4D4E3DB}"/>
            </c:ext>
          </c:extLst>
        </c:ser>
        <c:ser>
          <c:idx val="2"/>
          <c:order val="2"/>
          <c:tx>
            <c:strRef>
              <c:f>Sheet1!$D$1</c:f>
              <c:strCache>
                <c:ptCount val="1"/>
                <c:pt idx="0">
                  <c:v>Column3</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1B-02F0-4998-8538-BB29B4D4E3D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1D-02F0-4998-8538-BB29B4D4E3D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1F-02F0-4998-8538-BB29B4D4E3DB}"/>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21-02F0-4998-8538-BB29B4D4E3DB}"/>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23-02F0-4998-8538-BB29B4D4E3DB}"/>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25-02F0-4998-8538-BB29B4D4E3DB}"/>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Target met or exceeded</c:v>
                </c:pt>
                <c:pt idx="1">
                  <c:v>Improving</c:v>
                </c:pt>
                <c:pt idx="2">
                  <c:v>Little or no detectable change</c:v>
                </c:pt>
                <c:pt idx="3">
                  <c:v>Getting worse</c:v>
                </c:pt>
                <c:pt idx="4">
                  <c:v>Baseline only</c:v>
                </c:pt>
                <c:pt idx="5">
                  <c:v>Informational</c:v>
                </c:pt>
              </c:strCache>
            </c:strRef>
          </c:cat>
          <c:val>
            <c:numRef>
              <c:f>Sheet1!$D$2:$D$7</c:f>
              <c:numCache>
                <c:formatCode>General</c:formatCode>
                <c:ptCount val="6"/>
                <c:pt idx="0">
                  <c:v>7</c:v>
                </c:pt>
                <c:pt idx="1">
                  <c:v>9.3000000000000007</c:v>
                </c:pt>
                <c:pt idx="2">
                  <c:v>58.1</c:v>
                </c:pt>
                <c:pt idx="3">
                  <c:v>11.6</c:v>
                </c:pt>
                <c:pt idx="4">
                  <c:v>14</c:v>
                </c:pt>
                <c:pt idx="5">
                  <c:v>0</c:v>
                </c:pt>
              </c:numCache>
            </c:numRef>
          </c:val>
          <c:extLst>
            <c:ext xmlns:c16="http://schemas.microsoft.com/office/drawing/2014/chart" uri="{C3380CC4-5D6E-409C-BE32-E72D297353CC}">
              <c16:uniqueId val="{00000026-02F0-4998-8538-BB29B4D4E3DB}"/>
            </c:ext>
          </c:extLst>
        </c:ser>
        <c:dLbls>
          <c:dLblPos val="ctr"/>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Adolescents With Special Health Care Needs</c:v>
                </c:pt>
              </c:strCache>
            </c:strRef>
          </c:tx>
          <c:spPr>
            <a:solidFill>
              <a:srgbClr val="8CCEDD"/>
            </a:solidFill>
            <a:ln>
              <a:solidFill>
                <a:schemeClr val="tx1"/>
              </a:solidFill>
            </a:ln>
            <a:effectLst/>
          </c:spPr>
          <c:invertIfNegative val="0"/>
          <c:errBars>
            <c:errBarType val="both"/>
            <c:errValType val="cust"/>
            <c:noEndCap val="0"/>
            <c:plus>
              <c:numRef>
                <c:f>Sheet1!$F$3</c:f>
                <c:numCache>
                  <c:formatCode>General</c:formatCode>
                  <c:ptCount val="1"/>
                  <c:pt idx="0">
                    <c:v>1.9000000000000057</c:v>
                  </c:pt>
                </c:numCache>
              </c:numRef>
            </c:plus>
            <c:minus>
              <c:numRef>
                <c:f>Sheet1!$E$3</c:f>
                <c:numCache>
                  <c:formatCode>General</c:formatCode>
                  <c:ptCount val="1"/>
                  <c:pt idx="0">
                    <c:v>2.0999999999999943</c:v>
                  </c:pt>
                </c:numCache>
              </c:numRef>
            </c:minus>
            <c:spPr>
              <a:noFill/>
              <a:ln w="9525" cap="flat" cmpd="sng" algn="ctr">
                <a:solidFill>
                  <a:schemeClr val="tx1"/>
                </a:solidFill>
                <a:round/>
              </a:ln>
              <a:effectLst/>
            </c:spPr>
          </c:errBars>
          <c:cat>
            <c:numRef>
              <c:f>Sheet1!$A$2:$A$4</c:f>
              <c:numCache>
                <c:formatCode>General</c:formatCode>
                <c:ptCount val="3"/>
              </c:numCache>
            </c:numRef>
          </c:cat>
          <c:val>
            <c:numRef>
              <c:f>Sheet1!$B$2:$B$4</c:f>
              <c:numCache>
                <c:formatCode>General</c:formatCode>
                <c:ptCount val="3"/>
                <c:pt idx="1">
                  <c:v>78.8</c:v>
                </c:pt>
              </c:numCache>
            </c:numRef>
          </c:val>
          <c:extLst>
            <c:ext xmlns:c16="http://schemas.microsoft.com/office/drawing/2014/chart" uri="{C3380CC4-5D6E-409C-BE32-E72D297353CC}">
              <c16:uniqueId val="{00000000-EE8E-4647-B09B-27E98F624524}"/>
            </c:ext>
          </c:extLst>
        </c:ser>
        <c:ser>
          <c:idx val="1"/>
          <c:order val="1"/>
          <c:tx>
            <c:strRef>
              <c:f>Sheet1!$C$1</c:f>
              <c:strCache>
                <c:ptCount val="1"/>
                <c:pt idx="0">
                  <c:v>Adolescents Without Special Health Care Needs</c:v>
                </c:pt>
              </c:strCache>
            </c:strRef>
          </c:tx>
          <c:spPr>
            <a:solidFill>
              <a:srgbClr val="238443"/>
            </a:solidFill>
            <a:ln>
              <a:solidFill>
                <a:schemeClr val="tx1"/>
              </a:solidFill>
            </a:ln>
            <a:effectLst/>
          </c:spPr>
          <c:invertIfNegative val="0"/>
          <c:errBars>
            <c:errBarType val="both"/>
            <c:errValType val="cust"/>
            <c:noEndCap val="0"/>
            <c:plus>
              <c:numRef>
                <c:f>Sheet1!$J$3</c:f>
                <c:numCache>
                  <c:formatCode>General</c:formatCode>
                  <c:ptCount val="1"/>
                  <c:pt idx="0">
                    <c:v>1.2000000000000028</c:v>
                  </c:pt>
                </c:numCache>
              </c:numRef>
            </c:plus>
            <c:minus>
              <c:numRef>
                <c:f>Sheet1!$I$3</c:f>
                <c:numCache>
                  <c:formatCode>General</c:formatCode>
                  <c:ptCount val="1"/>
                  <c:pt idx="0">
                    <c:v>1.0999999999999943</c:v>
                  </c:pt>
                </c:numCache>
              </c:numRef>
            </c:minus>
            <c:spPr>
              <a:noFill/>
              <a:ln w="9525" cap="flat" cmpd="sng" algn="ctr">
                <a:solidFill>
                  <a:schemeClr val="tx1"/>
                </a:solidFill>
                <a:round/>
              </a:ln>
              <a:effectLst/>
            </c:spPr>
          </c:errBars>
          <c:cat>
            <c:numRef>
              <c:f>Sheet1!$A$2:$A$4</c:f>
              <c:numCache>
                <c:formatCode>General</c:formatCode>
                <c:ptCount val="3"/>
              </c:numCache>
            </c:numRef>
          </c:cat>
          <c:val>
            <c:numRef>
              <c:f>Sheet1!$C$2:$C$4</c:f>
              <c:numCache>
                <c:formatCode>General</c:formatCode>
                <c:ptCount val="3"/>
                <c:pt idx="1">
                  <c:v>84</c:v>
                </c:pt>
              </c:numCache>
            </c:numRef>
          </c:val>
          <c:extLst>
            <c:ext xmlns:c16="http://schemas.microsoft.com/office/drawing/2014/chart" uri="{C3380CC4-5D6E-409C-BE32-E72D297353CC}">
              <c16:uniqueId val="{00000001-EE8E-4647-B09B-27E98F624524}"/>
            </c:ext>
          </c:extLst>
        </c:ser>
        <c:dLbls>
          <c:showLegendKey val="0"/>
          <c:showVal val="0"/>
          <c:showCatName val="0"/>
          <c:showSerName val="0"/>
          <c:showPercent val="0"/>
          <c:showBubbleSize val="0"/>
        </c:dLbls>
        <c:gapWidth val="0"/>
        <c:axId val="390722272"/>
        <c:axId val="390715384"/>
      </c:barChart>
      <c:lineChart>
        <c:grouping val="standard"/>
        <c:varyColors val="0"/>
        <c:ser>
          <c:idx val="2"/>
          <c:order val="2"/>
          <c:tx>
            <c:strRef>
              <c:f>Sheet1!$D$1</c:f>
              <c:strCache>
                <c:ptCount val="1"/>
                <c:pt idx="0">
                  <c:v>Target</c:v>
                </c:pt>
              </c:strCache>
            </c:strRef>
          </c:tx>
          <c:spPr>
            <a:ln w="28575" cap="rnd">
              <a:solidFill>
                <a:schemeClr val="tx1"/>
              </a:solidFill>
              <a:prstDash val="dash"/>
              <a:round/>
            </a:ln>
            <a:effectLst/>
          </c:spPr>
          <c:marker>
            <c:symbol val="none"/>
          </c:marker>
          <c:cat>
            <c:numRef>
              <c:f>Sheet1!$A$2:$A$4</c:f>
              <c:numCache>
                <c:formatCode>General</c:formatCode>
                <c:ptCount val="3"/>
              </c:numCache>
            </c:numRef>
          </c:cat>
          <c:val>
            <c:numRef>
              <c:f>Sheet1!$D$2:$D$4</c:f>
              <c:numCache>
                <c:formatCode>General</c:formatCode>
                <c:ptCount val="3"/>
                <c:pt idx="0">
                  <c:v>90.6</c:v>
                </c:pt>
                <c:pt idx="1">
                  <c:v>90.6</c:v>
                </c:pt>
                <c:pt idx="2">
                  <c:v>90.6</c:v>
                </c:pt>
              </c:numCache>
            </c:numRef>
          </c:val>
          <c:smooth val="0"/>
          <c:extLst>
            <c:ext xmlns:c16="http://schemas.microsoft.com/office/drawing/2014/chart" uri="{C3380CC4-5D6E-409C-BE32-E72D297353CC}">
              <c16:uniqueId val="{00000004-EE8E-4647-B09B-27E98F624524}"/>
            </c:ext>
          </c:extLst>
        </c:ser>
        <c:dLbls>
          <c:showLegendKey val="0"/>
          <c:showVal val="0"/>
          <c:showCatName val="0"/>
          <c:showSerName val="0"/>
          <c:showPercent val="0"/>
          <c:showBubbleSize val="0"/>
        </c:dLbls>
        <c:marker val="1"/>
        <c:smooth val="0"/>
        <c:axId val="390722272"/>
        <c:axId val="390715384"/>
      </c:lineChart>
      <c:catAx>
        <c:axId val="390722272"/>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90715384"/>
        <c:crosses val="autoZero"/>
        <c:auto val="1"/>
        <c:lblAlgn val="ctr"/>
        <c:lblOffset val="100"/>
        <c:noMultiLvlLbl val="0"/>
      </c:catAx>
      <c:valAx>
        <c:axId val="390715384"/>
        <c:scaling>
          <c:orientation val="minMax"/>
          <c:max val="100"/>
        </c:scaling>
        <c:delete val="0"/>
        <c:axPos val="l"/>
        <c:majorGridlines>
          <c:spPr>
            <a:ln w="9525" cap="flat" cmpd="sng" algn="ctr">
              <a:solidFill>
                <a:schemeClr val="tx1">
                  <a:lumMod val="15000"/>
                  <a:lumOff val="85000"/>
                </a:schemeClr>
              </a:solidFill>
              <a:prstDash val="dash"/>
              <a:round/>
            </a:ln>
            <a:effectLst/>
          </c:spPr>
        </c:majorGridlines>
        <c:numFmt formatCode="General" sourceLinked="1"/>
        <c:majorTickMark val="in"/>
        <c:minorTickMark val="none"/>
        <c:tickLblPos val="nextTo"/>
        <c:spPr>
          <a:noFill/>
          <a:ln>
            <a:solidFill>
              <a:schemeClr val="tx1"/>
            </a:solidFill>
          </a:ln>
          <a:effectLst/>
        </c:spPr>
        <c:txPr>
          <a:bodyPr rot="-60000000" spcFirstLastPara="1" vertOverflow="ellipsis" vert="horz" wrap="square" anchor="ctr" anchorCtr="1"/>
          <a:lstStyle/>
          <a:p>
            <a:pPr>
              <a:defRPr sz="1197"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crossAx val="390722272"/>
        <c:crosses val="autoZero"/>
        <c:crossBetween val="between"/>
        <c:majorUnit val="20"/>
      </c:valAx>
      <c:spPr>
        <a:noFill/>
        <a:ln>
          <a:noFill/>
        </a:ln>
        <a:effectLst/>
      </c:spPr>
    </c:plotArea>
    <c:legend>
      <c:legendPos val="t"/>
      <c:legendEntry>
        <c:idx val="2"/>
        <c:delete val="1"/>
      </c:legendEntry>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7358195163663091E-2"/>
          <c:y val="0.1137519161539582"/>
          <c:w val="0.92710779402591081"/>
          <c:h val="0.72512689378459383"/>
        </c:manualLayout>
      </c:layout>
      <c:barChart>
        <c:barDir val="col"/>
        <c:grouping val="clustered"/>
        <c:varyColors val="0"/>
        <c:ser>
          <c:idx val="0"/>
          <c:order val="0"/>
          <c:tx>
            <c:strRef>
              <c:f>Sheet1!$B$1</c:f>
              <c:strCache>
                <c:ptCount val="1"/>
                <c:pt idx="0">
                  <c:v>*2007–2008</c:v>
                </c:pt>
              </c:strCache>
            </c:strRef>
          </c:tx>
          <c:spPr>
            <a:solidFill>
              <a:srgbClr val="FFFFBF"/>
            </a:solidFill>
            <a:ln>
              <a:solidFill>
                <a:schemeClr val="tx1"/>
              </a:solidFill>
            </a:ln>
            <a:effectLst/>
          </c:spPr>
          <c:invertIfNegative val="0"/>
          <c:cat>
            <c:numRef>
              <c:f>Sheet1!$A$2:$A$14</c:f>
              <c:numCache>
                <c:formatCode>General</c:formatCode>
                <c:ptCount val="13"/>
              </c:numCache>
            </c:numRef>
          </c:cat>
          <c:val>
            <c:numRef>
              <c:f>Sheet1!$B$2:$B$14</c:f>
              <c:numCache>
                <c:formatCode>General</c:formatCode>
                <c:ptCount val="13"/>
                <c:pt idx="0">
                  <c:v>59.1</c:v>
                </c:pt>
                <c:pt idx="1">
                  <c:v>64.3</c:v>
                </c:pt>
                <c:pt idx="2">
                  <c:v>37.6</c:v>
                </c:pt>
                <c:pt idx="3">
                  <c:v>45.7</c:v>
                </c:pt>
                <c:pt idx="4">
                  <c:v>66.7</c:v>
                </c:pt>
                <c:pt idx="5">
                  <c:v>69.599999999999994</c:v>
                </c:pt>
                <c:pt idx="6">
                  <c:v>61.9</c:v>
                </c:pt>
                <c:pt idx="7">
                  <c:v>66.5</c:v>
                </c:pt>
                <c:pt idx="8">
                  <c:v>77.099999999999994</c:v>
                </c:pt>
                <c:pt idx="9">
                  <c:v>45.6</c:v>
                </c:pt>
                <c:pt idx="10">
                  <c:v>63.2</c:v>
                </c:pt>
                <c:pt idx="11">
                  <c:v>58.4</c:v>
                </c:pt>
                <c:pt idx="12">
                  <c:v>64.900000000000006</c:v>
                </c:pt>
              </c:numCache>
            </c:numRef>
          </c:val>
          <c:extLst>
            <c:ext xmlns:c16="http://schemas.microsoft.com/office/drawing/2014/chart" uri="{C3380CC4-5D6E-409C-BE32-E72D297353CC}">
              <c16:uniqueId val="{00000000-2FB7-4451-8366-1B8A439377CD}"/>
            </c:ext>
          </c:extLst>
        </c:ser>
        <c:ser>
          <c:idx val="1"/>
          <c:order val="1"/>
          <c:tx>
            <c:strRef>
              <c:f>Sheet1!$C$1</c:f>
              <c:strCache>
                <c:ptCount val="1"/>
                <c:pt idx="0">
                  <c:v>2014–2015</c:v>
                </c:pt>
              </c:strCache>
            </c:strRef>
          </c:tx>
          <c:spPr>
            <a:solidFill>
              <a:srgbClr val="FC8D59"/>
            </a:solidFill>
            <a:ln>
              <a:solidFill>
                <a:schemeClr val="tx1"/>
              </a:solidFill>
              <a:prstDash val="solid"/>
            </a:ln>
            <a:effectLst/>
          </c:spPr>
          <c:invertIfNegative val="0"/>
          <c:cat>
            <c:numRef>
              <c:f>Sheet1!$A$2:$A$14</c:f>
              <c:numCache>
                <c:formatCode>General</c:formatCode>
                <c:ptCount val="13"/>
              </c:numCache>
            </c:numRef>
          </c:cat>
          <c:val>
            <c:numRef>
              <c:f>Sheet1!$C$2:$C$14</c:f>
              <c:numCache>
                <c:formatCode>General</c:formatCode>
                <c:ptCount val="13"/>
                <c:pt idx="0">
                  <c:v>69.900000000000006</c:v>
                </c:pt>
                <c:pt idx="1">
                  <c:v>75.5</c:v>
                </c:pt>
                <c:pt idx="2">
                  <c:v>42.4</c:v>
                </c:pt>
                <c:pt idx="3">
                  <c:v>49.9</c:v>
                </c:pt>
                <c:pt idx="4">
                  <c:v>81.099999999999994</c:v>
                </c:pt>
                <c:pt idx="5">
                  <c:v>80.3</c:v>
                </c:pt>
                <c:pt idx="6">
                  <c:v>64.400000000000006</c:v>
                </c:pt>
                <c:pt idx="7">
                  <c:v>74.7</c:v>
                </c:pt>
                <c:pt idx="8">
                  <c:v>82.1</c:v>
                </c:pt>
                <c:pt idx="9">
                  <c:v>57.6</c:v>
                </c:pt>
                <c:pt idx="10">
                  <c:v>68.400000000000006</c:v>
                </c:pt>
                <c:pt idx="11">
                  <c:v>51.1</c:v>
                </c:pt>
                <c:pt idx="12">
                  <c:v>75.099999999999994</c:v>
                </c:pt>
              </c:numCache>
            </c:numRef>
          </c:val>
          <c:extLst>
            <c:ext xmlns:c16="http://schemas.microsoft.com/office/drawing/2014/chart" uri="{C3380CC4-5D6E-409C-BE32-E72D297353CC}">
              <c16:uniqueId val="{00000001-2FB7-4451-8366-1B8A439377CD}"/>
            </c:ext>
          </c:extLst>
        </c:ser>
        <c:dLbls>
          <c:showLegendKey val="0"/>
          <c:showVal val="0"/>
          <c:showCatName val="0"/>
          <c:showSerName val="0"/>
          <c:showPercent val="0"/>
          <c:showBubbleSize val="0"/>
        </c:dLbls>
        <c:gapWidth val="111"/>
        <c:axId val="680727768"/>
        <c:axId val="680729080"/>
      </c:barChart>
      <c:lineChart>
        <c:grouping val="standard"/>
        <c:varyColors val="0"/>
        <c:ser>
          <c:idx val="2"/>
          <c:order val="2"/>
          <c:tx>
            <c:strRef>
              <c:f>Sheet1!$D$1</c:f>
              <c:strCache>
                <c:ptCount val="1"/>
                <c:pt idx="0">
                  <c:v>Target</c:v>
                </c:pt>
              </c:strCache>
            </c:strRef>
          </c:tx>
          <c:spPr>
            <a:ln w="28575" cap="rnd">
              <a:solidFill>
                <a:schemeClr val="tx1"/>
              </a:solidFill>
              <a:prstDash val="dash"/>
              <a:round/>
            </a:ln>
            <a:effectLst/>
          </c:spPr>
          <c:marker>
            <c:symbol val="none"/>
          </c:marker>
          <c:cat>
            <c:numRef>
              <c:f>Sheet1!$A$2:$A$14</c:f>
              <c:numCache>
                <c:formatCode>General</c:formatCode>
                <c:ptCount val="13"/>
              </c:numCache>
            </c:numRef>
          </c:cat>
          <c:val>
            <c:numRef>
              <c:f>Sheet1!$D$2:$D$14</c:f>
              <c:numCache>
                <c:formatCode>General</c:formatCode>
                <c:ptCount val="13"/>
                <c:pt idx="0">
                  <c:v>65</c:v>
                </c:pt>
                <c:pt idx="1">
                  <c:v>65</c:v>
                </c:pt>
                <c:pt idx="2">
                  <c:v>65</c:v>
                </c:pt>
                <c:pt idx="3">
                  <c:v>65</c:v>
                </c:pt>
                <c:pt idx="4">
                  <c:v>65</c:v>
                </c:pt>
                <c:pt idx="5">
                  <c:v>65</c:v>
                </c:pt>
                <c:pt idx="6">
                  <c:v>65</c:v>
                </c:pt>
                <c:pt idx="7">
                  <c:v>65</c:v>
                </c:pt>
                <c:pt idx="8">
                  <c:v>65</c:v>
                </c:pt>
                <c:pt idx="9">
                  <c:v>65</c:v>
                </c:pt>
                <c:pt idx="10">
                  <c:v>65</c:v>
                </c:pt>
                <c:pt idx="11">
                  <c:v>65</c:v>
                </c:pt>
                <c:pt idx="12">
                  <c:v>65</c:v>
                </c:pt>
              </c:numCache>
            </c:numRef>
          </c:val>
          <c:smooth val="0"/>
          <c:extLst>
            <c:ext xmlns:c16="http://schemas.microsoft.com/office/drawing/2014/chart" uri="{C3380CC4-5D6E-409C-BE32-E72D297353CC}">
              <c16:uniqueId val="{00000003-2FB7-4451-8366-1B8A439377CD}"/>
            </c:ext>
          </c:extLst>
        </c:ser>
        <c:dLbls>
          <c:showLegendKey val="0"/>
          <c:showVal val="0"/>
          <c:showCatName val="0"/>
          <c:showSerName val="0"/>
          <c:showPercent val="0"/>
          <c:showBubbleSize val="0"/>
        </c:dLbls>
        <c:marker val="1"/>
        <c:smooth val="0"/>
        <c:axId val="680727768"/>
        <c:axId val="680729080"/>
      </c:lineChart>
      <c:catAx>
        <c:axId val="680727768"/>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9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crossAx val="680729080"/>
        <c:crosses val="autoZero"/>
        <c:auto val="1"/>
        <c:lblAlgn val="ctr"/>
        <c:lblOffset val="100"/>
        <c:noMultiLvlLbl val="0"/>
      </c:catAx>
      <c:valAx>
        <c:axId val="680729080"/>
        <c:scaling>
          <c:orientation val="minMax"/>
          <c:max val="85"/>
          <c:min val="0"/>
        </c:scaling>
        <c:delete val="0"/>
        <c:axPos val="l"/>
        <c:majorGridlines>
          <c:spPr>
            <a:ln w="9525" cap="flat" cmpd="sng" algn="ctr">
              <a:solidFill>
                <a:schemeClr val="tx1">
                  <a:lumMod val="15000"/>
                  <a:lumOff val="85000"/>
                </a:schemeClr>
              </a:solidFill>
              <a:prstDash val="dash"/>
              <a:round/>
            </a:ln>
            <a:effectLst/>
          </c:spPr>
        </c:majorGridlines>
        <c:numFmt formatCode="General" sourceLinked="1"/>
        <c:majorTickMark val="in"/>
        <c:minorTickMark val="none"/>
        <c:tickLblPos val="nextTo"/>
        <c:spPr>
          <a:noFill/>
          <a:ln>
            <a:solidFill>
              <a:schemeClr val="tx1"/>
            </a:solidFill>
          </a:ln>
          <a:effectLst/>
        </c:spPr>
        <c:txPr>
          <a:bodyPr rot="-60000000" spcFirstLastPara="1" vertOverflow="ellipsis" vert="horz" wrap="square" anchor="ctr" anchorCtr="1"/>
          <a:lstStyle/>
          <a:p>
            <a:pPr>
              <a:defRPr sz="1197"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crossAx val="680727768"/>
        <c:crosses val="autoZero"/>
        <c:crossBetween val="between"/>
        <c:majorUnit val="20"/>
      </c:valAx>
      <c:spPr>
        <a:noFill/>
        <a:ln>
          <a:noFill/>
        </a:ln>
        <a:effectLst/>
      </c:spPr>
    </c:plotArea>
    <c:legend>
      <c:legendPos val="t"/>
      <c:legendEntry>
        <c:idx val="2"/>
        <c:delete val="1"/>
      </c:legendEntry>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5905617715680265E-2"/>
          <c:y val="0.1047672244094488"/>
          <c:w val="0.91624551909847529"/>
          <c:h val="0.8043784448818897"/>
        </c:manualLayout>
      </c:layout>
      <c:barChart>
        <c:barDir val="col"/>
        <c:grouping val="clustered"/>
        <c:varyColors val="0"/>
        <c:ser>
          <c:idx val="0"/>
          <c:order val="0"/>
          <c:tx>
            <c:strRef>
              <c:f>Sheet1!$B$1</c:f>
              <c:strCache>
                <c:ptCount val="1"/>
                <c:pt idx="0">
                  <c:v>*2008</c:v>
                </c:pt>
              </c:strCache>
            </c:strRef>
          </c:tx>
          <c:spPr>
            <a:solidFill>
              <a:srgbClr val="FFFFBF"/>
            </a:solidFill>
            <a:ln>
              <a:solidFill>
                <a:schemeClr val="tx1"/>
              </a:solidFill>
            </a:ln>
            <a:effectLst/>
          </c:spPr>
          <c:invertIfNegative val="0"/>
          <c:cat>
            <c:strRef>
              <c:f>Sheet1!$A$2:$A$8</c:f>
              <c:strCache>
                <c:ptCount val="6"/>
                <c:pt idx="1">
                  <c:v>Total</c:v>
                </c:pt>
                <c:pt idx="2">
                  <c:v>Male</c:v>
                </c:pt>
                <c:pt idx="3">
                  <c:v>Female</c:v>
                </c:pt>
                <c:pt idx="4">
                  <c:v>10-17</c:v>
                </c:pt>
                <c:pt idx="5">
                  <c:v>18-24 </c:v>
                </c:pt>
              </c:strCache>
            </c:strRef>
          </c:cat>
          <c:val>
            <c:numRef>
              <c:f>Sheet1!$B$2:$B$8</c:f>
              <c:numCache>
                <c:formatCode>General</c:formatCode>
                <c:ptCount val="7"/>
                <c:pt idx="1">
                  <c:v>444</c:v>
                </c:pt>
                <c:pt idx="2">
                  <c:v>716.7</c:v>
                </c:pt>
                <c:pt idx="3">
                  <c:v>155.9</c:v>
                </c:pt>
                <c:pt idx="4">
                  <c:v>288.10000000000002</c:v>
                </c:pt>
                <c:pt idx="5">
                  <c:v>599.79999999999995</c:v>
                </c:pt>
              </c:numCache>
            </c:numRef>
          </c:val>
          <c:extLst>
            <c:ext xmlns:c16="http://schemas.microsoft.com/office/drawing/2014/chart" uri="{C3380CC4-5D6E-409C-BE32-E72D297353CC}">
              <c16:uniqueId val="{00000000-1090-4DCE-8567-829B1E6F103F}"/>
            </c:ext>
          </c:extLst>
        </c:ser>
        <c:ser>
          <c:idx val="1"/>
          <c:order val="1"/>
          <c:tx>
            <c:strRef>
              <c:f>Sheet1!$C$1</c:f>
              <c:strCache>
                <c:ptCount val="1"/>
                <c:pt idx="0">
                  <c:v>2010</c:v>
                </c:pt>
              </c:strCache>
            </c:strRef>
          </c:tx>
          <c:spPr>
            <a:solidFill>
              <a:srgbClr val="FECC5C"/>
            </a:solidFill>
            <a:ln>
              <a:solidFill>
                <a:schemeClr val="tx1"/>
              </a:solidFill>
            </a:ln>
            <a:effectLst/>
          </c:spPr>
          <c:invertIfNegative val="0"/>
          <c:cat>
            <c:strRef>
              <c:f>Sheet1!$A$2:$A$8</c:f>
              <c:strCache>
                <c:ptCount val="6"/>
                <c:pt idx="1">
                  <c:v>Total</c:v>
                </c:pt>
                <c:pt idx="2">
                  <c:v>Male</c:v>
                </c:pt>
                <c:pt idx="3">
                  <c:v>Female</c:v>
                </c:pt>
                <c:pt idx="4">
                  <c:v>10-17</c:v>
                </c:pt>
                <c:pt idx="5">
                  <c:v>18-24 </c:v>
                </c:pt>
              </c:strCache>
            </c:strRef>
          </c:cat>
          <c:val>
            <c:numRef>
              <c:f>Sheet1!$C$2:$C$8</c:f>
              <c:numCache>
                <c:formatCode>General</c:formatCode>
                <c:ptCount val="7"/>
                <c:pt idx="1">
                  <c:v>368.2</c:v>
                </c:pt>
                <c:pt idx="2">
                  <c:v>586.70000000000005</c:v>
                </c:pt>
                <c:pt idx="3">
                  <c:v>139.30000000000001</c:v>
                </c:pt>
                <c:pt idx="4">
                  <c:v>224.5</c:v>
                </c:pt>
                <c:pt idx="5">
                  <c:v>525.20000000000005</c:v>
                </c:pt>
              </c:numCache>
            </c:numRef>
          </c:val>
          <c:extLst>
            <c:ext xmlns:c16="http://schemas.microsoft.com/office/drawing/2014/chart" uri="{C3380CC4-5D6E-409C-BE32-E72D297353CC}">
              <c16:uniqueId val="{00000001-1090-4DCE-8567-829B1E6F103F}"/>
            </c:ext>
          </c:extLst>
        </c:ser>
        <c:ser>
          <c:idx val="2"/>
          <c:order val="2"/>
          <c:tx>
            <c:strRef>
              <c:f>Sheet1!$D$1</c:f>
              <c:strCache>
                <c:ptCount val="1"/>
                <c:pt idx="0">
                  <c:v>2012</c:v>
                </c:pt>
              </c:strCache>
            </c:strRef>
          </c:tx>
          <c:spPr>
            <a:solidFill>
              <a:srgbClr val="FC8D59"/>
            </a:solidFill>
            <a:ln>
              <a:solidFill>
                <a:schemeClr val="tx1"/>
              </a:solidFill>
              <a:prstDash val="solid"/>
            </a:ln>
            <a:effectLst/>
          </c:spPr>
          <c:invertIfNegative val="0"/>
          <c:dPt>
            <c:idx val="3"/>
            <c:invertIfNegative val="0"/>
            <c:bubble3D val="0"/>
            <c:spPr>
              <a:solidFill>
                <a:srgbClr val="FC8D59"/>
              </a:solidFill>
              <a:ln w="3175">
                <a:solidFill>
                  <a:schemeClr val="tx1"/>
                </a:solidFill>
                <a:prstDash val="solid"/>
              </a:ln>
              <a:effectLst/>
            </c:spPr>
            <c:extLst>
              <c:ext xmlns:c16="http://schemas.microsoft.com/office/drawing/2014/chart" uri="{C3380CC4-5D6E-409C-BE32-E72D297353CC}">
                <c16:uniqueId val="{00000001-4E79-43E8-A0F9-FA374B6E5BDC}"/>
              </c:ext>
            </c:extLst>
          </c:dPt>
          <c:cat>
            <c:strRef>
              <c:f>Sheet1!$A$2:$A$8</c:f>
              <c:strCache>
                <c:ptCount val="6"/>
                <c:pt idx="1">
                  <c:v>Total</c:v>
                </c:pt>
                <c:pt idx="2">
                  <c:v>Male</c:v>
                </c:pt>
                <c:pt idx="3">
                  <c:v>Female</c:v>
                </c:pt>
                <c:pt idx="4">
                  <c:v>10-17</c:v>
                </c:pt>
                <c:pt idx="5">
                  <c:v>18-24 </c:v>
                </c:pt>
              </c:strCache>
            </c:strRef>
          </c:cat>
          <c:val>
            <c:numRef>
              <c:f>Sheet1!$D$2:$D$8</c:f>
              <c:numCache>
                <c:formatCode>General</c:formatCode>
                <c:ptCount val="7"/>
                <c:pt idx="1">
                  <c:v>323.5</c:v>
                </c:pt>
                <c:pt idx="2">
                  <c:v>512.1</c:v>
                </c:pt>
                <c:pt idx="3">
                  <c:v>125.6</c:v>
                </c:pt>
                <c:pt idx="4">
                  <c:v>182.5</c:v>
                </c:pt>
                <c:pt idx="5">
                  <c:v>473</c:v>
                </c:pt>
              </c:numCache>
            </c:numRef>
          </c:val>
          <c:extLst>
            <c:ext xmlns:c16="http://schemas.microsoft.com/office/drawing/2014/chart" uri="{C3380CC4-5D6E-409C-BE32-E72D297353CC}">
              <c16:uniqueId val="{00000002-1090-4DCE-8567-829B1E6F103F}"/>
            </c:ext>
          </c:extLst>
        </c:ser>
        <c:dLbls>
          <c:showLegendKey val="0"/>
          <c:showVal val="0"/>
          <c:showCatName val="0"/>
          <c:showSerName val="0"/>
          <c:showPercent val="0"/>
          <c:showBubbleSize val="0"/>
        </c:dLbls>
        <c:gapWidth val="150"/>
        <c:axId val="474597280"/>
        <c:axId val="474596952"/>
      </c:barChart>
      <c:lineChart>
        <c:grouping val="standard"/>
        <c:varyColors val="0"/>
        <c:ser>
          <c:idx val="3"/>
          <c:order val="3"/>
          <c:tx>
            <c:strRef>
              <c:f>Sheet1!$E$1</c:f>
              <c:strCache>
                <c:ptCount val="1"/>
                <c:pt idx="0">
                  <c:v>Target</c:v>
                </c:pt>
              </c:strCache>
            </c:strRef>
          </c:tx>
          <c:spPr>
            <a:ln w="28575" cap="rnd">
              <a:solidFill>
                <a:schemeClr val="tx1"/>
              </a:solidFill>
              <a:prstDash val="dash"/>
              <a:round/>
            </a:ln>
            <a:effectLst/>
          </c:spPr>
          <c:marker>
            <c:symbol val="none"/>
          </c:marker>
          <c:cat>
            <c:strRef>
              <c:f>Sheet1!$A$2:$A$8</c:f>
              <c:strCache>
                <c:ptCount val="6"/>
                <c:pt idx="1">
                  <c:v>Total</c:v>
                </c:pt>
                <c:pt idx="2">
                  <c:v>Male</c:v>
                </c:pt>
                <c:pt idx="3">
                  <c:v>Female</c:v>
                </c:pt>
                <c:pt idx="4">
                  <c:v>10-17</c:v>
                </c:pt>
                <c:pt idx="5">
                  <c:v>18-24 </c:v>
                </c:pt>
              </c:strCache>
            </c:strRef>
          </c:cat>
          <c:val>
            <c:numRef>
              <c:f>Sheet1!$E$2:$E$8</c:f>
              <c:numCache>
                <c:formatCode>General</c:formatCode>
                <c:ptCount val="7"/>
                <c:pt idx="0">
                  <c:v>399.6</c:v>
                </c:pt>
                <c:pt idx="1">
                  <c:v>399.6</c:v>
                </c:pt>
                <c:pt idx="2">
                  <c:v>399.6</c:v>
                </c:pt>
                <c:pt idx="3">
                  <c:v>399.6</c:v>
                </c:pt>
                <c:pt idx="4">
                  <c:v>399.6</c:v>
                </c:pt>
                <c:pt idx="5">
                  <c:v>399.6</c:v>
                </c:pt>
                <c:pt idx="6">
                  <c:v>399.6</c:v>
                </c:pt>
              </c:numCache>
            </c:numRef>
          </c:val>
          <c:smooth val="0"/>
          <c:extLst>
            <c:ext xmlns:c16="http://schemas.microsoft.com/office/drawing/2014/chart" uri="{C3380CC4-5D6E-409C-BE32-E72D297353CC}">
              <c16:uniqueId val="{00000000-4E79-43E8-A0F9-FA374B6E5BDC}"/>
            </c:ext>
          </c:extLst>
        </c:ser>
        <c:dLbls>
          <c:showLegendKey val="0"/>
          <c:showVal val="0"/>
          <c:showCatName val="0"/>
          <c:showSerName val="0"/>
          <c:showPercent val="0"/>
          <c:showBubbleSize val="0"/>
        </c:dLbls>
        <c:marker val="1"/>
        <c:smooth val="0"/>
        <c:axId val="474597280"/>
        <c:axId val="474596952"/>
      </c:lineChart>
      <c:catAx>
        <c:axId val="474597280"/>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crossAx val="474596952"/>
        <c:crosses val="autoZero"/>
        <c:auto val="1"/>
        <c:lblAlgn val="ctr"/>
        <c:lblOffset val="100"/>
        <c:noMultiLvlLbl val="0"/>
      </c:catAx>
      <c:valAx>
        <c:axId val="47459695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in"/>
        <c:minorTickMark val="none"/>
        <c:tickLblPos val="nextTo"/>
        <c:spPr>
          <a:noFill/>
          <a:ln>
            <a:solidFill>
              <a:schemeClr val="tx1"/>
            </a:solidFill>
          </a:ln>
          <a:effectLst/>
        </c:spPr>
        <c:txPr>
          <a:bodyPr rot="-60000000" spcFirstLastPara="1" vertOverflow="ellipsis" vert="horz" wrap="square" anchor="ctr" anchorCtr="1"/>
          <a:lstStyle/>
          <a:p>
            <a:pPr>
              <a:defRPr sz="1197"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crossAx val="474597280"/>
        <c:crosses val="autoZero"/>
        <c:crossBetween val="between"/>
        <c:majorUnit val="200"/>
      </c:valAx>
      <c:spPr>
        <a:noFill/>
        <a:ln>
          <a:noFill/>
        </a:ln>
        <a:effectLst/>
      </c:spPr>
    </c:plotArea>
    <c:legend>
      <c:legendPos val="t"/>
      <c:legendEntry>
        <c:idx val="3"/>
        <c:delete val="1"/>
      </c:legendEntry>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240079766117389"/>
          <c:y val="0.17068578109961621"/>
          <c:w val="0.65243277954165413"/>
          <c:h val="0.71175924296970372"/>
        </c:manualLayout>
      </c:layout>
      <c:pieChart>
        <c:varyColors val="1"/>
        <c:ser>
          <c:idx val="0"/>
          <c:order val="0"/>
          <c:tx>
            <c:strRef>
              <c:f>Sheet1!$B$1</c:f>
              <c:strCache>
                <c:ptCount val="1"/>
                <c:pt idx="0">
                  <c:v>Column1</c:v>
                </c:pt>
              </c:strCache>
            </c:strRef>
          </c:tx>
          <c:dPt>
            <c:idx val="0"/>
            <c:bubble3D val="0"/>
            <c:spPr>
              <a:solidFill>
                <a:schemeClr val="bg1"/>
              </a:solidFill>
              <a:ln w="9525">
                <a:solidFill>
                  <a:schemeClr val="tx1"/>
                </a:solidFill>
              </a:ln>
              <a:effectLst/>
            </c:spPr>
            <c:extLst>
              <c:ext xmlns:c16="http://schemas.microsoft.com/office/drawing/2014/chart" uri="{C3380CC4-5D6E-409C-BE32-E72D297353CC}">
                <c16:uniqueId val="{00000001-A0D1-4D8B-BECF-91DEEF3E3464}"/>
              </c:ext>
            </c:extLst>
          </c:dPt>
          <c:dPt>
            <c:idx val="1"/>
            <c:bubble3D val="0"/>
            <c:spPr>
              <a:solidFill>
                <a:schemeClr val="bg1">
                  <a:lumMod val="75000"/>
                </a:schemeClr>
              </a:solidFill>
              <a:ln w="9525">
                <a:solidFill>
                  <a:schemeClr val="tx1"/>
                </a:solidFill>
              </a:ln>
              <a:effectLst/>
            </c:spPr>
            <c:extLst>
              <c:ext xmlns:c16="http://schemas.microsoft.com/office/drawing/2014/chart" uri="{C3380CC4-5D6E-409C-BE32-E72D297353CC}">
                <c16:uniqueId val="{00000003-A0D1-4D8B-BECF-91DEEF3E3464}"/>
              </c:ext>
            </c:extLst>
          </c:dPt>
          <c:dPt>
            <c:idx val="2"/>
            <c:bubble3D val="0"/>
            <c:spPr>
              <a:solidFill>
                <a:srgbClr val="767171"/>
              </a:solidFill>
              <a:ln w="9525">
                <a:solidFill>
                  <a:schemeClr val="tx1"/>
                </a:solidFill>
              </a:ln>
              <a:effectLst/>
            </c:spPr>
            <c:extLst>
              <c:ext xmlns:c16="http://schemas.microsoft.com/office/drawing/2014/chart" uri="{C3380CC4-5D6E-409C-BE32-E72D297353CC}">
                <c16:uniqueId val="{00000005-A0D1-4D8B-BECF-91DEEF3E3464}"/>
              </c:ext>
            </c:extLst>
          </c:dPt>
          <c:dLbls>
            <c:dLbl>
              <c:idx val="0"/>
              <c:layout>
                <c:manualLayout>
                  <c:x val="-0.17110728098867944"/>
                  <c:y val="0.12121001794476273"/>
                </c:manualLayout>
              </c:layout>
              <c:tx>
                <c:rich>
                  <a:bodyPr rot="0" spcFirstLastPara="1" vertOverflow="ellipsis" vert="horz" wrap="square" lIns="38100" tIns="19050" rIns="38100" bIns="19050" anchor="ctr" anchorCtr="1">
                    <a:noAutofit/>
                  </a:bodyPr>
                  <a:lstStyle/>
                  <a:p>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fld id="{4BC20533-FEDD-452C-8BAD-38211F1872E9}" type="CATEGORYNAME">
                      <a:rPr lang="en-US" sz="1000" b="0" smtClean="0">
                        <a:latin typeface="Verdana" panose="020B0604030504040204" pitchFamily="34" charset="0"/>
                        <a:ea typeface="Verdana" panose="020B0604030504040204" pitchFamily="34" charset="0"/>
                        <a:cs typeface="Verdana" panose="020B0604030504040204" pitchFamily="34" charset="0"/>
                      </a:rPr>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t>[CATEGORY NAME]</a:t>
                    </a:fld>
                    <a:r>
                      <a:rPr lang="en-US" sz="1000" b="0" baseline="0" dirty="0" smtClean="0">
                        <a:latin typeface="Verdana" panose="020B0604030504040204" pitchFamily="34" charset="0"/>
                        <a:ea typeface="Verdana" panose="020B0604030504040204" pitchFamily="34" charset="0"/>
                        <a:cs typeface="Verdana" panose="020B0604030504040204" pitchFamily="34" charset="0"/>
                      </a:rPr>
                      <a:t>  68.4% (n = </a:t>
                    </a:r>
                    <a:fld id="{2ECDA174-6774-420E-B4D3-FCF77EFB0DFC}" type="VALUE">
                      <a:rPr lang="en-US" sz="1000" b="0" baseline="0" smtClean="0">
                        <a:latin typeface="Verdana" panose="020B0604030504040204" pitchFamily="34" charset="0"/>
                        <a:ea typeface="Verdana" panose="020B0604030504040204" pitchFamily="34" charset="0"/>
                        <a:cs typeface="Verdana" panose="020B0604030504040204" pitchFamily="34" charset="0"/>
                      </a:rPr>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t>[VALUE]</a:t>
                    </a:fld>
                    <a:r>
                      <a:rPr lang="en-US" sz="1000" b="0" baseline="0" dirty="0" smtClean="0">
                        <a:latin typeface="Verdana" panose="020B0604030504040204" pitchFamily="34" charset="0"/>
                        <a:ea typeface="Verdana" panose="020B0604030504040204" pitchFamily="34" charset="0"/>
                        <a:cs typeface="Verdana" panose="020B0604030504040204" pitchFamily="34" charset="0"/>
                      </a:rPr>
                      <a:t>)</a:t>
                    </a:r>
                  </a:p>
                </c:rich>
              </c:tx>
              <c:numFmt formatCode="#,##0.0" sourceLinked="0"/>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spPr xmlns:c15="http://schemas.microsoft.com/office/drawing/2012/chart">
                    <a:prstGeom prst="rect">
                      <a:avLst/>
                    </a:prstGeom>
                  </c15:spPr>
                  <c15:layout>
                    <c:manualLayout>
                      <c:w val="0.28904458604885958"/>
                      <c:h val="0.15564572007635294"/>
                    </c:manualLayout>
                  </c15:layout>
                  <c15:dlblFieldTable/>
                  <c15:showDataLabelsRange val="0"/>
                </c:ext>
                <c:ext xmlns:c16="http://schemas.microsoft.com/office/drawing/2014/chart" uri="{C3380CC4-5D6E-409C-BE32-E72D297353CC}">
                  <c16:uniqueId val="{00000001-A0D1-4D8B-BECF-91DEEF3E3464}"/>
                </c:ext>
              </c:extLst>
            </c:dLbl>
            <c:dLbl>
              <c:idx val="1"/>
              <c:delete val="1"/>
              <c:extLst>
                <c:ext xmlns:c15="http://schemas.microsoft.com/office/drawing/2012/chart" uri="{CE6537A1-D6FC-4f65-9D91-7224C49458BB}"/>
                <c:ext xmlns:c16="http://schemas.microsoft.com/office/drawing/2014/chart" uri="{C3380CC4-5D6E-409C-BE32-E72D297353CC}">
                  <c16:uniqueId val="{00000003-A0D1-4D8B-BECF-91DEEF3E3464}"/>
                </c:ext>
              </c:extLst>
            </c:dLbl>
            <c:dLbl>
              <c:idx val="2"/>
              <c:layout>
                <c:manualLayout>
                  <c:x val="0.2487130363637946"/>
                  <c:y val="-7.3797767069751843E-2"/>
                </c:manualLayout>
              </c:layout>
              <c:tx>
                <c:rich>
                  <a:bodyPr rot="0" spcFirstLastPara="1" vertOverflow="ellipsis" vert="horz" wrap="square" lIns="38100" tIns="19050" rIns="38100" bIns="19050" anchor="ctr" anchorCtr="1">
                    <a:noAutofit/>
                  </a:bodyPr>
                  <a:lstStyle/>
                  <a:p>
                    <a:pPr>
                      <a:defRPr sz="1000"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fld id="{1340F395-405D-4601-A103-CFB2EC868DF9}" type="CATEGORYNAME">
                      <a:rPr lang="en-US" sz="1000" b="0" smtClean="0">
                        <a:solidFill>
                          <a:schemeClr val="bg1"/>
                        </a:solidFill>
                        <a:latin typeface="Verdana" panose="020B0604030504040204" pitchFamily="34" charset="0"/>
                        <a:ea typeface="Verdana" panose="020B0604030504040204" pitchFamily="34" charset="0"/>
                        <a:cs typeface="Verdana" panose="020B0604030504040204" pitchFamily="34" charset="0"/>
                      </a:rPr>
                      <a:pPr>
                        <a:defRPr sz="1000"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t>[CATEGORY NAME]</a:t>
                    </a:fld>
                    <a:r>
                      <a:rPr lang="en-US" sz="1000" b="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21.1% (n = </a:t>
                    </a:r>
                    <a:fld id="{CA4A3803-3787-4AFE-9974-FAB751A56149}" type="VALUE">
                      <a:rPr lang="en-US" sz="1000" b="0" baseline="0" smtClean="0">
                        <a:solidFill>
                          <a:schemeClr val="bg1"/>
                        </a:solidFill>
                        <a:latin typeface="Verdana" panose="020B0604030504040204" pitchFamily="34" charset="0"/>
                        <a:ea typeface="Verdana" panose="020B0604030504040204" pitchFamily="34" charset="0"/>
                        <a:cs typeface="Verdana" panose="020B0604030504040204" pitchFamily="34" charset="0"/>
                      </a:rPr>
                      <a:pPr>
                        <a:defRPr sz="1000"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t>[VALUE]</a:t>
                    </a:fld>
                    <a:r>
                      <a:rPr lang="en-US" sz="1000" b="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a:t>
                    </a:r>
                  </a:p>
                </c:rich>
              </c:tx>
              <c:numFmt formatCode="#,##0.0" sourceLinked="0"/>
              <c:spPr>
                <a:noFill/>
                <a:ln>
                  <a:noFill/>
                </a:ln>
                <a:effectLst/>
              </c:spPr>
              <c:dLblPos val="bestFit"/>
              <c:showLegendKey val="0"/>
              <c:showVal val="1"/>
              <c:showCatName val="1"/>
              <c:showSerName val="0"/>
              <c:showPercent val="1"/>
              <c:showBubbleSize val="0"/>
              <c:extLst>
                <c:ext xmlns:c15="http://schemas.microsoft.com/office/drawing/2012/chart" uri="{CE6537A1-D6FC-4f65-9D91-7224C49458BB}">
                  <c15:layout>
                    <c:manualLayout>
                      <c:w val="0.25259834645844437"/>
                      <c:h val="0.19732543181950657"/>
                    </c:manualLayout>
                  </c15:layout>
                  <c15:dlblFieldTable/>
                  <c15:showDataLabelsRange val="0"/>
                </c:ext>
                <c:ext xmlns:c16="http://schemas.microsoft.com/office/drawing/2014/chart" uri="{C3380CC4-5D6E-409C-BE32-E72D297353CC}">
                  <c16:uniqueId val="{00000005-A0D1-4D8B-BECF-91DEEF3E3464}"/>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dLblPos val="inEnd"/>
            <c:showLegendKey val="0"/>
            <c:showVal val="1"/>
            <c:showCatName val="0"/>
            <c:showSerName val="0"/>
            <c:showPercent val="1"/>
            <c:showBubbleSize val="0"/>
            <c:showLeaderLines val="0"/>
            <c:extLst>
              <c:ext xmlns:c15="http://schemas.microsoft.com/office/drawing/2012/chart" uri="{CE6537A1-D6FC-4f65-9D91-7224C49458BB}"/>
            </c:extLst>
          </c:dLbls>
          <c:cat>
            <c:strRef>
              <c:f>Sheet1!$A$2:$A$4</c:f>
              <c:strCache>
                <c:ptCount val="3"/>
                <c:pt idx="0">
                  <c:v>Measurable</c:v>
                </c:pt>
                <c:pt idx="1">
                  <c:v>Archived</c:v>
                </c:pt>
                <c:pt idx="2">
                  <c:v>Developmental</c:v>
                </c:pt>
              </c:strCache>
            </c:strRef>
          </c:cat>
          <c:val>
            <c:numRef>
              <c:f>Sheet1!$B$2:$B$4</c:f>
              <c:numCache>
                <c:formatCode>0</c:formatCode>
                <c:ptCount val="3"/>
                <c:pt idx="0">
                  <c:v>13</c:v>
                </c:pt>
                <c:pt idx="1">
                  <c:v>2</c:v>
                </c:pt>
                <c:pt idx="2">
                  <c:v>4</c:v>
                </c:pt>
              </c:numCache>
            </c:numRef>
          </c:val>
          <c:extLst>
            <c:ext xmlns:c16="http://schemas.microsoft.com/office/drawing/2014/chart" uri="{C3380CC4-5D6E-409C-BE32-E72D297353CC}">
              <c16:uniqueId val="{00000006-A0D1-4D8B-BECF-91DEEF3E3464}"/>
            </c:ext>
          </c:extLst>
        </c:ser>
        <c:ser>
          <c:idx val="1"/>
          <c:order val="1"/>
          <c:tx>
            <c:strRef>
              <c:f>Sheet1!$C$1</c:f>
              <c:strCache>
                <c:ptCount val="1"/>
                <c:pt idx="0">
                  <c:v>Column2</c:v>
                </c:pt>
              </c:strCache>
            </c:strRef>
          </c:tx>
          <c:cat>
            <c:strRef>
              <c:f>Sheet1!$A$2:$A$4</c:f>
              <c:strCache>
                <c:ptCount val="3"/>
                <c:pt idx="0">
                  <c:v>Measurable</c:v>
                </c:pt>
                <c:pt idx="1">
                  <c:v>Archived</c:v>
                </c:pt>
                <c:pt idx="2">
                  <c:v>Developmental</c:v>
                </c:pt>
              </c:strCache>
            </c:strRef>
          </c:cat>
          <c:val>
            <c:numRef>
              <c:f>Sheet1!$C$2:$C$4</c:f>
              <c:numCache>
                <c:formatCode>General</c:formatCode>
                <c:ptCount val="3"/>
                <c:pt idx="0">
                  <c:v>29.545454545454547</c:v>
                </c:pt>
                <c:pt idx="1">
                  <c:v>4.5454545454545459</c:v>
                </c:pt>
                <c:pt idx="2">
                  <c:v>9.0909090909090917</c:v>
                </c:pt>
              </c:numCache>
            </c:numRef>
          </c:val>
          <c:extLst>
            <c:ext xmlns:c16="http://schemas.microsoft.com/office/drawing/2014/chart" uri="{C3380CC4-5D6E-409C-BE32-E72D297353CC}">
              <c16:uniqueId val="{00000007-A0D1-4D8B-BECF-91DEEF3E3464}"/>
            </c:ext>
          </c:extLst>
        </c:ser>
        <c:ser>
          <c:idx val="2"/>
          <c:order val="2"/>
          <c:tx>
            <c:strRef>
              <c:f>Sheet1!$D$1</c:f>
              <c:strCache>
                <c:ptCount val="1"/>
                <c:pt idx="0">
                  <c:v>Column3</c:v>
                </c:pt>
              </c:strCache>
            </c:strRef>
          </c:tx>
          <c:cat>
            <c:strRef>
              <c:f>Sheet1!$A$2:$A$4</c:f>
              <c:strCache>
                <c:ptCount val="3"/>
                <c:pt idx="0">
                  <c:v>Measurable</c:v>
                </c:pt>
                <c:pt idx="1">
                  <c:v>Archived</c:v>
                </c:pt>
                <c:pt idx="2">
                  <c:v>Developmental</c:v>
                </c:pt>
              </c:strCache>
            </c:strRef>
          </c:cat>
          <c:val>
            <c:numRef>
              <c:f>Sheet1!$D$2:$D$4</c:f>
              <c:numCache>
                <c:formatCode>General</c:formatCode>
                <c:ptCount val="3"/>
                <c:pt idx="0">
                  <c:v>97.7</c:v>
                </c:pt>
                <c:pt idx="1">
                  <c:v>2.2999999999999998</c:v>
                </c:pt>
                <c:pt idx="2">
                  <c:v>0</c:v>
                </c:pt>
              </c:numCache>
            </c:numRef>
          </c:val>
          <c:extLst>
            <c:ext xmlns:c16="http://schemas.microsoft.com/office/drawing/2014/chart" uri="{C3380CC4-5D6E-409C-BE32-E72D297353CC}">
              <c16:uniqueId val="{00000008-A0D1-4D8B-BECF-91DEEF3E3464}"/>
            </c:ext>
          </c:extLst>
        </c:ser>
        <c:dLbls>
          <c:showLegendKey val="0"/>
          <c:showVal val="0"/>
          <c:showCatName val="0"/>
          <c:showSerName val="0"/>
          <c:showPercent val="0"/>
          <c:showBubbleSize val="0"/>
          <c:showLeaderLines val="0"/>
        </c:dLbls>
        <c:firstSliceAng val="292"/>
      </c:pie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Children With Special Health Care Needs</c:v>
                </c:pt>
              </c:strCache>
            </c:strRef>
          </c:tx>
          <c:spPr>
            <a:solidFill>
              <a:schemeClr val="accent3">
                <a:lumMod val="60000"/>
                <a:lumOff val="40000"/>
              </a:schemeClr>
            </a:solidFill>
            <a:ln>
              <a:solidFill>
                <a:schemeClr val="tx1"/>
              </a:solidFill>
            </a:ln>
            <a:effectLst/>
          </c:spPr>
          <c:invertIfNegative val="0"/>
          <c:errBars>
            <c:errBarType val="both"/>
            <c:errValType val="cust"/>
            <c:noEndCap val="0"/>
            <c:plus>
              <c:numRef>
                <c:f>Sheet1!$F$2:$F$12</c:f>
                <c:numCache>
                  <c:formatCode>General</c:formatCode>
                  <c:ptCount val="11"/>
                  <c:pt idx="1">
                    <c:v>1.6890000000000001</c:v>
                  </c:pt>
                  <c:pt idx="2">
                    <c:v>0</c:v>
                  </c:pt>
                  <c:pt idx="5">
                    <c:v>3.5470000000000002</c:v>
                  </c:pt>
                  <c:pt idx="9">
                    <c:v>3.28</c:v>
                  </c:pt>
                </c:numCache>
              </c:numRef>
            </c:plus>
            <c:minus>
              <c:numRef>
                <c:f>Sheet1!$E$2:$E$12</c:f>
                <c:numCache>
                  <c:formatCode>General</c:formatCode>
                  <c:ptCount val="11"/>
                  <c:pt idx="1">
                    <c:v>1.6479999999999999</c:v>
                  </c:pt>
                  <c:pt idx="2">
                    <c:v>0</c:v>
                  </c:pt>
                  <c:pt idx="5">
                    <c:v>3.58</c:v>
                  </c:pt>
                  <c:pt idx="9">
                    <c:v>3.4929999999999999</c:v>
                  </c:pt>
                </c:numCache>
              </c:numRef>
            </c:minus>
            <c:spPr>
              <a:noFill/>
              <a:ln w="9525" cap="flat" cmpd="sng" algn="ctr">
                <a:solidFill>
                  <a:schemeClr val="tx1"/>
                </a:solidFill>
                <a:round/>
              </a:ln>
              <a:effectLst/>
            </c:spPr>
          </c:errBars>
          <c:cat>
            <c:strRef>
              <c:f>Sheet1!$A$2:$A$36</c:f>
              <c:strCache>
                <c:ptCount val="10"/>
                <c:pt idx="1">
                  <c:v>Communication between 
child and parent
(Ages 6–17 Years)</c:v>
                </c:pt>
                <c:pt idx="5">
                  <c:v>Young children who are
 read to everyday
(Ages 0–5 Years)</c:v>
                </c:pt>
                <c:pt idx="9">
                  <c:v>Developmental inquiry
from doctor
(Ages 0–5 Years)</c:v>
                </c:pt>
              </c:strCache>
            </c:strRef>
          </c:cat>
          <c:val>
            <c:numRef>
              <c:f>Sheet1!$B$2:$B$36</c:f>
              <c:numCache>
                <c:formatCode>General</c:formatCode>
                <c:ptCount val="11"/>
                <c:pt idx="1">
                  <c:v>62.8</c:v>
                </c:pt>
                <c:pt idx="5">
                  <c:v>52.3</c:v>
                </c:pt>
                <c:pt idx="9">
                  <c:v>64.7</c:v>
                </c:pt>
              </c:numCache>
            </c:numRef>
          </c:val>
          <c:extLst>
            <c:ext xmlns:c16="http://schemas.microsoft.com/office/drawing/2014/chart" uri="{C3380CC4-5D6E-409C-BE32-E72D297353CC}">
              <c16:uniqueId val="{00000000-908F-4B7E-9B32-AB7696967872}"/>
            </c:ext>
          </c:extLst>
        </c:ser>
        <c:ser>
          <c:idx val="1"/>
          <c:order val="1"/>
          <c:tx>
            <c:strRef>
              <c:f>Sheet1!$C$1</c:f>
              <c:strCache>
                <c:ptCount val="1"/>
                <c:pt idx="0">
                  <c:v>Children Without Special Health Care Needs</c:v>
                </c:pt>
              </c:strCache>
            </c:strRef>
          </c:tx>
          <c:spPr>
            <a:solidFill>
              <a:srgbClr val="238443"/>
            </a:solidFill>
            <a:ln>
              <a:solidFill>
                <a:schemeClr val="tx1"/>
              </a:solidFill>
            </a:ln>
            <a:effectLst/>
          </c:spPr>
          <c:invertIfNegative val="0"/>
          <c:errBars>
            <c:errBarType val="both"/>
            <c:errValType val="cust"/>
            <c:noEndCap val="0"/>
            <c:plus>
              <c:numRef>
                <c:f>Sheet1!$J$2:$J$12</c:f>
                <c:numCache>
                  <c:formatCode>General</c:formatCode>
                  <c:ptCount val="11"/>
                  <c:pt idx="1">
                    <c:v>0.93100000000000005</c:v>
                  </c:pt>
                  <c:pt idx="5">
                    <c:v>1.347</c:v>
                  </c:pt>
                  <c:pt idx="9">
                    <c:v>1.405</c:v>
                  </c:pt>
                </c:numCache>
              </c:numRef>
            </c:plus>
            <c:minus>
              <c:numRef>
                <c:f>Sheet1!$J$2:$J$12</c:f>
                <c:numCache>
                  <c:formatCode>General</c:formatCode>
                  <c:ptCount val="11"/>
                  <c:pt idx="1">
                    <c:v>0.93100000000000005</c:v>
                  </c:pt>
                  <c:pt idx="5">
                    <c:v>1.347</c:v>
                  </c:pt>
                  <c:pt idx="9">
                    <c:v>1.405</c:v>
                  </c:pt>
                </c:numCache>
              </c:numRef>
            </c:minus>
            <c:spPr>
              <a:noFill/>
              <a:ln w="9525" cap="flat" cmpd="sng" algn="ctr">
                <a:solidFill>
                  <a:schemeClr val="tx1"/>
                </a:solidFill>
                <a:round/>
              </a:ln>
              <a:effectLst/>
            </c:spPr>
          </c:errBars>
          <c:cat>
            <c:strRef>
              <c:f>Sheet1!$A$2:$A$36</c:f>
              <c:strCache>
                <c:ptCount val="10"/>
                <c:pt idx="1">
                  <c:v>Communication between 
child and parent
(Ages 6–17 Years)</c:v>
                </c:pt>
                <c:pt idx="5">
                  <c:v>Young children who are
 read to everyday
(Ages 0–5 Years)</c:v>
                </c:pt>
                <c:pt idx="9">
                  <c:v>Developmental inquiry
from doctor
(Ages 0–5 Years)</c:v>
                </c:pt>
              </c:strCache>
            </c:strRef>
          </c:cat>
          <c:val>
            <c:numRef>
              <c:f>Sheet1!$C$2:$C$36</c:f>
              <c:numCache>
                <c:formatCode>General</c:formatCode>
                <c:ptCount val="11"/>
                <c:pt idx="1">
                  <c:v>72.7</c:v>
                </c:pt>
                <c:pt idx="5">
                  <c:v>47.3</c:v>
                </c:pt>
                <c:pt idx="9">
                  <c:v>50</c:v>
                </c:pt>
              </c:numCache>
            </c:numRef>
          </c:val>
          <c:extLst>
            <c:ext xmlns:c16="http://schemas.microsoft.com/office/drawing/2014/chart" uri="{C3380CC4-5D6E-409C-BE32-E72D297353CC}">
              <c16:uniqueId val="{00000001-908F-4B7E-9B32-AB7696967872}"/>
            </c:ext>
          </c:extLst>
        </c:ser>
        <c:dLbls>
          <c:showLegendKey val="0"/>
          <c:showVal val="0"/>
          <c:showCatName val="0"/>
          <c:showSerName val="0"/>
          <c:showPercent val="0"/>
          <c:showBubbleSize val="0"/>
        </c:dLbls>
        <c:gapWidth val="0"/>
        <c:axId val="98077880"/>
        <c:axId val="98082800"/>
      </c:barChart>
      <c:lineChart>
        <c:grouping val="standard"/>
        <c:varyColors val="0"/>
        <c:ser>
          <c:idx val="2"/>
          <c:order val="2"/>
          <c:tx>
            <c:strRef>
              <c:f>Sheet1!$D$1</c:f>
              <c:strCache>
                <c:ptCount val="1"/>
                <c:pt idx="0">
                  <c:v>target</c:v>
                </c:pt>
              </c:strCache>
            </c:strRef>
          </c:tx>
          <c:spPr>
            <a:ln w="28575" cap="rnd">
              <a:solidFill>
                <a:schemeClr val="tx1"/>
              </a:solidFill>
              <a:prstDash val="dash"/>
              <a:round/>
            </a:ln>
            <a:effectLst/>
          </c:spPr>
          <c:marker>
            <c:symbol val="none"/>
          </c:marker>
          <c:cat>
            <c:strRef>
              <c:f>Sheet1!$A$2:$A$36</c:f>
              <c:strCache>
                <c:ptCount val="10"/>
                <c:pt idx="1">
                  <c:v>Communication between 
child and parent
(Ages 6–17 Years)</c:v>
                </c:pt>
                <c:pt idx="5">
                  <c:v>Young children who are
 read to everyday
(Ages 0–5 Years)</c:v>
                </c:pt>
                <c:pt idx="9">
                  <c:v>Developmental inquiry
from doctor
(Ages 0–5 Years)</c:v>
                </c:pt>
              </c:strCache>
            </c:strRef>
          </c:cat>
          <c:val>
            <c:numRef>
              <c:f>Sheet1!$D$2:$D$36</c:f>
              <c:numCache>
                <c:formatCode>General</c:formatCode>
                <c:ptCount val="11"/>
                <c:pt idx="0">
                  <c:v>76.8</c:v>
                </c:pt>
                <c:pt idx="1">
                  <c:v>76.8</c:v>
                </c:pt>
                <c:pt idx="2">
                  <c:v>76.8</c:v>
                </c:pt>
                <c:pt idx="4">
                  <c:v>52.6</c:v>
                </c:pt>
                <c:pt idx="5">
                  <c:v>52.6</c:v>
                </c:pt>
                <c:pt idx="6">
                  <c:v>52.6</c:v>
                </c:pt>
                <c:pt idx="8">
                  <c:v>52.8</c:v>
                </c:pt>
                <c:pt idx="9">
                  <c:v>52.8</c:v>
                </c:pt>
                <c:pt idx="10">
                  <c:v>52.8</c:v>
                </c:pt>
              </c:numCache>
            </c:numRef>
          </c:val>
          <c:smooth val="0"/>
          <c:extLst>
            <c:ext xmlns:c16="http://schemas.microsoft.com/office/drawing/2014/chart" uri="{C3380CC4-5D6E-409C-BE32-E72D297353CC}">
              <c16:uniqueId val="{00000000-34D9-44CA-ABA4-5CA91161BB20}"/>
            </c:ext>
          </c:extLst>
        </c:ser>
        <c:dLbls>
          <c:showLegendKey val="0"/>
          <c:showVal val="0"/>
          <c:showCatName val="0"/>
          <c:showSerName val="0"/>
          <c:showPercent val="0"/>
          <c:showBubbleSize val="0"/>
        </c:dLbls>
        <c:marker val="1"/>
        <c:smooth val="0"/>
        <c:axId val="98077880"/>
        <c:axId val="98082800"/>
      </c:lineChart>
      <c:catAx>
        <c:axId val="98077880"/>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crossAx val="98082800"/>
        <c:crosses val="autoZero"/>
        <c:auto val="1"/>
        <c:lblAlgn val="ctr"/>
        <c:lblOffset val="100"/>
        <c:noMultiLvlLbl val="0"/>
      </c:catAx>
      <c:valAx>
        <c:axId val="98082800"/>
        <c:scaling>
          <c:orientation val="minMax"/>
        </c:scaling>
        <c:delete val="0"/>
        <c:axPos val="l"/>
        <c:majorGridlines>
          <c:spPr>
            <a:ln w="9525" cap="flat" cmpd="sng" algn="ctr">
              <a:solidFill>
                <a:schemeClr val="tx1">
                  <a:lumMod val="15000"/>
                  <a:lumOff val="85000"/>
                </a:schemeClr>
              </a:solidFill>
              <a:prstDash val="dash"/>
              <a:round/>
            </a:ln>
            <a:effectLst/>
          </c:spPr>
        </c:majorGridlines>
        <c:numFmt formatCode="General" sourceLinked="1"/>
        <c:majorTickMark val="in"/>
        <c:minorTickMark val="none"/>
        <c:tickLblPos val="nextTo"/>
        <c:spPr>
          <a:noFill/>
          <a:ln>
            <a:solidFill>
              <a:schemeClr val="tx1"/>
            </a:solidFill>
          </a:ln>
          <a:effectLst/>
        </c:spPr>
        <c:txPr>
          <a:bodyPr rot="-60000000" spcFirstLastPara="1" vertOverflow="ellipsis" vert="horz" wrap="square" anchor="ctr" anchorCtr="1"/>
          <a:lstStyle/>
          <a:p>
            <a:pPr>
              <a:defRPr sz="1197"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crossAx val="98077880"/>
        <c:crosses val="autoZero"/>
        <c:crossBetween val="between"/>
        <c:majorUnit val="20"/>
      </c:valAx>
      <c:spPr>
        <a:noFill/>
        <a:ln>
          <a:noFill/>
        </a:ln>
        <a:effectLst/>
      </c:spPr>
    </c:plotArea>
    <c:legend>
      <c:legendPos val="t"/>
      <c:legendEntry>
        <c:idx val="0"/>
        <c:txPr>
          <a:bodyPr rot="0" spcFirstLastPara="1" vertOverflow="ellipsis" vert="horz" wrap="square" anchor="ctr" anchorCtr="1"/>
          <a:lstStyle/>
          <a:p>
            <a:pPr>
              <a:defRPr sz="14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legendEntry>
      <c:legendEntry>
        <c:idx val="2"/>
        <c:delete val="1"/>
      </c:legendEntry>
      <c:layout>
        <c:manualLayout>
          <c:xMode val="edge"/>
          <c:yMode val="edge"/>
          <c:x val="0.20526788443263846"/>
          <c:y val="6.9071932788110379E-4"/>
          <c:w val="0.74049747981350067"/>
          <c:h val="0.13774933306707357"/>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*2006</c:v>
                </c:pt>
              </c:strCache>
            </c:strRef>
          </c:tx>
          <c:spPr>
            <a:solidFill>
              <a:srgbClr val="FFFFBF"/>
            </a:solidFill>
            <a:ln>
              <a:solidFill>
                <a:schemeClr val="tx1"/>
              </a:solidFill>
            </a:ln>
            <a:effectLst/>
          </c:spPr>
          <c:invertIfNegative val="0"/>
          <c:errBars>
            <c:errBarType val="both"/>
            <c:errValType val="cust"/>
            <c:noEndCap val="0"/>
            <c:plus>
              <c:numRef>
                <c:f>Sheet1!$H$2:$H$12</c:f>
                <c:numCache>
                  <c:formatCode>General</c:formatCode>
                  <c:ptCount val="11"/>
                  <c:pt idx="1">
                    <c:v>6.3539999999999992</c:v>
                  </c:pt>
                  <c:pt idx="2">
                    <c:v>0</c:v>
                  </c:pt>
                  <c:pt idx="3">
                    <c:v>0</c:v>
                  </c:pt>
                  <c:pt idx="4">
                    <c:v>0</c:v>
                  </c:pt>
                  <c:pt idx="5">
                    <c:v>7.1960000000000051</c:v>
                  </c:pt>
                  <c:pt idx="6">
                    <c:v>0</c:v>
                  </c:pt>
                  <c:pt idx="7">
                    <c:v>0</c:v>
                  </c:pt>
                  <c:pt idx="9">
                    <c:v>5.8239999999999981</c:v>
                  </c:pt>
                  <c:pt idx="10">
                    <c:v>0</c:v>
                  </c:pt>
                </c:numCache>
              </c:numRef>
            </c:plus>
            <c:minus>
              <c:numRef>
                <c:f>Sheet1!$G$2:$G$12</c:f>
                <c:numCache>
                  <c:formatCode>General</c:formatCode>
                  <c:ptCount val="11"/>
                  <c:pt idx="1">
                    <c:v>6.4120000000000026</c:v>
                  </c:pt>
                  <c:pt idx="2">
                    <c:v>0</c:v>
                  </c:pt>
                  <c:pt idx="3">
                    <c:v>0</c:v>
                  </c:pt>
                  <c:pt idx="4">
                    <c:v>0</c:v>
                  </c:pt>
                  <c:pt idx="5">
                    <c:v>7.1109999999999971</c:v>
                  </c:pt>
                  <c:pt idx="6">
                    <c:v>0</c:v>
                  </c:pt>
                  <c:pt idx="7">
                    <c:v>0</c:v>
                  </c:pt>
                  <c:pt idx="9">
                    <c:v>5.7759999999999962</c:v>
                  </c:pt>
                  <c:pt idx="10">
                    <c:v>0</c:v>
                  </c:pt>
                </c:numCache>
              </c:numRef>
            </c:minus>
            <c:spPr>
              <a:noFill/>
              <a:ln w="9525" cap="flat" cmpd="sng" algn="ctr">
                <a:solidFill>
                  <a:schemeClr val="tx1"/>
                </a:solidFill>
                <a:round/>
              </a:ln>
              <a:effectLst/>
            </c:spPr>
          </c:errBars>
          <c:cat>
            <c:strRef>
              <c:f>Sheet1!$A$2:$A$36</c:f>
              <c:strCache>
                <c:ptCount val="10"/>
                <c:pt idx="1">
                  <c:v>Elementary School</c:v>
                </c:pt>
                <c:pt idx="5">
                  <c:v>Middle and Junior High School</c:v>
                </c:pt>
                <c:pt idx="9">
                  <c:v>High School</c:v>
                </c:pt>
              </c:strCache>
            </c:strRef>
          </c:cat>
          <c:val>
            <c:numRef>
              <c:f>Sheet1!$B$2:$B$36</c:f>
              <c:numCache>
                <c:formatCode>General</c:formatCode>
                <c:ptCount val="11"/>
                <c:pt idx="1">
                  <c:v>35.200000000000003</c:v>
                </c:pt>
                <c:pt idx="5">
                  <c:v>56.9</c:v>
                </c:pt>
                <c:pt idx="9">
                  <c:v>76.8</c:v>
                </c:pt>
              </c:numCache>
            </c:numRef>
          </c:val>
          <c:extLst>
            <c:ext xmlns:c16="http://schemas.microsoft.com/office/drawing/2014/chart" uri="{C3380CC4-5D6E-409C-BE32-E72D297353CC}">
              <c16:uniqueId val="{00000000-908F-4B7E-9B32-AB7696967872}"/>
            </c:ext>
          </c:extLst>
        </c:ser>
        <c:ser>
          <c:idx val="1"/>
          <c:order val="1"/>
          <c:tx>
            <c:strRef>
              <c:f>Sheet1!$C$1</c:f>
              <c:strCache>
                <c:ptCount val="1"/>
                <c:pt idx="0">
                  <c:v>2014</c:v>
                </c:pt>
              </c:strCache>
            </c:strRef>
          </c:tx>
          <c:spPr>
            <a:solidFill>
              <a:srgbClr val="FC8D59"/>
            </a:solidFill>
            <a:ln>
              <a:solidFill>
                <a:schemeClr val="tx1"/>
              </a:solidFill>
            </a:ln>
            <a:effectLst/>
          </c:spPr>
          <c:invertIfNegative val="0"/>
          <c:errBars>
            <c:errBarType val="both"/>
            <c:errValType val="cust"/>
            <c:noEndCap val="0"/>
            <c:plus>
              <c:numRef>
                <c:f>Sheet1!$L$2:$L$12</c:f>
                <c:numCache>
                  <c:formatCode>General</c:formatCode>
                  <c:ptCount val="11"/>
                  <c:pt idx="1">
                    <c:v>8.1379999999999981</c:v>
                  </c:pt>
                  <c:pt idx="2">
                    <c:v>0</c:v>
                  </c:pt>
                  <c:pt idx="3">
                    <c:v>0</c:v>
                  </c:pt>
                  <c:pt idx="4">
                    <c:v>0</c:v>
                  </c:pt>
                  <c:pt idx="5">
                    <c:v>8.3560000000000016</c:v>
                  </c:pt>
                  <c:pt idx="6">
                    <c:v>0</c:v>
                  </c:pt>
                  <c:pt idx="7">
                    <c:v>0</c:v>
                  </c:pt>
                  <c:pt idx="9">
                    <c:v>7.6020000000000039</c:v>
                  </c:pt>
                  <c:pt idx="10">
                    <c:v>0</c:v>
                  </c:pt>
                </c:numCache>
              </c:numRef>
            </c:plus>
            <c:minus>
              <c:numRef>
                <c:f>Sheet1!$K$2:$K$12</c:f>
                <c:numCache>
                  <c:formatCode>General</c:formatCode>
                  <c:ptCount val="11"/>
                  <c:pt idx="1">
                    <c:v>7.4840000000000018</c:v>
                  </c:pt>
                  <c:pt idx="2">
                    <c:v>0</c:v>
                  </c:pt>
                  <c:pt idx="3">
                    <c:v>0</c:v>
                  </c:pt>
                  <c:pt idx="4">
                    <c:v>0</c:v>
                  </c:pt>
                  <c:pt idx="5">
                    <c:v>8.5420000000000016</c:v>
                  </c:pt>
                  <c:pt idx="6">
                    <c:v>0</c:v>
                  </c:pt>
                  <c:pt idx="7">
                    <c:v>0</c:v>
                  </c:pt>
                  <c:pt idx="9">
                    <c:v>8.8909999999999911</c:v>
                  </c:pt>
                  <c:pt idx="10">
                    <c:v>0</c:v>
                  </c:pt>
                </c:numCache>
              </c:numRef>
            </c:minus>
            <c:spPr>
              <a:noFill/>
              <a:ln w="9525" cap="flat" cmpd="sng" algn="ctr">
                <a:solidFill>
                  <a:schemeClr val="tx1"/>
                </a:solidFill>
                <a:round/>
              </a:ln>
              <a:effectLst/>
            </c:spPr>
          </c:errBars>
          <c:cat>
            <c:strRef>
              <c:f>Sheet1!$A$2:$A$36</c:f>
              <c:strCache>
                <c:ptCount val="10"/>
                <c:pt idx="1">
                  <c:v>Elementary School</c:v>
                </c:pt>
                <c:pt idx="5">
                  <c:v>Middle and Junior High School</c:v>
                </c:pt>
                <c:pt idx="9">
                  <c:v>High School</c:v>
                </c:pt>
              </c:strCache>
            </c:strRef>
          </c:cat>
          <c:val>
            <c:numRef>
              <c:f>Sheet1!$C$2:$C$36</c:f>
              <c:numCache>
                <c:formatCode>General</c:formatCode>
                <c:ptCount val="11"/>
                <c:pt idx="1">
                  <c:v>36.200000000000003</c:v>
                </c:pt>
                <c:pt idx="5">
                  <c:v>54</c:v>
                </c:pt>
                <c:pt idx="9">
                  <c:v>70.599999999999994</c:v>
                </c:pt>
              </c:numCache>
            </c:numRef>
          </c:val>
          <c:extLst>
            <c:ext xmlns:c16="http://schemas.microsoft.com/office/drawing/2014/chart" uri="{C3380CC4-5D6E-409C-BE32-E72D297353CC}">
              <c16:uniqueId val="{00000001-908F-4B7E-9B32-AB7696967872}"/>
            </c:ext>
          </c:extLst>
        </c:ser>
        <c:dLbls>
          <c:showLegendKey val="0"/>
          <c:showVal val="0"/>
          <c:showCatName val="0"/>
          <c:showSerName val="0"/>
          <c:showPercent val="0"/>
          <c:showBubbleSize val="0"/>
        </c:dLbls>
        <c:gapWidth val="0"/>
        <c:axId val="98077880"/>
        <c:axId val="98082800"/>
      </c:barChart>
      <c:lineChart>
        <c:grouping val="standard"/>
        <c:varyColors val="0"/>
        <c:ser>
          <c:idx val="2"/>
          <c:order val="2"/>
          <c:tx>
            <c:strRef>
              <c:f>Sheet1!$D$1</c:f>
              <c:strCache>
                <c:ptCount val="1"/>
                <c:pt idx="0">
                  <c:v>Target</c:v>
                </c:pt>
              </c:strCache>
            </c:strRef>
          </c:tx>
          <c:spPr>
            <a:ln w="28575" cap="rnd">
              <a:solidFill>
                <a:schemeClr val="tx1"/>
              </a:solidFill>
              <a:prstDash val="dash"/>
              <a:round/>
            </a:ln>
            <a:effectLst/>
          </c:spPr>
          <c:marker>
            <c:symbol val="none"/>
          </c:marker>
          <c:cat>
            <c:strRef>
              <c:f>Sheet1!$A$2:$A$36</c:f>
              <c:strCache>
                <c:ptCount val="10"/>
                <c:pt idx="1">
                  <c:v>Elementary School</c:v>
                </c:pt>
                <c:pt idx="5">
                  <c:v>Middle and Junior High School</c:v>
                </c:pt>
                <c:pt idx="9">
                  <c:v>High School</c:v>
                </c:pt>
              </c:strCache>
            </c:strRef>
          </c:cat>
          <c:val>
            <c:numRef>
              <c:f>Sheet1!$D$2:$D$36</c:f>
              <c:numCache>
                <c:formatCode>General</c:formatCode>
                <c:ptCount val="11"/>
                <c:pt idx="0">
                  <c:v>38.700000000000003</c:v>
                </c:pt>
                <c:pt idx="1">
                  <c:v>38.700000000000003</c:v>
                </c:pt>
                <c:pt idx="2">
                  <c:v>38.700000000000003</c:v>
                </c:pt>
                <c:pt idx="4">
                  <c:v>62.6</c:v>
                </c:pt>
                <c:pt idx="5">
                  <c:v>62.6</c:v>
                </c:pt>
                <c:pt idx="6">
                  <c:v>62.6</c:v>
                </c:pt>
                <c:pt idx="8">
                  <c:v>84.5</c:v>
                </c:pt>
                <c:pt idx="9">
                  <c:v>84.5</c:v>
                </c:pt>
                <c:pt idx="10">
                  <c:v>84.5</c:v>
                </c:pt>
              </c:numCache>
            </c:numRef>
          </c:val>
          <c:smooth val="0"/>
          <c:extLst>
            <c:ext xmlns:c16="http://schemas.microsoft.com/office/drawing/2014/chart" uri="{C3380CC4-5D6E-409C-BE32-E72D297353CC}">
              <c16:uniqueId val="{00000000-34D9-44CA-ABA4-5CA91161BB20}"/>
            </c:ext>
          </c:extLst>
        </c:ser>
        <c:dLbls>
          <c:showLegendKey val="0"/>
          <c:showVal val="0"/>
          <c:showCatName val="0"/>
          <c:showSerName val="0"/>
          <c:showPercent val="0"/>
          <c:showBubbleSize val="0"/>
        </c:dLbls>
        <c:marker val="1"/>
        <c:smooth val="0"/>
        <c:axId val="98077880"/>
        <c:axId val="98082800"/>
      </c:lineChart>
      <c:catAx>
        <c:axId val="98077880"/>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crossAx val="98082800"/>
        <c:crosses val="autoZero"/>
        <c:auto val="1"/>
        <c:lblAlgn val="ctr"/>
        <c:lblOffset val="100"/>
        <c:noMultiLvlLbl val="0"/>
      </c:catAx>
      <c:valAx>
        <c:axId val="98082800"/>
        <c:scaling>
          <c:orientation val="minMax"/>
        </c:scaling>
        <c:delete val="0"/>
        <c:axPos val="l"/>
        <c:majorGridlines>
          <c:spPr>
            <a:ln w="9525" cap="flat" cmpd="sng" algn="ctr">
              <a:solidFill>
                <a:schemeClr val="tx1">
                  <a:lumMod val="15000"/>
                  <a:lumOff val="85000"/>
                </a:schemeClr>
              </a:solidFill>
              <a:prstDash val="dash"/>
              <a:round/>
            </a:ln>
            <a:effectLst/>
          </c:spPr>
        </c:majorGridlines>
        <c:numFmt formatCode="General" sourceLinked="1"/>
        <c:majorTickMark val="in"/>
        <c:minorTickMark val="none"/>
        <c:tickLblPos val="nextTo"/>
        <c:spPr>
          <a:noFill/>
          <a:ln>
            <a:solidFill>
              <a:schemeClr val="tx1"/>
            </a:solidFill>
          </a:ln>
          <a:effectLst/>
        </c:spPr>
        <c:txPr>
          <a:bodyPr rot="-60000000" spcFirstLastPara="1" vertOverflow="ellipsis" vert="horz" wrap="square" anchor="ctr" anchorCtr="1"/>
          <a:lstStyle/>
          <a:p>
            <a:pPr>
              <a:defRPr sz="1197"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crossAx val="98077880"/>
        <c:crosses val="autoZero"/>
        <c:crossBetween val="between"/>
        <c:majorUnit val="20"/>
      </c:valAx>
      <c:spPr>
        <a:noFill/>
        <a:ln>
          <a:noFill/>
        </a:ln>
        <a:effectLst/>
      </c:spPr>
    </c:plotArea>
    <c:legend>
      <c:legendPos val="t"/>
      <c:legendEntry>
        <c:idx val="0"/>
        <c:txPr>
          <a:bodyPr rot="0" spcFirstLastPara="1" vertOverflow="ellipsis" vert="horz" wrap="square" anchor="ctr" anchorCtr="1"/>
          <a:lstStyle/>
          <a:p>
            <a:pPr>
              <a:defRPr sz="14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legendEntry>
      <c:legendEntry>
        <c:idx val="2"/>
        <c:delete val="1"/>
      </c:legendEntry>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*2006</c:v>
                </c:pt>
              </c:strCache>
            </c:strRef>
          </c:tx>
          <c:spPr>
            <a:solidFill>
              <a:srgbClr val="FFFFBF"/>
            </a:solidFill>
            <a:ln>
              <a:solidFill>
                <a:schemeClr val="tx1"/>
              </a:solidFill>
            </a:ln>
            <a:effectLst/>
          </c:spPr>
          <c:invertIfNegative val="0"/>
          <c:errBars>
            <c:errBarType val="both"/>
            <c:errValType val="cust"/>
            <c:noEndCap val="0"/>
            <c:plus>
              <c:numRef>
                <c:f>Sheet1!$H$2:$H$13</c:f>
                <c:numCache>
                  <c:formatCode>General</c:formatCode>
                  <c:ptCount val="12"/>
                  <c:pt idx="0">
                    <c:v>0</c:v>
                  </c:pt>
                  <c:pt idx="1">
                    <c:v>5.6659999999999968</c:v>
                  </c:pt>
                  <c:pt idx="2">
                    <c:v>0</c:v>
                  </c:pt>
                  <c:pt idx="3">
                    <c:v>0</c:v>
                  </c:pt>
                  <c:pt idx="4">
                    <c:v>0</c:v>
                  </c:pt>
                  <c:pt idx="5">
                    <c:v>6.9439999999999955</c:v>
                  </c:pt>
                  <c:pt idx="6">
                    <c:v>0</c:v>
                  </c:pt>
                  <c:pt idx="7">
                    <c:v>0</c:v>
                  </c:pt>
                  <c:pt idx="8">
                    <c:v>0</c:v>
                  </c:pt>
                  <c:pt idx="9">
                    <c:v>6.1530000000000058</c:v>
                  </c:pt>
                  <c:pt idx="10">
                    <c:v>0</c:v>
                  </c:pt>
                </c:numCache>
              </c:numRef>
            </c:plus>
            <c:minus>
              <c:numRef>
                <c:f>Sheet1!$G$2:$G$12</c:f>
                <c:numCache>
                  <c:formatCode>General</c:formatCode>
                  <c:ptCount val="11"/>
                  <c:pt idx="0">
                    <c:v>0</c:v>
                  </c:pt>
                  <c:pt idx="1">
                    <c:v>5.6709999999999994</c:v>
                  </c:pt>
                  <c:pt idx="2">
                    <c:v>0</c:v>
                  </c:pt>
                  <c:pt idx="3">
                    <c:v>0</c:v>
                  </c:pt>
                  <c:pt idx="4">
                    <c:v>0</c:v>
                  </c:pt>
                  <c:pt idx="5">
                    <c:v>6.9250000000000043</c:v>
                  </c:pt>
                  <c:pt idx="6">
                    <c:v>0</c:v>
                  </c:pt>
                  <c:pt idx="7">
                    <c:v>0</c:v>
                  </c:pt>
                  <c:pt idx="8">
                    <c:v>0</c:v>
                  </c:pt>
                  <c:pt idx="9">
                    <c:v>6.1299999999999955</c:v>
                  </c:pt>
                  <c:pt idx="10">
                    <c:v>0</c:v>
                  </c:pt>
                </c:numCache>
              </c:numRef>
            </c:minus>
            <c:spPr>
              <a:noFill/>
              <a:ln w="9525" cap="flat" cmpd="sng" algn="ctr">
                <a:solidFill>
                  <a:schemeClr val="tx1"/>
                </a:solidFill>
                <a:round/>
              </a:ln>
              <a:effectLst/>
            </c:spPr>
          </c:errBars>
          <c:cat>
            <c:strRef>
              <c:f>Sheet1!$A$2:$A$12</c:f>
              <c:strCache>
                <c:ptCount val="10"/>
                <c:pt idx="1">
                  <c:v>Elementary  School</c:v>
                </c:pt>
                <c:pt idx="5">
                  <c:v>Middle and Junior High School</c:v>
                </c:pt>
                <c:pt idx="9">
                  <c:v>High School</c:v>
                </c:pt>
              </c:strCache>
            </c:strRef>
          </c:cat>
          <c:val>
            <c:numRef>
              <c:f>Sheet1!$B$2:$B$12</c:f>
              <c:numCache>
                <c:formatCode>General</c:formatCode>
                <c:ptCount val="11"/>
                <c:pt idx="1">
                  <c:v>32.5</c:v>
                </c:pt>
                <c:pt idx="5">
                  <c:v>50.7</c:v>
                </c:pt>
                <c:pt idx="9">
                  <c:v>72.8</c:v>
                </c:pt>
              </c:numCache>
            </c:numRef>
          </c:val>
          <c:extLst>
            <c:ext xmlns:c16="http://schemas.microsoft.com/office/drawing/2014/chart" uri="{C3380CC4-5D6E-409C-BE32-E72D297353CC}">
              <c16:uniqueId val="{00000000-908F-4B7E-9B32-AB7696967872}"/>
            </c:ext>
          </c:extLst>
        </c:ser>
        <c:ser>
          <c:idx val="1"/>
          <c:order val="1"/>
          <c:tx>
            <c:strRef>
              <c:f>Sheet1!$C$1</c:f>
              <c:strCache>
                <c:ptCount val="1"/>
                <c:pt idx="0">
                  <c:v>2014</c:v>
                </c:pt>
              </c:strCache>
            </c:strRef>
          </c:tx>
          <c:spPr>
            <a:solidFill>
              <a:srgbClr val="FC8D59"/>
            </a:solidFill>
            <a:ln>
              <a:solidFill>
                <a:schemeClr val="tx1"/>
              </a:solidFill>
            </a:ln>
            <a:effectLst/>
          </c:spPr>
          <c:invertIfNegative val="0"/>
          <c:errBars>
            <c:errBarType val="both"/>
            <c:errValType val="cust"/>
            <c:noEndCap val="0"/>
            <c:plus>
              <c:numRef>
                <c:f>Sheet1!$L$2:$L$12</c:f>
                <c:numCache>
                  <c:formatCode>General</c:formatCode>
                  <c:ptCount val="11"/>
                  <c:pt idx="0">
                    <c:v>0</c:v>
                  </c:pt>
                  <c:pt idx="1">
                    <c:v>7.6839999999999975</c:v>
                  </c:pt>
                  <c:pt idx="2">
                    <c:v>0</c:v>
                  </c:pt>
                  <c:pt idx="3">
                    <c:v>0</c:v>
                  </c:pt>
                  <c:pt idx="4">
                    <c:v>0</c:v>
                  </c:pt>
                  <c:pt idx="5">
                    <c:v>8.1300000000000026</c:v>
                  </c:pt>
                  <c:pt idx="6">
                    <c:v>0</c:v>
                  </c:pt>
                  <c:pt idx="7">
                    <c:v>0</c:v>
                  </c:pt>
                  <c:pt idx="8">
                    <c:v>0</c:v>
                  </c:pt>
                  <c:pt idx="9">
                    <c:v>7.8960000000000008</c:v>
                  </c:pt>
                  <c:pt idx="10">
                    <c:v>0</c:v>
                  </c:pt>
                </c:numCache>
              </c:numRef>
            </c:plus>
            <c:minus>
              <c:numRef>
                <c:f>Sheet1!$K$2:$K$12</c:f>
                <c:numCache>
                  <c:formatCode>General</c:formatCode>
                  <c:ptCount val="11"/>
                  <c:pt idx="0">
                    <c:v>0</c:v>
                  </c:pt>
                  <c:pt idx="1">
                    <c:v>6.6620000000000026</c:v>
                  </c:pt>
                  <c:pt idx="2">
                    <c:v>0</c:v>
                  </c:pt>
                  <c:pt idx="3">
                    <c:v>0</c:v>
                  </c:pt>
                  <c:pt idx="4">
                    <c:v>0</c:v>
                  </c:pt>
                  <c:pt idx="5">
                    <c:v>8.0799999999999983</c:v>
                  </c:pt>
                  <c:pt idx="6">
                    <c:v>0</c:v>
                  </c:pt>
                  <c:pt idx="7">
                    <c:v>0</c:v>
                  </c:pt>
                  <c:pt idx="8">
                    <c:v>0</c:v>
                  </c:pt>
                  <c:pt idx="9">
                    <c:v>9.7919999999999945</c:v>
                  </c:pt>
                  <c:pt idx="10">
                    <c:v>0</c:v>
                  </c:pt>
                </c:numCache>
              </c:numRef>
            </c:minus>
            <c:spPr>
              <a:noFill/>
              <a:ln w="9525" cap="flat" cmpd="sng" algn="ctr">
                <a:solidFill>
                  <a:schemeClr val="tx1"/>
                </a:solidFill>
                <a:round/>
              </a:ln>
              <a:effectLst/>
            </c:spPr>
          </c:errBars>
          <c:cat>
            <c:strRef>
              <c:f>Sheet1!$A$2:$A$12</c:f>
              <c:strCache>
                <c:ptCount val="10"/>
                <c:pt idx="1">
                  <c:v>Elementary  School</c:v>
                </c:pt>
                <c:pt idx="5">
                  <c:v>Middle and Junior High School</c:v>
                </c:pt>
                <c:pt idx="9">
                  <c:v>High School</c:v>
                </c:pt>
              </c:strCache>
            </c:strRef>
          </c:cat>
          <c:val>
            <c:numRef>
              <c:f>Sheet1!$C$2:$C$12</c:f>
              <c:numCache>
                <c:formatCode>General</c:formatCode>
                <c:ptCount val="11"/>
                <c:pt idx="1">
                  <c:v>29.6</c:v>
                </c:pt>
                <c:pt idx="5">
                  <c:v>47.4</c:v>
                </c:pt>
                <c:pt idx="9">
                  <c:v>73.099999999999994</c:v>
                </c:pt>
              </c:numCache>
            </c:numRef>
          </c:val>
          <c:extLst>
            <c:ext xmlns:c16="http://schemas.microsoft.com/office/drawing/2014/chart" uri="{C3380CC4-5D6E-409C-BE32-E72D297353CC}">
              <c16:uniqueId val="{00000001-908F-4B7E-9B32-AB7696967872}"/>
            </c:ext>
          </c:extLst>
        </c:ser>
        <c:dLbls>
          <c:showLegendKey val="0"/>
          <c:showVal val="0"/>
          <c:showCatName val="0"/>
          <c:showSerName val="0"/>
          <c:showPercent val="0"/>
          <c:showBubbleSize val="0"/>
        </c:dLbls>
        <c:gapWidth val="0"/>
        <c:axId val="98077880"/>
        <c:axId val="98082800"/>
      </c:barChart>
      <c:lineChart>
        <c:grouping val="standard"/>
        <c:varyColors val="0"/>
        <c:ser>
          <c:idx val="2"/>
          <c:order val="2"/>
          <c:tx>
            <c:strRef>
              <c:f>Sheet1!$D$1</c:f>
              <c:strCache>
                <c:ptCount val="1"/>
                <c:pt idx="0">
                  <c:v>Target</c:v>
                </c:pt>
              </c:strCache>
            </c:strRef>
          </c:tx>
          <c:spPr>
            <a:ln w="28575" cap="rnd">
              <a:solidFill>
                <a:schemeClr val="tx1"/>
              </a:solidFill>
              <a:prstDash val="dash"/>
              <a:round/>
            </a:ln>
            <a:effectLst/>
          </c:spPr>
          <c:marker>
            <c:symbol val="none"/>
          </c:marker>
          <c:cat>
            <c:strRef>
              <c:f>Sheet1!$A$2:$A$12</c:f>
              <c:strCache>
                <c:ptCount val="10"/>
                <c:pt idx="1">
                  <c:v>Elementary  School</c:v>
                </c:pt>
                <c:pt idx="5">
                  <c:v>Middle and Junior High School</c:v>
                </c:pt>
                <c:pt idx="9">
                  <c:v>High School</c:v>
                </c:pt>
              </c:strCache>
            </c:strRef>
          </c:cat>
          <c:val>
            <c:numRef>
              <c:f>Sheet1!$D$2:$D$12</c:f>
              <c:numCache>
                <c:formatCode>General</c:formatCode>
                <c:ptCount val="11"/>
                <c:pt idx="0">
                  <c:v>35.799999999999997</c:v>
                </c:pt>
                <c:pt idx="1">
                  <c:v>35.799999999999997</c:v>
                </c:pt>
                <c:pt idx="2">
                  <c:v>35.799999999999997</c:v>
                </c:pt>
                <c:pt idx="4">
                  <c:v>55.8</c:v>
                </c:pt>
                <c:pt idx="5">
                  <c:v>55.8</c:v>
                </c:pt>
                <c:pt idx="6">
                  <c:v>55.8</c:v>
                </c:pt>
                <c:pt idx="8">
                  <c:v>80.099999999999994</c:v>
                </c:pt>
                <c:pt idx="9">
                  <c:v>80.099999999999994</c:v>
                </c:pt>
                <c:pt idx="10">
                  <c:v>80.099999999999994</c:v>
                </c:pt>
              </c:numCache>
            </c:numRef>
          </c:val>
          <c:smooth val="0"/>
          <c:extLst>
            <c:ext xmlns:c16="http://schemas.microsoft.com/office/drawing/2014/chart" uri="{C3380CC4-5D6E-409C-BE32-E72D297353CC}">
              <c16:uniqueId val="{00000000-34D9-44CA-ABA4-5CA91161BB20}"/>
            </c:ext>
          </c:extLst>
        </c:ser>
        <c:dLbls>
          <c:showLegendKey val="0"/>
          <c:showVal val="0"/>
          <c:showCatName val="0"/>
          <c:showSerName val="0"/>
          <c:showPercent val="0"/>
          <c:showBubbleSize val="0"/>
        </c:dLbls>
        <c:marker val="1"/>
        <c:smooth val="0"/>
        <c:axId val="98077880"/>
        <c:axId val="98082800"/>
      </c:lineChart>
      <c:catAx>
        <c:axId val="98077880"/>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crossAx val="98082800"/>
        <c:crosses val="autoZero"/>
        <c:auto val="1"/>
        <c:lblAlgn val="ctr"/>
        <c:lblOffset val="100"/>
        <c:noMultiLvlLbl val="0"/>
      </c:catAx>
      <c:valAx>
        <c:axId val="98082800"/>
        <c:scaling>
          <c:orientation val="minMax"/>
        </c:scaling>
        <c:delete val="0"/>
        <c:axPos val="l"/>
        <c:majorGridlines>
          <c:spPr>
            <a:ln w="9525" cap="flat" cmpd="sng" algn="ctr">
              <a:solidFill>
                <a:schemeClr val="tx1">
                  <a:lumMod val="15000"/>
                  <a:lumOff val="85000"/>
                </a:schemeClr>
              </a:solidFill>
              <a:prstDash val="dash"/>
              <a:round/>
            </a:ln>
            <a:effectLst/>
          </c:spPr>
        </c:majorGridlines>
        <c:numFmt formatCode="General" sourceLinked="1"/>
        <c:majorTickMark val="in"/>
        <c:minorTickMark val="none"/>
        <c:tickLblPos val="nextTo"/>
        <c:spPr>
          <a:noFill/>
          <a:ln>
            <a:solidFill>
              <a:schemeClr val="tx1"/>
            </a:solidFill>
          </a:ln>
          <a:effectLst/>
        </c:spPr>
        <c:txPr>
          <a:bodyPr rot="-60000000" spcFirstLastPara="1" vertOverflow="ellipsis" vert="horz" wrap="square" anchor="ctr" anchorCtr="1"/>
          <a:lstStyle/>
          <a:p>
            <a:pPr>
              <a:defRPr sz="1197"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crossAx val="98077880"/>
        <c:crosses val="autoZero"/>
        <c:crossBetween val="between"/>
        <c:majorUnit val="20"/>
      </c:valAx>
      <c:spPr>
        <a:noFill/>
        <a:ln>
          <a:noFill/>
        </a:ln>
        <a:effectLst/>
      </c:spPr>
    </c:plotArea>
    <c:legend>
      <c:legendPos val="t"/>
      <c:legendEntry>
        <c:idx val="0"/>
        <c:txPr>
          <a:bodyPr rot="0" spcFirstLastPara="1" vertOverflow="ellipsis" vert="horz" wrap="square" anchor="ctr" anchorCtr="1"/>
          <a:lstStyle/>
          <a:p>
            <a:pPr>
              <a:defRPr sz="14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legendEntry>
      <c:legendEntry>
        <c:idx val="2"/>
        <c:delete val="1"/>
      </c:legendEntry>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*2006</c:v>
                </c:pt>
              </c:strCache>
            </c:strRef>
          </c:tx>
          <c:spPr>
            <a:solidFill>
              <a:srgbClr val="FFFFBF"/>
            </a:solidFill>
            <a:ln>
              <a:solidFill>
                <a:schemeClr val="tx1"/>
              </a:solidFill>
            </a:ln>
            <a:effectLst/>
          </c:spPr>
          <c:invertIfNegative val="0"/>
          <c:errBars>
            <c:errBarType val="both"/>
            <c:errValType val="cust"/>
            <c:noEndCap val="0"/>
            <c:plus>
              <c:numRef>
                <c:f>Sheet1!$H$2:$H$12</c:f>
                <c:numCache>
                  <c:formatCode>General</c:formatCode>
                  <c:ptCount val="11"/>
                  <c:pt idx="1">
                    <c:v>4.4930000000000003</c:v>
                  </c:pt>
                  <c:pt idx="2">
                    <c:v>0</c:v>
                  </c:pt>
                  <c:pt idx="3">
                    <c:v>0</c:v>
                  </c:pt>
                  <c:pt idx="4">
                    <c:v>0</c:v>
                  </c:pt>
                  <c:pt idx="5">
                    <c:v>4.4399999999999995</c:v>
                  </c:pt>
                  <c:pt idx="6">
                    <c:v>0</c:v>
                  </c:pt>
                  <c:pt idx="7">
                    <c:v>0</c:v>
                  </c:pt>
                  <c:pt idx="9">
                    <c:v>3.2799999999999994</c:v>
                  </c:pt>
                  <c:pt idx="10">
                    <c:v>0</c:v>
                  </c:pt>
                </c:numCache>
              </c:numRef>
            </c:plus>
            <c:minus>
              <c:numRef>
                <c:f>Sheet1!$G$2:$G$12</c:f>
                <c:numCache>
                  <c:formatCode>General</c:formatCode>
                  <c:ptCount val="11"/>
                  <c:pt idx="1">
                    <c:v>4.5860000000000003</c:v>
                  </c:pt>
                  <c:pt idx="2">
                    <c:v>0</c:v>
                  </c:pt>
                  <c:pt idx="3">
                    <c:v>0</c:v>
                  </c:pt>
                  <c:pt idx="4">
                    <c:v>0</c:v>
                  </c:pt>
                  <c:pt idx="5">
                    <c:v>4.4500000000000011</c:v>
                  </c:pt>
                  <c:pt idx="6">
                    <c:v>0</c:v>
                  </c:pt>
                  <c:pt idx="7">
                    <c:v>0</c:v>
                  </c:pt>
                  <c:pt idx="9">
                    <c:v>3.25</c:v>
                  </c:pt>
                  <c:pt idx="10">
                    <c:v>0</c:v>
                  </c:pt>
                </c:numCache>
              </c:numRef>
            </c:minus>
            <c:spPr>
              <a:noFill/>
              <a:ln w="9525" cap="flat" cmpd="sng" algn="ctr">
                <a:solidFill>
                  <a:schemeClr val="tx1"/>
                </a:solidFill>
                <a:round/>
              </a:ln>
              <a:effectLst/>
            </c:spPr>
          </c:errBars>
          <c:cat>
            <c:strRef>
              <c:f>Sheet1!$A$2:$A$12</c:f>
              <c:strCache>
                <c:ptCount val="10"/>
                <c:pt idx="1">
                  <c:v>Elementary School</c:v>
                </c:pt>
                <c:pt idx="5">
                  <c:v>Middle and Junior High School</c:v>
                </c:pt>
                <c:pt idx="9">
                  <c:v>High School</c:v>
                </c:pt>
              </c:strCache>
            </c:strRef>
          </c:cat>
          <c:val>
            <c:numRef>
              <c:f>Sheet1!$B$2:$B$12</c:f>
              <c:numCache>
                <c:formatCode>General</c:formatCode>
                <c:ptCount val="11"/>
                <c:pt idx="1">
                  <c:v>7.5</c:v>
                </c:pt>
                <c:pt idx="5">
                  <c:v>10.3</c:v>
                </c:pt>
                <c:pt idx="9">
                  <c:v>6.5</c:v>
                </c:pt>
              </c:numCache>
            </c:numRef>
          </c:val>
          <c:extLst>
            <c:ext xmlns:c16="http://schemas.microsoft.com/office/drawing/2014/chart" uri="{C3380CC4-5D6E-409C-BE32-E72D297353CC}">
              <c16:uniqueId val="{00000000-908F-4B7E-9B32-AB7696967872}"/>
            </c:ext>
          </c:extLst>
        </c:ser>
        <c:ser>
          <c:idx val="1"/>
          <c:order val="1"/>
          <c:tx>
            <c:strRef>
              <c:f>Sheet1!$C$1</c:f>
              <c:strCache>
                <c:ptCount val="1"/>
                <c:pt idx="0">
                  <c:v>2014</c:v>
                </c:pt>
              </c:strCache>
            </c:strRef>
          </c:tx>
          <c:spPr>
            <a:solidFill>
              <a:srgbClr val="FC8D59"/>
            </a:solidFill>
            <a:ln>
              <a:solidFill>
                <a:schemeClr val="tx1"/>
              </a:solidFill>
            </a:ln>
            <a:effectLst/>
          </c:spPr>
          <c:invertIfNegative val="0"/>
          <c:errBars>
            <c:errBarType val="both"/>
            <c:errValType val="cust"/>
            <c:noEndCap val="0"/>
            <c:plus>
              <c:numRef>
                <c:f>Sheet1!$L$2:$L$12</c:f>
                <c:numCache>
                  <c:formatCode>General</c:formatCode>
                  <c:ptCount val="11"/>
                  <c:pt idx="1">
                    <c:v>3.8</c:v>
                  </c:pt>
                  <c:pt idx="2">
                    <c:v>0</c:v>
                  </c:pt>
                  <c:pt idx="3">
                    <c:v>0</c:v>
                  </c:pt>
                  <c:pt idx="4">
                    <c:v>0</c:v>
                  </c:pt>
                  <c:pt idx="5">
                    <c:v>5.7399999999999993</c:v>
                  </c:pt>
                  <c:pt idx="6">
                    <c:v>0</c:v>
                  </c:pt>
                  <c:pt idx="7">
                    <c:v>0</c:v>
                  </c:pt>
                  <c:pt idx="9">
                    <c:v>8.42</c:v>
                  </c:pt>
                  <c:pt idx="10">
                    <c:v>0</c:v>
                  </c:pt>
                </c:numCache>
              </c:numRef>
            </c:plus>
            <c:minus>
              <c:numRef>
                <c:f>Sheet1!$K$2:$K$12</c:f>
                <c:numCache>
                  <c:formatCode>General</c:formatCode>
                  <c:ptCount val="11"/>
                  <c:pt idx="1">
                    <c:v>1.18</c:v>
                  </c:pt>
                  <c:pt idx="2">
                    <c:v>0</c:v>
                  </c:pt>
                  <c:pt idx="3">
                    <c:v>0</c:v>
                  </c:pt>
                  <c:pt idx="4">
                    <c:v>0</c:v>
                  </c:pt>
                  <c:pt idx="5">
                    <c:v>2.4700000000000002</c:v>
                  </c:pt>
                  <c:pt idx="6">
                    <c:v>0</c:v>
                  </c:pt>
                  <c:pt idx="7">
                    <c:v>0</c:v>
                  </c:pt>
                  <c:pt idx="9">
                    <c:v>3.47</c:v>
                  </c:pt>
                  <c:pt idx="10">
                    <c:v>0</c:v>
                  </c:pt>
                </c:numCache>
              </c:numRef>
            </c:minus>
            <c:spPr>
              <a:noFill/>
              <a:ln w="9525" cap="flat" cmpd="sng" algn="ctr">
                <a:solidFill>
                  <a:schemeClr val="tx1"/>
                </a:solidFill>
                <a:round/>
              </a:ln>
              <a:effectLst/>
            </c:spPr>
          </c:errBars>
          <c:cat>
            <c:strRef>
              <c:f>Sheet1!$A$2:$A$12</c:f>
              <c:strCache>
                <c:ptCount val="10"/>
                <c:pt idx="1">
                  <c:v>Elementary School</c:v>
                </c:pt>
                <c:pt idx="5">
                  <c:v>Middle and Junior High School</c:v>
                </c:pt>
                <c:pt idx="9">
                  <c:v>High School</c:v>
                </c:pt>
              </c:strCache>
            </c:strRef>
          </c:cat>
          <c:val>
            <c:numRef>
              <c:f>Sheet1!$C$2:$C$12</c:f>
              <c:numCache>
                <c:formatCode>General</c:formatCode>
                <c:ptCount val="11"/>
                <c:pt idx="1">
                  <c:v>1.7</c:v>
                </c:pt>
                <c:pt idx="5">
                  <c:v>4.2</c:v>
                </c:pt>
                <c:pt idx="9">
                  <c:v>5.5</c:v>
                </c:pt>
              </c:numCache>
            </c:numRef>
          </c:val>
          <c:extLst>
            <c:ext xmlns:c16="http://schemas.microsoft.com/office/drawing/2014/chart" uri="{C3380CC4-5D6E-409C-BE32-E72D297353CC}">
              <c16:uniqueId val="{00000001-908F-4B7E-9B32-AB7696967872}"/>
            </c:ext>
          </c:extLst>
        </c:ser>
        <c:dLbls>
          <c:showLegendKey val="0"/>
          <c:showVal val="0"/>
          <c:showCatName val="0"/>
          <c:showSerName val="0"/>
          <c:showPercent val="0"/>
          <c:showBubbleSize val="0"/>
        </c:dLbls>
        <c:gapWidth val="0"/>
        <c:axId val="98077880"/>
        <c:axId val="98082800"/>
      </c:barChart>
      <c:lineChart>
        <c:grouping val="standard"/>
        <c:varyColors val="0"/>
        <c:ser>
          <c:idx val="2"/>
          <c:order val="2"/>
          <c:tx>
            <c:strRef>
              <c:f>Sheet1!$D$1</c:f>
              <c:strCache>
                <c:ptCount val="1"/>
                <c:pt idx="0">
                  <c:v>Target</c:v>
                </c:pt>
              </c:strCache>
            </c:strRef>
          </c:tx>
          <c:spPr>
            <a:ln w="28575" cap="rnd">
              <a:solidFill>
                <a:schemeClr val="tx1"/>
              </a:solidFill>
              <a:prstDash val="dash"/>
              <a:round/>
            </a:ln>
            <a:effectLst/>
          </c:spPr>
          <c:marker>
            <c:symbol val="none"/>
          </c:marker>
          <c:cat>
            <c:strRef>
              <c:f>Sheet1!$A$2:$A$12</c:f>
              <c:strCache>
                <c:ptCount val="10"/>
                <c:pt idx="1">
                  <c:v>Elementary School</c:v>
                </c:pt>
                <c:pt idx="5">
                  <c:v>Middle and Junior High School</c:v>
                </c:pt>
                <c:pt idx="9">
                  <c:v>High School</c:v>
                </c:pt>
              </c:strCache>
            </c:strRef>
          </c:cat>
          <c:val>
            <c:numRef>
              <c:f>Sheet1!$D$2:$D$12</c:f>
              <c:numCache>
                <c:formatCode>General</c:formatCode>
                <c:ptCount val="11"/>
                <c:pt idx="0">
                  <c:v>11.5</c:v>
                </c:pt>
                <c:pt idx="1">
                  <c:v>11.5</c:v>
                </c:pt>
                <c:pt idx="2">
                  <c:v>11.5</c:v>
                </c:pt>
                <c:pt idx="4">
                  <c:v>14.3</c:v>
                </c:pt>
                <c:pt idx="5">
                  <c:v>14.3</c:v>
                </c:pt>
                <c:pt idx="6">
                  <c:v>14.3</c:v>
                </c:pt>
                <c:pt idx="8">
                  <c:v>10.5</c:v>
                </c:pt>
                <c:pt idx="9">
                  <c:v>10.5</c:v>
                </c:pt>
                <c:pt idx="10">
                  <c:v>10.5</c:v>
                </c:pt>
              </c:numCache>
            </c:numRef>
          </c:val>
          <c:smooth val="0"/>
          <c:extLst>
            <c:ext xmlns:c16="http://schemas.microsoft.com/office/drawing/2014/chart" uri="{C3380CC4-5D6E-409C-BE32-E72D297353CC}">
              <c16:uniqueId val="{00000000-34D9-44CA-ABA4-5CA91161BB20}"/>
            </c:ext>
          </c:extLst>
        </c:ser>
        <c:dLbls>
          <c:showLegendKey val="0"/>
          <c:showVal val="0"/>
          <c:showCatName val="0"/>
          <c:showSerName val="0"/>
          <c:showPercent val="0"/>
          <c:showBubbleSize val="0"/>
        </c:dLbls>
        <c:marker val="1"/>
        <c:smooth val="0"/>
        <c:axId val="98077880"/>
        <c:axId val="98082800"/>
      </c:lineChart>
      <c:catAx>
        <c:axId val="98077880"/>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crossAx val="98082800"/>
        <c:crosses val="autoZero"/>
        <c:auto val="1"/>
        <c:lblAlgn val="ctr"/>
        <c:lblOffset val="100"/>
        <c:noMultiLvlLbl val="0"/>
      </c:catAx>
      <c:valAx>
        <c:axId val="98082800"/>
        <c:scaling>
          <c:orientation val="minMax"/>
          <c:max val="100"/>
        </c:scaling>
        <c:delete val="0"/>
        <c:axPos val="l"/>
        <c:majorGridlines>
          <c:spPr>
            <a:ln w="9525" cap="flat" cmpd="sng" algn="ctr">
              <a:solidFill>
                <a:schemeClr val="tx1">
                  <a:lumMod val="15000"/>
                  <a:lumOff val="85000"/>
                </a:schemeClr>
              </a:solidFill>
              <a:prstDash val="dash"/>
              <a:round/>
            </a:ln>
            <a:effectLst/>
          </c:spPr>
        </c:majorGridlines>
        <c:numFmt formatCode="General" sourceLinked="1"/>
        <c:majorTickMark val="in"/>
        <c:minorTickMark val="none"/>
        <c:tickLblPos val="nextTo"/>
        <c:spPr>
          <a:noFill/>
          <a:ln>
            <a:solidFill>
              <a:schemeClr val="tx1"/>
            </a:solidFill>
          </a:ln>
          <a:effectLst/>
        </c:spPr>
        <c:txPr>
          <a:bodyPr rot="-60000000" spcFirstLastPara="1" vertOverflow="ellipsis" vert="horz" wrap="square" anchor="ctr" anchorCtr="1"/>
          <a:lstStyle/>
          <a:p>
            <a:pPr>
              <a:defRPr sz="1197"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crossAx val="98077880"/>
        <c:crosses val="autoZero"/>
        <c:crossBetween val="between"/>
        <c:majorUnit val="20"/>
      </c:valAx>
      <c:spPr>
        <a:noFill/>
        <a:ln>
          <a:noFill/>
        </a:ln>
        <a:effectLst/>
      </c:spPr>
    </c:plotArea>
    <c:legend>
      <c:legendPos val="t"/>
      <c:legendEntry>
        <c:idx val="0"/>
        <c:txPr>
          <a:bodyPr rot="0" spcFirstLastPara="1" vertOverflow="ellipsis" vert="horz" wrap="square" anchor="ctr" anchorCtr="1"/>
          <a:lstStyle/>
          <a:p>
            <a:pPr>
              <a:defRPr sz="14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legendEntry>
      <c:legendEntry>
        <c:idx val="2"/>
        <c:delete val="1"/>
      </c:legendEntry>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*2006</c:v>
                </c:pt>
              </c:strCache>
            </c:strRef>
          </c:tx>
          <c:spPr>
            <a:solidFill>
              <a:srgbClr val="FFFFBF"/>
            </a:solidFill>
            <a:ln>
              <a:solidFill>
                <a:schemeClr val="tx1"/>
              </a:solidFill>
            </a:ln>
            <a:effectLst/>
          </c:spPr>
          <c:invertIfNegative val="0"/>
          <c:errBars>
            <c:errBarType val="both"/>
            <c:errValType val="cust"/>
            <c:noEndCap val="0"/>
            <c:plus>
              <c:numRef>
                <c:f>Sheet1!$H$2:$H$4</c:f>
                <c:numCache>
                  <c:formatCode>General</c:formatCode>
                  <c:ptCount val="3"/>
                  <c:pt idx="1">
                    <c:v>5.4780000000000015</c:v>
                  </c:pt>
                  <c:pt idx="2">
                    <c:v>0</c:v>
                  </c:pt>
                </c:numCache>
              </c:numRef>
            </c:plus>
            <c:minus>
              <c:numRef>
                <c:f>Sheet1!$G$2:$G$4</c:f>
                <c:numCache>
                  <c:formatCode>General</c:formatCode>
                  <c:ptCount val="3"/>
                  <c:pt idx="1">
                    <c:v>5.4309999999999974</c:v>
                  </c:pt>
                  <c:pt idx="2">
                    <c:v>0</c:v>
                  </c:pt>
                </c:numCache>
              </c:numRef>
            </c:minus>
            <c:spPr>
              <a:noFill/>
              <a:ln w="9525" cap="flat" cmpd="sng" algn="ctr">
                <a:solidFill>
                  <a:schemeClr val="tx1"/>
                </a:solidFill>
                <a:round/>
              </a:ln>
              <a:effectLst/>
            </c:spPr>
          </c:errBars>
          <c:cat>
            <c:strRef>
              <c:f>Sheet1!$A$2:$A$4</c:f>
              <c:strCache>
                <c:ptCount val="2"/>
                <c:pt idx="1">
                  <c:v>Health Education Classes</c:v>
                </c:pt>
              </c:strCache>
            </c:strRef>
          </c:cat>
          <c:val>
            <c:numRef>
              <c:f>Sheet1!$B$2:$B$4</c:f>
              <c:numCache>
                <c:formatCode>General</c:formatCode>
                <c:ptCount val="3"/>
                <c:pt idx="1">
                  <c:v>52.5</c:v>
                </c:pt>
              </c:numCache>
            </c:numRef>
          </c:val>
          <c:extLst>
            <c:ext xmlns:c16="http://schemas.microsoft.com/office/drawing/2014/chart" uri="{C3380CC4-5D6E-409C-BE32-E72D297353CC}">
              <c16:uniqueId val="{00000000-908F-4B7E-9B32-AB7696967872}"/>
            </c:ext>
          </c:extLst>
        </c:ser>
        <c:ser>
          <c:idx val="1"/>
          <c:order val="1"/>
          <c:tx>
            <c:strRef>
              <c:f>Sheet1!$C$1</c:f>
              <c:strCache>
                <c:ptCount val="1"/>
                <c:pt idx="0">
                  <c:v>2014</c:v>
                </c:pt>
              </c:strCache>
            </c:strRef>
          </c:tx>
          <c:spPr>
            <a:solidFill>
              <a:srgbClr val="FC8D59"/>
            </a:solidFill>
            <a:ln>
              <a:solidFill>
                <a:schemeClr val="tx1"/>
              </a:solidFill>
            </a:ln>
            <a:effectLst/>
          </c:spPr>
          <c:invertIfNegative val="0"/>
          <c:errBars>
            <c:errBarType val="both"/>
            <c:errValType val="cust"/>
            <c:noEndCap val="0"/>
            <c:plus>
              <c:numRef>
                <c:f>Sheet1!$L$2:$L$4</c:f>
                <c:numCache>
                  <c:formatCode>General</c:formatCode>
                  <c:ptCount val="3"/>
                  <c:pt idx="1">
                    <c:v>6.6709999999999994</c:v>
                  </c:pt>
                  <c:pt idx="2">
                    <c:v>0</c:v>
                  </c:pt>
                </c:numCache>
              </c:numRef>
            </c:plus>
            <c:minus>
              <c:numRef>
                <c:f>Sheet1!$K$2:$K$4</c:f>
                <c:numCache>
                  <c:formatCode>General</c:formatCode>
                  <c:ptCount val="3"/>
                  <c:pt idx="1">
                    <c:v>6.4359999999999999</c:v>
                  </c:pt>
                  <c:pt idx="2">
                    <c:v>0</c:v>
                  </c:pt>
                </c:numCache>
              </c:numRef>
            </c:minus>
            <c:spPr>
              <a:noFill/>
              <a:ln w="9525" cap="flat" cmpd="sng" algn="ctr">
                <a:solidFill>
                  <a:schemeClr val="tx1"/>
                </a:solidFill>
                <a:round/>
              </a:ln>
              <a:effectLst/>
            </c:spPr>
          </c:errBars>
          <c:cat>
            <c:strRef>
              <c:f>Sheet1!$A$2:$A$4</c:f>
              <c:strCache>
                <c:ptCount val="2"/>
                <c:pt idx="1">
                  <c:v>Health Education Classes</c:v>
                </c:pt>
              </c:strCache>
            </c:strRef>
          </c:cat>
          <c:val>
            <c:numRef>
              <c:f>Sheet1!$C$2:$C$4</c:f>
              <c:numCache>
                <c:formatCode>General</c:formatCode>
                <c:ptCount val="3"/>
                <c:pt idx="1">
                  <c:v>41.2</c:v>
                </c:pt>
              </c:numCache>
            </c:numRef>
          </c:val>
          <c:extLst>
            <c:ext xmlns:c16="http://schemas.microsoft.com/office/drawing/2014/chart" uri="{C3380CC4-5D6E-409C-BE32-E72D297353CC}">
              <c16:uniqueId val="{00000001-908F-4B7E-9B32-AB7696967872}"/>
            </c:ext>
          </c:extLst>
        </c:ser>
        <c:dLbls>
          <c:showLegendKey val="0"/>
          <c:showVal val="0"/>
          <c:showCatName val="0"/>
          <c:showSerName val="0"/>
          <c:showPercent val="0"/>
          <c:showBubbleSize val="0"/>
        </c:dLbls>
        <c:gapWidth val="171"/>
        <c:axId val="98077880"/>
        <c:axId val="98082800"/>
      </c:barChart>
      <c:lineChart>
        <c:grouping val="standard"/>
        <c:varyColors val="0"/>
        <c:ser>
          <c:idx val="2"/>
          <c:order val="2"/>
          <c:tx>
            <c:strRef>
              <c:f>Sheet1!$D$1</c:f>
              <c:strCache>
                <c:ptCount val="1"/>
                <c:pt idx="0">
                  <c:v>Target</c:v>
                </c:pt>
              </c:strCache>
            </c:strRef>
          </c:tx>
          <c:spPr>
            <a:ln w="28575" cap="rnd">
              <a:solidFill>
                <a:schemeClr val="tx1"/>
              </a:solidFill>
              <a:prstDash val="dash"/>
              <a:round/>
            </a:ln>
            <a:effectLst/>
          </c:spPr>
          <c:marker>
            <c:symbol val="none"/>
          </c:marker>
          <c:cat>
            <c:strRef>
              <c:f>Sheet1!$A$2:$A$4</c:f>
              <c:strCache>
                <c:ptCount val="2"/>
                <c:pt idx="1">
                  <c:v>Health Education Classes</c:v>
                </c:pt>
              </c:strCache>
            </c:strRef>
          </c:cat>
          <c:val>
            <c:numRef>
              <c:f>Sheet1!$D$2:$D$4</c:f>
              <c:numCache>
                <c:formatCode>General</c:formatCode>
                <c:ptCount val="3"/>
                <c:pt idx="0">
                  <c:v>57.8</c:v>
                </c:pt>
                <c:pt idx="1">
                  <c:v>57.8</c:v>
                </c:pt>
                <c:pt idx="2">
                  <c:v>57.8</c:v>
                </c:pt>
              </c:numCache>
            </c:numRef>
          </c:val>
          <c:smooth val="0"/>
          <c:extLst>
            <c:ext xmlns:c16="http://schemas.microsoft.com/office/drawing/2014/chart" uri="{C3380CC4-5D6E-409C-BE32-E72D297353CC}">
              <c16:uniqueId val="{00000000-34D9-44CA-ABA4-5CA91161BB20}"/>
            </c:ext>
          </c:extLst>
        </c:ser>
        <c:dLbls>
          <c:showLegendKey val="0"/>
          <c:showVal val="0"/>
          <c:showCatName val="0"/>
          <c:showSerName val="0"/>
          <c:showPercent val="0"/>
          <c:showBubbleSize val="0"/>
        </c:dLbls>
        <c:marker val="1"/>
        <c:smooth val="0"/>
        <c:axId val="98077880"/>
        <c:axId val="98082800"/>
      </c:lineChart>
      <c:catAx>
        <c:axId val="98077880"/>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crossAx val="98082800"/>
        <c:crosses val="autoZero"/>
        <c:auto val="1"/>
        <c:lblAlgn val="ctr"/>
        <c:lblOffset val="100"/>
        <c:noMultiLvlLbl val="0"/>
      </c:catAx>
      <c:valAx>
        <c:axId val="98082800"/>
        <c:scaling>
          <c:orientation val="minMax"/>
          <c:max val="100"/>
        </c:scaling>
        <c:delete val="0"/>
        <c:axPos val="l"/>
        <c:majorGridlines>
          <c:spPr>
            <a:ln w="9525" cap="flat" cmpd="sng" algn="ctr">
              <a:solidFill>
                <a:schemeClr val="tx1">
                  <a:lumMod val="15000"/>
                  <a:lumOff val="85000"/>
                </a:schemeClr>
              </a:solidFill>
              <a:prstDash val="dash"/>
              <a:round/>
            </a:ln>
            <a:effectLst/>
          </c:spPr>
        </c:majorGridlines>
        <c:numFmt formatCode="General" sourceLinked="1"/>
        <c:majorTickMark val="in"/>
        <c:minorTickMark val="none"/>
        <c:tickLblPos val="nextTo"/>
        <c:spPr>
          <a:noFill/>
          <a:ln>
            <a:solidFill>
              <a:schemeClr val="tx1"/>
            </a:solidFill>
          </a:ln>
          <a:effectLst/>
        </c:spPr>
        <c:txPr>
          <a:bodyPr rot="-60000000" spcFirstLastPara="1" vertOverflow="ellipsis" vert="horz" wrap="square" anchor="ctr" anchorCtr="1"/>
          <a:lstStyle/>
          <a:p>
            <a:pPr>
              <a:defRPr sz="1197"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crossAx val="98077880"/>
        <c:crosses val="autoZero"/>
        <c:crossBetween val="between"/>
        <c:majorUnit val="20"/>
      </c:valAx>
      <c:spPr>
        <a:noFill/>
        <a:ln>
          <a:noFill/>
        </a:ln>
        <a:effectLst/>
      </c:spPr>
    </c:plotArea>
    <c:legend>
      <c:legendPos val="t"/>
      <c:legendEntry>
        <c:idx val="0"/>
        <c:txPr>
          <a:bodyPr rot="0" spcFirstLastPara="1" vertOverflow="ellipsis" vert="horz" wrap="square" anchor="ctr" anchorCtr="1"/>
          <a:lstStyle/>
          <a:p>
            <a:pPr>
              <a:defRPr sz="14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legendEntry>
      <c:legendEntry>
        <c:idx val="2"/>
        <c:delete val="1"/>
      </c:legendEntry>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475756265883634"/>
          <c:y val="0.18571000460088369"/>
          <c:w val="0.73828244360145778"/>
          <c:h val="0.72850787504900794"/>
        </c:manualLayout>
      </c:layout>
      <c:pieChart>
        <c:varyColors val="1"/>
        <c:ser>
          <c:idx val="0"/>
          <c:order val="0"/>
          <c:tx>
            <c:strRef>
              <c:f>Sheet1!$B$1</c:f>
              <c:strCache>
                <c:ptCount val="1"/>
                <c:pt idx="0">
                  <c:v>Column1</c:v>
                </c:pt>
              </c:strCache>
            </c:strRef>
          </c:tx>
          <c:dPt>
            <c:idx val="0"/>
            <c:bubble3D val="0"/>
            <c:spPr>
              <a:solidFill>
                <a:srgbClr val="007033"/>
              </a:solidFill>
              <a:ln w="19050">
                <a:solidFill>
                  <a:schemeClr val="lt1"/>
                </a:solidFill>
              </a:ln>
              <a:effectLst/>
            </c:spPr>
            <c:extLst>
              <c:ext xmlns:c16="http://schemas.microsoft.com/office/drawing/2014/chart" uri="{C3380CC4-5D6E-409C-BE32-E72D297353CC}">
                <c16:uniqueId val="{00000001-6A4B-4E12-AD18-817CDBCA8C54}"/>
              </c:ext>
            </c:extLst>
          </c:dPt>
          <c:dPt>
            <c:idx val="1"/>
            <c:bubble3D val="0"/>
            <c:spPr>
              <a:solidFill>
                <a:srgbClr val="92D050"/>
              </a:solidFill>
              <a:ln w="19050">
                <a:solidFill>
                  <a:schemeClr val="lt1"/>
                </a:solidFill>
              </a:ln>
              <a:effectLst/>
            </c:spPr>
            <c:extLst>
              <c:ext xmlns:c16="http://schemas.microsoft.com/office/drawing/2014/chart" uri="{C3380CC4-5D6E-409C-BE32-E72D297353CC}">
                <c16:uniqueId val="{00000003-6A4B-4E12-AD18-817CDBCA8C54}"/>
              </c:ext>
            </c:extLst>
          </c:dPt>
          <c:dPt>
            <c:idx val="2"/>
            <c:bubble3D val="0"/>
            <c:spPr>
              <a:solidFill>
                <a:srgbClr val="FFCC00"/>
              </a:solidFill>
              <a:ln w="19050">
                <a:solidFill>
                  <a:schemeClr val="lt1"/>
                </a:solidFill>
              </a:ln>
              <a:effectLst/>
            </c:spPr>
            <c:extLst>
              <c:ext xmlns:c16="http://schemas.microsoft.com/office/drawing/2014/chart" uri="{C3380CC4-5D6E-409C-BE32-E72D297353CC}">
                <c16:uniqueId val="{00000005-6A4B-4E12-AD18-817CDBCA8C54}"/>
              </c:ext>
            </c:extLst>
          </c:dPt>
          <c:dPt>
            <c:idx val="3"/>
            <c:bubble3D val="0"/>
            <c:spPr>
              <a:solidFill>
                <a:srgbClr val="C00000"/>
              </a:solidFill>
              <a:ln w="19050">
                <a:solidFill>
                  <a:schemeClr val="lt1"/>
                </a:solidFill>
              </a:ln>
              <a:effectLst/>
            </c:spPr>
            <c:extLst>
              <c:ext xmlns:c16="http://schemas.microsoft.com/office/drawing/2014/chart" uri="{C3380CC4-5D6E-409C-BE32-E72D297353CC}">
                <c16:uniqueId val="{00000007-6A4B-4E12-AD18-817CDBCA8C54}"/>
              </c:ext>
            </c:extLst>
          </c:dPt>
          <c:dPt>
            <c:idx val="4"/>
            <c:bubble3D val="0"/>
            <c:spPr>
              <a:solidFill>
                <a:schemeClr val="bg2">
                  <a:lumMod val="75000"/>
                </a:schemeClr>
              </a:solidFill>
              <a:ln w="19050">
                <a:solidFill>
                  <a:schemeClr val="lt1"/>
                </a:solidFill>
              </a:ln>
              <a:effectLst/>
            </c:spPr>
            <c:extLst>
              <c:ext xmlns:c16="http://schemas.microsoft.com/office/drawing/2014/chart" uri="{C3380CC4-5D6E-409C-BE32-E72D297353CC}">
                <c16:uniqueId val="{00000009-6A4B-4E12-AD18-817CDBCA8C54}"/>
              </c:ext>
            </c:extLst>
          </c:dPt>
          <c:dPt>
            <c:idx val="5"/>
            <c:bubble3D val="0"/>
            <c:spPr>
              <a:solidFill>
                <a:srgbClr val="7030A0"/>
              </a:solidFill>
              <a:ln w="19050">
                <a:solidFill>
                  <a:schemeClr val="lt1"/>
                </a:solidFill>
              </a:ln>
              <a:effectLst/>
            </c:spPr>
            <c:extLst>
              <c:ext xmlns:c16="http://schemas.microsoft.com/office/drawing/2014/chart" uri="{C3380CC4-5D6E-409C-BE32-E72D297353CC}">
                <c16:uniqueId val="{0000000B-6A4B-4E12-AD18-817CDBCA8C54}"/>
              </c:ext>
            </c:extLst>
          </c:dPt>
          <c:dLbls>
            <c:dLbl>
              <c:idx val="0"/>
              <c:layout>
                <c:manualLayout>
                  <c:x val="-0.17299559234870374"/>
                  <c:y val="0.1575652132746295"/>
                </c:manualLayout>
              </c:layout>
              <c:tx>
                <c:rich>
                  <a:bodyPr rot="0" spcFirstLastPara="1" vertOverflow="ellipsis" vert="horz" wrap="square" lIns="38100" tIns="19050" rIns="38100" bIns="19050" anchor="ctr" anchorCtr="1">
                    <a:noAutofit/>
                  </a:bodyPr>
                  <a:lstStyle/>
                  <a:p>
                    <a:pPr>
                      <a:defRPr sz="1000"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fld id="{DF60B554-13CF-48DA-BA36-D8A896F4E0EA}" type="CATEGORYNAME">
                      <a:rPr lang="en-US" sz="1000" smtClean="0">
                        <a:solidFill>
                          <a:schemeClr val="bg1"/>
                        </a:solidFill>
                        <a:latin typeface="Verdana" panose="020B0604030504040204" pitchFamily="34" charset="0"/>
                        <a:ea typeface="Verdana" panose="020B0604030504040204" pitchFamily="34" charset="0"/>
                        <a:cs typeface="Verdana" panose="020B0604030504040204" pitchFamily="34" charset="0"/>
                      </a:rPr>
                      <a:pPr>
                        <a:defRPr sz="1000">
                          <a:solidFill>
                            <a:schemeClr val="bg1"/>
                          </a:solidFill>
                          <a:latin typeface="Verdana" panose="020B0604030504040204" pitchFamily="34" charset="0"/>
                          <a:ea typeface="Verdana" panose="020B0604030504040204" pitchFamily="34" charset="0"/>
                          <a:cs typeface="Verdana" panose="020B0604030504040204" pitchFamily="34" charset="0"/>
                        </a:defRPr>
                      </a:pPr>
                      <a:t>[CATEGORY NAME]</a:t>
                    </a:fld>
                    <a:r>
                      <a:rPr lang="en-US" sz="100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33.3</a:t>
                    </a:r>
                    <a:r>
                      <a:rPr lang="en-US" sz="1000" b="0" i="0" u="none" strike="noStrike" kern="120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 </a:t>
                    </a:r>
                  </a:p>
                  <a:p>
                    <a:pPr>
                      <a:defRPr sz="1000">
                        <a:solidFill>
                          <a:schemeClr val="bg1"/>
                        </a:solidFill>
                        <a:latin typeface="Verdana" panose="020B0604030504040204" pitchFamily="34" charset="0"/>
                        <a:ea typeface="Verdana" panose="020B0604030504040204" pitchFamily="34" charset="0"/>
                        <a:cs typeface="Verdana" panose="020B0604030504040204" pitchFamily="34" charset="0"/>
                      </a:defRPr>
                    </a:pPr>
                    <a:r>
                      <a:rPr lang="en-US" sz="1000" b="0" i="0" u="none" strike="noStrike" kern="120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(n = </a:t>
                    </a:r>
                    <a:fld id="{B02CE7DC-7C38-4A46-B782-D53694BAB8BA}" type="VALUE">
                      <a:rPr lang="en-US" sz="1000" baseline="0" smtClean="0">
                        <a:solidFill>
                          <a:schemeClr val="bg1"/>
                        </a:solidFill>
                        <a:latin typeface="Verdana" panose="020B0604030504040204" pitchFamily="34" charset="0"/>
                        <a:ea typeface="Verdana" panose="020B0604030504040204" pitchFamily="34" charset="0"/>
                        <a:cs typeface="Verdana" panose="020B0604030504040204" pitchFamily="34" charset="0"/>
                      </a:rPr>
                      <a:pPr>
                        <a:defRPr sz="1000">
                          <a:solidFill>
                            <a:schemeClr val="bg1"/>
                          </a:solidFill>
                          <a:latin typeface="Verdana" panose="020B0604030504040204" pitchFamily="34" charset="0"/>
                          <a:ea typeface="Verdana" panose="020B0604030504040204" pitchFamily="34" charset="0"/>
                          <a:cs typeface="Verdana" panose="020B0604030504040204" pitchFamily="34" charset="0"/>
                        </a:defRPr>
                      </a:pPr>
                      <a:t>[VALUE]</a:t>
                    </a:fld>
                    <a:r>
                      <a:rPr lang="en-US" sz="1000" baseline="0" dirty="0" smtClean="0">
                        <a:solidFill>
                          <a:schemeClr val="bg1"/>
                        </a:solidFill>
                        <a:latin typeface="Verdana" panose="020B0604030504040204" pitchFamily="34" charset="0"/>
                        <a:ea typeface="Verdana" panose="020B0604030504040204" pitchFamily="34" charset="0"/>
                        <a:cs typeface="Verdana" panose="020B0604030504040204" pitchFamily="34" charset="0"/>
                      </a:rPr>
                      <a:t>)</a:t>
                    </a:r>
                  </a:p>
                </c:rich>
              </c:tx>
              <c:numFmt formatCode="0.0%" sourceLinked="0"/>
              <c:spPr>
                <a:noFill/>
                <a:ln>
                  <a:noFill/>
                </a:ln>
                <a:effectLst/>
              </c:spPr>
              <c:txPr>
                <a:bodyPr rot="0" spcFirstLastPara="1" vertOverflow="ellipsis" vert="horz" wrap="square" lIns="38100" tIns="19050" rIns="38100" bIns="19050" anchor="ctr" anchorCtr="1">
                  <a:noAutofit/>
                </a:bodyPr>
                <a:lstStyle/>
                <a:p>
                  <a:pPr>
                    <a:defRPr sz="1000"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endParaRPr lang="en-US"/>
                </a:p>
              </c:txPr>
              <c:dLblPos val="bestFit"/>
              <c:showLegendKey val="0"/>
              <c:showVal val="1"/>
              <c:showCatName val="1"/>
              <c:showSerName val="0"/>
              <c:showPercent val="1"/>
              <c:showBubbleSize val="0"/>
              <c:extLst>
                <c:ext xmlns:c15="http://schemas.microsoft.com/office/drawing/2012/chart" uri="{CE6537A1-D6FC-4f65-9D91-7224C49458BB}">
                  <c15:layout>
                    <c:manualLayout>
                      <c:w val="0.17240797798825871"/>
                      <c:h val="0.19443996306423447"/>
                    </c:manualLayout>
                  </c15:layout>
                  <c15:dlblFieldTable/>
                  <c15:showDataLabelsRange val="0"/>
                </c:ext>
                <c:ext xmlns:c16="http://schemas.microsoft.com/office/drawing/2014/chart" uri="{C3380CC4-5D6E-409C-BE32-E72D297353CC}">
                  <c16:uniqueId val="{00000001-6A4B-4E12-AD18-817CDBCA8C54}"/>
                </c:ext>
              </c:extLst>
            </c:dLbl>
            <c:dLbl>
              <c:idx val="1"/>
              <c:delete val="1"/>
              <c:extLst>
                <c:ext xmlns:c15="http://schemas.microsoft.com/office/drawing/2012/chart" uri="{CE6537A1-D6FC-4f65-9D91-7224C49458BB}"/>
                <c:ext xmlns:c16="http://schemas.microsoft.com/office/drawing/2014/chart" uri="{C3380CC4-5D6E-409C-BE32-E72D297353CC}">
                  <c16:uniqueId val="{00000003-6A4B-4E12-AD18-817CDBCA8C54}"/>
                </c:ext>
              </c:extLst>
            </c:dLbl>
            <c:dLbl>
              <c:idx val="2"/>
              <c:layout>
                <c:manualLayout>
                  <c:x val="0.16908921959020057"/>
                  <c:y val="8.5735008404311502E-2"/>
                </c:manualLayout>
              </c:layout>
              <c:tx>
                <c:rich>
                  <a:bodyPr rot="0" spcFirstLastPara="1" vertOverflow="ellipsis" vert="horz" wrap="square" lIns="38100" tIns="19050" rIns="38100" bIns="1905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fld id="{654574C2-555D-4BB0-BCB4-7EE367FA76EF}" type="CATEGORYNAME">
                      <a:rPr lang="en-US" sz="1000" smtClean="0">
                        <a:solidFill>
                          <a:schemeClr val="tx1"/>
                        </a:solidFill>
                        <a:latin typeface="Verdana" panose="020B0604030504040204" pitchFamily="34" charset="0"/>
                        <a:ea typeface="Verdana" panose="020B0604030504040204" pitchFamily="34" charset="0"/>
                        <a:cs typeface="Verdana" panose="020B060403050404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sz="1000">
                          <a:solidFill>
                            <a:schemeClr val="tx1"/>
                          </a:solidFill>
                          <a:latin typeface="Verdana" panose="020B0604030504040204" pitchFamily="34" charset="0"/>
                          <a:ea typeface="Verdana" panose="020B0604030504040204" pitchFamily="34" charset="0"/>
                          <a:cs typeface="Verdana" panose="020B0604030504040204" pitchFamily="34" charset="0"/>
                        </a:defRPr>
                      </a:pPr>
                      <a:t>[CATEGORY NAME]</a:t>
                    </a:fld>
                    <a:r>
                      <a:rPr lang="en-US" sz="100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  </a:t>
                    </a:r>
                  </a:p>
                  <a:p>
                    <a:pPr marL="0" marR="0" lvl="0" indent="0" algn="ctr" defTabSz="914400" rtl="0" eaLnBrk="1" fontAlgn="auto" latinLnBrk="0" hangingPunct="1">
                      <a:lnSpc>
                        <a:spcPct val="100000"/>
                      </a:lnSpc>
                      <a:spcBef>
                        <a:spcPts val="0"/>
                      </a:spcBef>
                      <a:spcAft>
                        <a:spcPts val="0"/>
                      </a:spcAft>
                      <a:buClrTx/>
                      <a:buSzTx/>
                      <a:buFontTx/>
                      <a:buNone/>
                      <a:tabLst/>
                      <a:defRPr sz="1000">
                        <a:solidFill>
                          <a:schemeClr val="tx1"/>
                        </a:solidFill>
                        <a:latin typeface="Verdana" panose="020B0604030504040204" pitchFamily="34" charset="0"/>
                        <a:ea typeface="Verdana" panose="020B0604030504040204" pitchFamily="34" charset="0"/>
                        <a:cs typeface="Verdana" panose="020B0604030504040204" pitchFamily="34" charset="0"/>
                      </a:defRPr>
                    </a:pPr>
                    <a:r>
                      <a:rPr lang="en-US" sz="1000" b="0" i="0" u="none" strike="noStrike" kern="120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20.8% </a:t>
                    </a:r>
                    <a:r>
                      <a:rPr lang="en-US" sz="100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(n = </a:t>
                    </a:r>
                    <a:fld id="{A54A7C02-AD1C-4434-A55F-B112C3564EA2}" type="VALUE">
                      <a:rPr lang="en-US" sz="1000" baseline="0" smtClean="0">
                        <a:solidFill>
                          <a:schemeClr val="tx1"/>
                        </a:solidFill>
                        <a:latin typeface="Verdana" panose="020B0604030504040204" pitchFamily="34" charset="0"/>
                        <a:ea typeface="Verdana" panose="020B0604030504040204" pitchFamily="34" charset="0"/>
                        <a:cs typeface="Verdana" panose="020B060403050404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sz="1000">
                          <a:solidFill>
                            <a:schemeClr val="tx1"/>
                          </a:solidFill>
                          <a:latin typeface="Verdana" panose="020B0604030504040204" pitchFamily="34" charset="0"/>
                          <a:ea typeface="Verdana" panose="020B0604030504040204" pitchFamily="34" charset="0"/>
                          <a:cs typeface="Verdana" panose="020B0604030504040204" pitchFamily="34" charset="0"/>
                        </a:defRPr>
                      </a:pPr>
                      <a:t>[VALUE]</a:t>
                    </a:fld>
                    <a:r>
                      <a:rPr lang="en-US" sz="1000" baseline="0" dirty="0" smtClean="0">
                        <a:solidFill>
                          <a:schemeClr val="tx1"/>
                        </a:solidFill>
                        <a:latin typeface="Verdana" panose="020B0604030504040204" pitchFamily="34" charset="0"/>
                        <a:ea typeface="Verdana" panose="020B0604030504040204" pitchFamily="34" charset="0"/>
                        <a:cs typeface="Verdana" panose="020B0604030504040204" pitchFamily="34" charset="0"/>
                      </a:rPr>
                      <a:t>)</a:t>
                    </a:r>
                  </a:p>
                </c:rich>
              </c:tx>
              <c:numFmt formatCode="0.0%" sourceLinked="0"/>
              <c:spPr>
                <a:noFill/>
                <a:ln>
                  <a:noFill/>
                </a:ln>
                <a:effectLst/>
              </c:spPr>
              <c:txPr>
                <a:bodyPr rot="0" spcFirstLastPara="1" vertOverflow="ellipsis" vert="horz" wrap="square" lIns="38100" tIns="19050" rIns="38100" bIns="1905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sz="10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dLblPos val="bestFit"/>
              <c:showLegendKey val="0"/>
              <c:showVal val="1"/>
              <c:showCatName val="1"/>
              <c:showSerName val="0"/>
              <c:showPercent val="1"/>
              <c:showBubbleSize val="0"/>
              <c:extLst>
                <c:ext xmlns:c15="http://schemas.microsoft.com/office/drawing/2012/chart" uri="{CE6537A1-D6FC-4f65-9D91-7224C49458BB}">
                  <c15:layout>
                    <c:manualLayout>
                      <c:w val="0.15516451747879342"/>
                      <c:h val="0.18270702023147822"/>
                    </c:manualLayout>
                  </c15:layout>
                  <c15:dlblFieldTable/>
                  <c15:showDataLabelsRange val="0"/>
                </c:ext>
                <c:ext xmlns:c16="http://schemas.microsoft.com/office/drawing/2014/chart" uri="{C3380CC4-5D6E-409C-BE32-E72D297353CC}">
                  <c16:uniqueId val="{00000005-6A4B-4E12-AD18-817CDBCA8C54}"/>
                </c:ext>
              </c:extLst>
            </c:dLbl>
            <c:dLbl>
              <c:idx val="3"/>
              <c:layout>
                <c:manualLayout>
                  <c:x val="0.11757623594152174"/>
                  <c:y val="0.17999911751282019"/>
                </c:manualLayout>
              </c:layout>
              <c:tx>
                <c:rich>
                  <a:bodyPr rot="0" spcFirstLastPara="1" vertOverflow="ellipsis" vert="horz" wrap="square" lIns="38100" tIns="19050" rIns="38100" bIns="19050" anchor="ctr" anchorCtr="1">
                    <a:noAutofit/>
                  </a:bodyPr>
                  <a:lstStyle/>
                  <a:p>
                    <a:pPr>
                      <a:defRPr sz="1000"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r>
                      <a:rPr lang="en-US" dirty="0" smtClean="0">
                        <a:solidFill>
                          <a:schemeClr val="tx1"/>
                        </a:solidFill>
                      </a:rPr>
                      <a:t>Baseline Only</a:t>
                    </a:r>
                    <a:r>
                      <a:rPr lang="en-US" baseline="0" dirty="0" smtClean="0">
                        <a:solidFill>
                          <a:schemeClr val="tx1"/>
                        </a:solidFill>
                      </a:rPr>
                      <a:t> 8.3% (n = 2)</a:t>
                    </a:r>
                  </a:p>
                </c:rich>
              </c:tx>
              <c:numFmt formatCode="0.0%" sourceLinked="0"/>
              <c:spPr>
                <a:noFill/>
                <a:ln>
                  <a:noFill/>
                </a:ln>
                <a:effectLst/>
              </c:spPr>
              <c:txPr>
                <a:bodyPr rot="0" spcFirstLastPara="1" vertOverflow="ellipsis" vert="horz" wrap="square" lIns="38100" tIns="19050" rIns="38100" bIns="19050" anchor="ctr" anchorCtr="1">
                  <a:noAutofit/>
                </a:bodyPr>
                <a:lstStyle/>
                <a:p>
                  <a:pPr>
                    <a:defRPr sz="1000" b="0" i="0" u="none" strike="noStrike" kern="1200" baseline="0">
                      <a:solidFill>
                        <a:schemeClr val="bg1"/>
                      </a:solidFill>
                      <a:latin typeface="Verdana" panose="020B0604030504040204" pitchFamily="34" charset="0"/>
                      <a:ea typeface="Verdana" panose="020B0604030504040204" pitchFamily="34" charset="0"/>
                      <a:cs typeface="Verdana" panose="020B0604030504040204" pitchFamily="34" charset="0"/>
                    </a:defRPr>
                  </a:pPr>
                  <a:endParaRPr lang="en-US"/>
                </a:p>
              </c:txPr>
              <c:showLegendKey val="0"/>
              <c:showVal val="1"/>
              <c:showCatName val="1"/>
              <c:showSerName val="0"/>
              <c:showPercent val="1"/>
              <c:showBubbleSize val="0"/>
              <c:extLst>
                <c:ext xmlns:c15="http://schemas.microsoft.com/office/drawing/2012/chart" uri="{CE6537A1-D6FC-4f65-9D91-7224C49458BB}">
                  <c15:layout>
                    <c:manualLayout>
                      <c:w val="0.10633636375163247"/>
                      <c:h val="0.21524988405865048"/>
                    </c:manualLayout>
                  </c15:layout>
                </c:ext>
                <c:ext xmlns:c16="http://schemas.microsoft.com/office/drawing/2014/chart" uri="{C3380CC4-5D6E-409C-BE32-E72D297353CC}">
                  <c16:uniqueId val="{00000007-6A4B-4E12-AD18-817CDBCA8C54}"/>
                </c:ext>
              </c:extLst>
            </c:dLbl>
            <c:dLbl>
              <c:idx val="4"/>
              <c:delete val="1"/>
              <c:extLst>
                <c:ext xmlns:c15="http://schemas.microsoft.com/office/drawing/2012/chart" uri="{CE6537A1-D6FC-4f65-9D91-7224C49458BB}"/>
                <c:ext xmlns:c16="http://schemas.microsoft.com/office/drawing/2014/chart" uri="{C3380CC4-5D6E-409C-BE32-E72D297353CC}">
                  <c16:uniqueId val="{00000009-6A4B-4E12-AD18-817CDBCA8C54}"/>
                </c:ext>
              </c:extLst>
            </c:dLbl>
            <c:dLbl>
              <c:idx val="5"/>
              <c:delete val="1"/>
              <c:extLst>
                <c:ext xmlns:c15="http://schemas.microsoft.com/office/drawing/2012/chart" uri="{CE6537A1-D6FC-4f65-9D91-7224C49458BB}"/>
                <c:ext xmlns:c16="http://schemas.microsoft.com/office/drawing/2014/chart" uri="{C3380CC4-5D6E-409C-BE32-E72D297353CC}">
                  <c16:uniqueId val="{0000000B-6A4B-4E12-AD18-817CDBCA8C54}"/>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Verdana" panose="020B0604030504040204" pitchFamily="34" charset="0"/>
                    <a:ea typeface="Verdana" panose="020B0604030504040204" pitchFamily="34" charset="0"/>
                    <a:cs typeface="Verdana" panose="020B0604030504040204" pitchFamily="34" charset="0"/>
                  </a:defRPr>
                </a:pPr>
                <a:endParaRPr lang="en-US"/>
              </a:p>
            </c:txPr>
            <c:dLblPos val="bestFit"/>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Target met or exceeded</c:v>
                </c:pt>
                <c:pt idx="1">
                  <c:v>Improving</c:v>
                </c:pt>
                <c:pt idx="2">
                  <c:v>Little or no detectable change</c:v>
                </c:pt>
                <c:pt idx="3">
                  <c:v>Getting worse</c:v>
                </c:pt>
                <c:pt idx="4">
                  <c:v>Baseline only</c:v>
                </c:pt>
                <c:pt idx="5">
                  <c:v>Informational</c:v>
                </c:pt>
              </c:strCache>
            </c:strRef>
          </c:cat>
          <c:val>
            <c:numRef>
              <c:f>Sheet1!$B$2:$B$7</c:f>
              <c:numCache>
                <c:formatCode>0</c:formatCode>
                <c:ptCount val="6"/>
                <c:pt idx="0">
                  <c:v>8</c:v>
                </c:pt>
                <c:pt idx="1">
                  <c:v>9</c:v>
                </c:pt>
                <c:pt idx="2">
                  <c:v>5</c:v>
                </c:pt>
                <c:pt idx="3">
                  <c:v>0</c:v>
                </c:pt>
                <c:pt idx="4">
                  <c:v>2</c:v>
                </c:pt>
                <c:pt idx="5">
                  <c:v>0</c:v>
                </c:pt>
              </c:numCache>
            </c:numRef>
          </c:val>
          <c:extLst>
            <c:ext xmlns:c16="http://schemas.microsoft.com/office/drawing/2014/chart" uri="{C3380CC4-5D6E-409C-BE32-E72D297353CC}">
              <c16:uniqueId val="{0000000C-6A4B-4E12-AD18-817CDBCA8C54}"/>
            </c:ext>
          </c:extLst>
        </c:ser>
        <c:ser>
          <c:idx val="1"/>
          <c:order val="1"/>
          <c:tx>
            <c:strRef>
              <c:f>Sheet1!$C$1</c:f>
              <c:strCache>
                <c:ptCount val="1"/>
                <c:pt idx="0">
                  <c:v>Column2</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E-6A4B-4E12-AD18-817CDBCA8C54}"/>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10-6A4B-4E12-AD18-817CDBCA8C54}"/>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12-6A4B-4E12-AD18-817CDBCA8C54}"/>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14-6A4B-4E12-AD18-817CDBCA8C54}"/>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16-6A4B-4E12-AD18-817CDBCA8C54}"/>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18-6A4B-4E12-AD18-817CDBCA8C54}"/>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Target met or exceeded</c:v>
                </c:pt>
                <c:pt idx="1">
                  <c:v>Improving</c:v>
                </c:pt>
                <c:pt idx="2">
                  <c:v>Little or no detectable change</c:v>
                </c:pt>
                <c:pt idx="3">
                  <c:v>Getting worse</c:v>
                </c:pt>
                <c:pt idx="4">
                  <c:v>Baseline only</c:v>
                </c:pt>
                <c:pt idx="5">
                  <c:v>Informational</c:v>
                </c:pt>
              </c:strCache>
            </c:strRef>
          </c:cat>
          <c:val>
            <c:numRef>
              <c:f>Sheet1!$C$2:$C$7</c:f>
              <c:numCache>
                <c:formatCode>General</c:formatCode>
                <c:ptCount val="6"/>
                <c:pt idx="0">
                  <c:v>33.333333333333329</c:v>
                </c:pt>
                <c:pt idx="1">
                  <c:v>37.5</c:v>
                </c:pt>
                <c:pt idx="2">
                  <c:v>20.833333333333336</c:v>
                </c:pt>
                <c:pt idx="3">
                  <c:v>0</c:v>
                </c:pt>
                <c:pt idx="4">
                  <c:v>8.3333333333333321</c:v>
                </c:pt>
                <c:pt idx="5">
                  <c:v>0</c:v>
                </c:pt>
              </c:numCache>
            </c:numRef>
          </c:val>
          <c:extLst>
            <c:ext xmlns:c16="http://schemas.microsoft.com/office/drawing/2014/chart" uri="{C3380CC4-5D6E-409C-BE32-E72D297353CC}">
              <c16:uniqueId val="{00000019-6A4B-4E12-AD18-817CDBCA8C54}"/>
            </c:ext>
          </c:extLst>
        </c:ser>
        <c:dLbls>
          <c:dLblPos val="ctr"/>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*2008</c:v>
                </c:pt>
              </c:strCache>
            </c:strRef>
          </c:tx>
          <c:spPr>
            <a:solidFill>
              <a:srgbClr val="FFFFBF"/>
            </a:solidFill>
            <a:ln>
              <a:solidFill>
                <a:schemeClr val="tx1"/>
              </a:solidFill>
            </a:ln>
            <a:effectLst/>
          </c:spPr>
          <c:invertIfNegative val="0"/>
          <c:errBars>
            <c:errBarType val="both"/>
            <c:errValType val="cust"/>
            <c:noEndCap val="0"/>
            <c:plus>
              <c:numRef>
                <c:f>Sheet1!$H$2:$H$9</c:f>
                <c:numCache>
                  <c:formatCode>General</c:formatCode>
                  <c:ptCount val="8"/>
                  <c:pt idx="1">
                    <c:v>1.8999999999999915</c:v>
                  </c:pt>
                  <c:pt idx="2">
                    <c:v>15.5</c:v>
                  </c:pt>
                  <c:pt idx="3">
                    <c:v>7.6999999999999886</c:v>
                  </c:pt>
                  <c:pt idx="4">
                    <c:v>3.7000000000000028</c:v>
                  </c:pt>
                  <c:pt idx="5">
                    <c:v>3.7999999999999972</c:v>
                  </c:pt>
                  <c:pt idx="6">
                    <c:v>2.6000000000000085</c:v>
                  </c:pt>
                </c:numCache>
              </c:numRef>
            </c:plus>
            <c:minus>
              <c:numRef>
                <c:f>Sheet1!$G$2:$G$9</c:f>
                <c:numCache>
                  <c:formatCode>General</c:formatCode>
                  <c:ptCount val="8"/>
                  <c:pt idx="1">
                    <c:v>1.9000000000000057</c:v>
                  </c:pt>
                  <c:pt idx="2">
                    <c:v>15.5</c:v>
                  </c:pt>
                  <c:pt idx="3">
                    <c:v>7.7000000000000028</c:v>
                  </c:pt>
                  <c:pt idx="4">
                    <c:v>3.7000000000000028</c:v>
                  </c:pt>
                  <c:pt idx="5">
                    <c:v>3.8999999999999915</c:v>
                  </c:pt>
                  <c:pt idx="6">
                    <c:v>2.5999999999999943</c:v>
                  </c:pt>
                </c:numCache>
              </c:numRef>
            </c:minus>
            <c:spPr>
              <a:noFill/>
              <a:ln w="9525" cap="flat" cmpd="sng" algn="ctr">
                <a:solidFill>
                  <a:schemeClr val="tx1"/>
                </a:solidFill>
                <a:round/>
              </a:ln>
              <a:effectLst/>
            </c:spPr>
          </c:errBars>
          <c:cat>
            <c:strRef>
              <c:f>Sheet1!$A$2:$A$9</c:f>
              <c:strCache>
                <c:ptCount val="7"/>
                <c:pt idx="1">
                  <c:v>Total</c:v>
                </c:pt>
                <c:pt idx="2">
                  <c:v>American Indian or Alaska Native</c:v>
                </c:pt>
                <c:pt idx="3">
                  <c:v>Asian</c:v>
                </c:pt>
                <c:pt idx="4">
                  <c:v>Hispanic</c:v>
                </c:pt>
                <c:pt idx="5">
                  <c:v>Black 
Non-Hispanic</c:v>
                </c:pt>
                <c:pt idx="6">
                  <c:v>White 
Non-Hispanic</c:v>
                </c:pt>
              </c:strCache>
            </c:strRef>
          </c:cat>
          <c:val>
            <c:numRef>
              <c:f>Sheet1!$B$2:$B$9</c:f>
              <c:numCache>
                <c:formatCode>General</c:formatCode>
                <c:ptCount val="8"/>
                <c:pt idx="1">
                  <c:v>68.7</c:v>
                </c:pt>
                <c:pt idx="2">
                  <c:v>64.2</c:v>
                </c:pt>
                <c:pt idx="3">
                  <c:v>65.400000000000006</c:v>
                </c:pt>
                <c:pt idx="4">
                  <c:v>62</c:v>
                </c:pt>
                <c:pt idx="5">
                  <c:v>75.3</c:v>
                </c:pt>
                <c:pt idx="6">
                  <c:v>69.599999999999994</c:v>
                </c:pt>
              </c:numCache>
            </c:numRef>
          </c:val>
          <c:extLst>
            <c:ext xmlns:c16="http://schemas.microsoft.com/office/drawing/2014/chart" uri="{C3380CC4-5D6E-409C-BE32-E72D297353CC}">
              <c16:uniqueId val="{00000000-908F-4B7E-9B32-AB7696967872}"/>
            </c:ext>
          </c:extLst>
        </c:ser>
        <c:ser>
          <c:idx val="1"/>
          <c:order val="1"/>
          <c:tx>
            <c:strRef>
              <c:f>Sheet1!$C$1</c:f>
              <c:strCache>
                <c:ptCount val="1"/>
                <c:pt idx="0">
                  <c:v>2016</c:v>
                </c:pt>
              </c:strCache>
            </c:strRef>
          </c:tx>
          <c:spPr>
            <a:solidFill>
              <a:srgbClr val="FC8D59"/>
            </a:solidFill>
            <a:ln>
              <a:solidFill>
                <a:schemeClr val="tx1"/>
              </a:solidFill>
            </a:ln>
            <a:effectLst/>
          </c:spPr>
          <c:invertIfNegative val="0"/>
          <c:errBars>
            <c:errBarType val="both"/>
            <c:errValType val="cust"/>
            <c:noEndCap val="0"/>
            <c:plus>
              <c:numRef>
                <c:f>Sheet1!$L$2:$L$9</c:f>
                <c:numCache>
                  <c:formatCode>General</c:formatCode>
                  <c:ptCount val="8"/>
                  <c:pt idx="1">
                    <c:v>1.5999999999999943</c:v>
                  </c:pt>
                  <c:pt idx="2">
                    <c:v>12.5</c:v>
                  </c:pt>
                  <c:pt idx="3">
                    <c:v>4.7000000000000028</c:v>
                  </c:pt>
                  <c:pt idx="4">
                    <c:v>3.6000000000000085</c:v>
                  </c:pt>
                  <c:pt idx="5">
                    <c:v>3.7999999999999972</c:v>
                  </c:pt>
                  <c:pt idx="6">
                    <c:v>2.1000000000000085</c:v>
                  </c:pt>
                </c:numCache>
              </c:numRef>
            </c:plus>
            <c:minus>
              <c:numRef>
                <c:f>Sheet1!$K$2:$K$9</c:f>
                <c:numCache>
                  <c:formatCode>General</c:formatCode>
                  <c:ptCount val="8"/>
                  <c:pt idx="1">
                    <c:v>1.5</c:v>
                  </c:pt>
                  <c:pt idx="2">
                    <c:v>12.5</c:v>
                  </c:pt>
                  <c:pt idx="3">
                    <c:v>4.6000000000000085</c:v>
                  </c:pt>
                  <c:pt idx="4">
                    <c:v>3.6999999999999886</c:v>
                  </c:pt>
                  <c:pt idx="5">
                    <c:v>3.7000000000000028</c:v>
                  </c:pt>
                  <c:pt idx="6">
                    <c:v>2</c:v>
                  </c:pt>
                </c:numCache>
              </c:numRef>
            </c:minus>
            <c:spPr>
              <a:noFill/>
              <a:ln w="9525" cap="flat" cmpd="sng" algn="ctr">
                <a:solidFill>
                  <a:schemeClr val="tx1"/>
                </a:solidFill>
                <a:round/>
              </a:ln>
              <a:effectLst/>
            </c:spPr>
          </c:errBars>
          <c:cat>
            <c:strRef>
              <c:f>Sheet1!$A$2:$A$9</c:f>
              <c:strCache>
                <c:ptCount val="7"/>
                <c:pt idx="1">
                  <c:v>Total</c:v>
                </c:pt>
                <c:pt idx="2">
                  <c:v>American Indian or Alaska Native</c:v>
                </c:pt>
                <c:pt idx="3">
                  <c:v>Asian</c:v>
                </c:pt>
                <c:pt idx="4">
                  <c:v>Hispanic</c:v>
                </c:pt>
                <c:pt idx="5">
                  <c:v>Black 
Non-Hispanic</c:v>
                </c:pt>
                <c:pt idx="6">
                  <c:v>White 
Non-Hispanic</c:v>
                </c:pt>
              </c:strCache>
            </c:strRef>
          </c:cat>
          <c:val>
            <c:numRef>
              <c:f>Sheet1!$C$2:$C$9</c:f>
              <c:numCache>
                <c:formatCode>General</c:formatCode>
                <c:ptCount val="8"/>
                <c:pt idx="1">
                  <c:v>80.400000000000006</c:v>
                </c:pt>
                <c:pt idx="2">
                  <c:v>79.3</c:v>
                </c:pt>
                <c:pt idx="3">
                  <c:v>86.7</c:v>
                </c:pt>
                <c:pt idx="4">
                  <c:v>76.099999999999994</c:v>
                </c:pt>
                <c:pt idx="5">
                  <c:v>84.8</c:v>
                </c:pt>
                <c:pt idx="6">
                  <c:v>80.599999999999994</c:v>
                </c:pt>
              </c:numCache>
            </c:numRef>
          </c:val>
          <c:extLst>
            <c:ext xmlns:c16="http://schemas.microsoft.com/office/drawing/2014/chart" uri="{C3380CC4-5D6E-409C-BE32-E72D297353CC}">
              <c16:uniqueId val="{00000001-908F-4B7E-9B32-AB7696967872}"/>
            </c:ext>
          </c:extLst>
        </c:ser>
        <c:dLbls>
          <c:showLegendKey val="0"/>
          <c:showVal val="0"/>
          <c:showCatName val="0"/>
          <c:showSerName val="0"/>
          <c:showPercent val="0"/>
          <c:showBubbleSize val="0"/>
        </c:dLbls>
        <c:gapWidth val="219"/>
        <c:overlap val="3"/>
        <c:axId val="98077880"/>
        <c:axId val="98082800"/>
      </c:barChart>
      <c:lineChart>
        <c:grouping val="standard"/>
        <c:varyColors val="0"/>
        <c:ser>
          <c:idx val="2"/>
          <c:order val="2"/>
          <c:tx>
            <c:strRef>
              <c:f>Sheet1!$D$1</c:f>
              <c:strCache>
                <c:ptCount val="1"/>
                <c:pt idx="0">
                  <c:v>Target</c:v>
                </c:pt>
              </c:strCache>
            </c:strRef>
          </c:tx>
          <c:spPr>
            <a:ln w="28575" cap="rnd">
              <a:solidFill>
                <a:schemeClr val="tx1"/>
              </a:solidFill>
              <a:prstDash val="dash"/>
              <a:round/>
            </a:ln>
            <a:effectLst/>
          </c:spPr>
          <c:marker>
            <c:symbol val="none"/>
          </c:marker>
          <c:cat>
            <c:strRef>
              <c:f>Sheet1!$A$2:$A$9</c:f>
              <c:strCache>
                <c:ptCount val="7"/>
                <c:pt idx="1">
                  <c:v>Total</c:v>
                </c:pt>
                <c:pt idx="2">
                  <c:v>American Indian or Alaska Native</c:v>
                </c:pt>
                <c:pt idx="3">
                  <c:v>Asian</c:v>
                </c:pt>
                <c:pt idx="4">
                  <c:v>Hispanic</c:v>
                </c:pt>
                <c:pt idx="5">
                  <c:v>Black 
Non-Hispanic</c:v>
                </c:pt>
                <c:pt idx="6">
                  <c:v>White 
Non-Hispanic</c:v>
                </c:pt>
              </c:strCache>
            </c:strRef>
          </c:cat>
          <c:val>
            <c:numRef>
              <c:f>Sheet1!$D$2:$D$9</c:f>
              <c:numCache>
                <c:formatCode>General</c:formatCode>
                <c:ptCount val="8"/>
                <c:pt idx="0">
                  <c:v>75.599999999999994</c:v>
                </c:pt>
                <c:pt idx="1">
                  <c:v>75.599999999999994</c:v>
                </c:pt>
                <c:pt idx="2">
                  <c:v>75.599999999999994</c:v>
                </c:pt>
                <c:pt idx="3">
                  <c:v>75.599999999999994</c:v>
                </c:pt>
                <c:pt idx="4">
                  <c:v>75.599999999999994</c:v>
                </c:pt>
                <c:pt idx="5">
                  <c:v>75.599999999999994</c:v>
                </c:pt>
                <c:pt idx="6">
                  <c:v>75.599999999999994</c:v>
                </c:pt>
                <c:pt idx="7">
                  <c:v>75.599999999999994</c:v>
                </c:pt>
              </c:numCache>
            </c:numRef>
          </c:val>
          <c:smooth val="0"/>
          <c:extLst>
            <c:ext xmlns:c16="http://schemas.microsoft.com/office/drawing/2014/chart" uri="{C3380CC4-5D6E-409C-BE32-E72D297353CC}">
              <c16:uniqueId val="{00000003-908F-4B7E-9B32-AB7696967872}"/>
            </c:ext>
          </c:extLst>
        </c:ser>
        <c:dLbls>
          <c:showLegendKey val="0"/>
          <c:showVal val="0"/>
          <c:showCatName val="0"/>
          <c:showSerName val="0"/>
          <c:showPercent val="0"/>
          <c:showBubbleSize val="0"/>
        </c:dLbls>
        <c:marker val="1"/>
        <c:smooth val="0"/>
        <c:axId val="98077880"/>
        <c:axId val="98082800"/>
      </c:lineChart>
      <c:catAx>
        <c:axId val="98077880"/>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crossAx val="98082800"/>
        <c:crosses val="autoZero"/>
        <c:auto val="1"/>
        <c:lblAlgn val="ctr"/>
        <c:lblOffset val="100"/>
        <c:noMultiLvlLbl val="0"/>
      </c:catAx>
      <c:valAx>
        <c:axId val="98082800"/>
        <c:scaling>
          <c:orientation val="minMax"/>
        </c:scaling>
        <c:delete val="0"/>
        <c:axPos val="l"/>
        <c:majorGridlines>
          <c:spPr>
            <a:ln w="9525" cap="flat" cmpd="sng" algn="ctr">
              <a:solidFill>
                <a:schemeClr val="tx1">
                  <a:lumMod val="15000"/>
                  <a:lumOff val="85000"/>
                </a:schemeClr>
              </a:solidFill>
              <a:prstDash val="dash"/>
              <a:round/>
            </a:ln>
            <a:effectLst/>
          </c:spPr>
        </c:majorGridlines>
        <c:numFmt formatCode="General" sourceLinked="1"/>
        <c:majorTickMark val="in"/>
        <c:minorTickMark val="none"/>
        <c:tickLblPos val="nextTo"/>
        <c:spPr>
          <a:noFill/>
          <a:ln>
            <a:solidFill>
              <a:schemeClr val="tx1"/>
            </a:solidFill>
          </a:ln>
          <a:effectLst/>
        </c:spPr>
        <c:txPr>
          <a:bodyPr rot="-60000000" spcFirstLastPara="1" vertOverflow="ellipsis" vert="horz" wrap="square" anchor="ctr" anchorCtr="1"/>
          <a:lstStyle/>
          <a:p>
            <a:pPr>
              <a:defRPr sz="1197"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crossAx val="98077880"/>
        <c:crosses val="autoZero"/>
        <c:crossBetween val="between"/>
        <c:majorUnit val="20"/>
      </c:valAx>
      <c:spPr>
        <a:noFill/>
        <a:ln>
          <a:noFill/>
        </a:ln>
        <a:effectLst/>
      </c:spPr>
    </c:plotArea>
    <c:legend>
      <c:legendPos val="t"/>
      <c:legendEntry>
        <c:idx val="2"/>
        <c:delete val="1"/>
      </c:legendEntry>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0.31422</cdr:x>
      <cdr:y>0.03998</cdr:y>
    </cdr:from>
    <cdr:to>
      <cdr:x>0.90087</cdr:x>
      <cdr:y>0.14894</cdr:y>
    </cdr:to>
    <cdr:sp macro="" textlink="">
      <cdr:nvSpPr>
        <cdr:cNvPr id="2" name="TextBox 1"/>
        <cdr:cNvSpPr txBox="1"/>
      </cdr:nvSpPr>
      <cdr:spPr>
        <a:xfrm xmlns:a="http://schemas.openxmlformats.org/drawingml/2006/main">
          <a:off x="1349154" y="173949"/>
          <a:ext cx="2518958" cy="47412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200" b="1" dirty="0" smtClean="0">
              <a:latin typeface="Verdana" panose="020B0604030504040204" pitchFamily="34" charset="0"/>
              <a:ea typeface="Verdana" panose="020B0604030504040204" pitchFamily="34" charset="0"/>
              <a:cs typeface="Verdana" panose="020B0604030504040204" pitchFamily="34" charset="0"/>
            </a:rPr>
            <a:t>Measurable objectives:  13</a:t>
          </a:r>
          <a:endParaRPr lang="en-US" sz="1200" b="1" dirty="0">
            <a:latin typeface="Verdana" panose="020B0604030504040204" pitchFamily="34" charset="0"/>
            <a:ea typeface="Verdana" panose="020B0604030504040204" pitchFamily="34" charset="0"/>
            <a:cs typeface="Verdana" panose="020B0604030504040204" pitchFamily="34" charset="0"/>
          </a:endParaRPr>
        </a:p>
      </cdr:txBody>
    </cdr:sp>
  </cdr:relSizeAnchor>
  <cdr:relSizeAnchor xmlns:cdr="http://schemas.openxmlformats.org/drawingml/2006/chartDrawing">
    <cdr:from>
      <cdr:x>0.55137</cdr:x>
      <cdr:y>0.20084</cdr:y>
    </cdr:from>
    <cdr:to>
      <cdr:x>0.65971</cdr:x>
      <cdr:y>0.33902</cdr:y>
    </cdr:to>
    <cdr:sp macro="" textlink="">
      <cdr:nvSpPr>
        <cdr:cNvPr id="3" name="TextBox 2"/>
        <cdr:cNvSpPr txBox="1"/>
      </cdr:nvSpPr>
      <cdr:spPr>
        <a:xfrm xmlns:a="http://schemas.openxmlformats.org/drawingml/2006/main">
          <a:off x="4348467" y="873904"/>
          <a:ext cx="854453" cy="60129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900" dirty="0" smtClean="0">
              <a:latin typeface="Verdana" panose="020B0604030504040204" pitchFamily="34" charset="0"/>
              <a:ea typeface="Verdana" panose="020B0604030504040204" pitchFamily="34" charset="0"/>
              <a:cs typeface="Verdana" panose="020B0604030504040204" pitchFamily="34" charset="0"/>
            </a:rPr>
            <a:t>Improving 7.7% </a:t>
          </a:r>
        </a:p>
        <a:p xmlns:a="http://schemas.openxmlformats.org/drawingml/2006/main">
          <a:pPr algn="ctr"/>
          <a:r>
            <a:rPr lang="en-US" sz="900" dirty="0" smtClean="0">
              <a:latin typeface="Verdana" panose="020B0604030504040204" pitchFamily="34" charset="0"/>
              <a:ea typeface="Verdana" panose="020B0604030504040204" pitchFamily="34" charset="0"/>
              <a:cs typeface="Verdana" panose="020B0604030504040204" pitchFamily="34" charset="0"/>
            </a:rPr>
            <a:t>(n = 1)</a:t>
          </a:r>
          <a:endParaRPr lang="en-US" sz="900" dirty="0">
            <a:latin typeface="Verdana" panose="020B0604030504040204" pitchFamily="34" charset="0"/>
            <a:ea typeface="Verdana" panose="020B0604030504040204" pitchFamily="34" charset="0"/>
            <a:cs typeface="Verdana" panose="020B0604030504040204" pitchFamily="34" charset="0"/>
          </a:endParaRPr>
        </a:p>
      </cdr:txBody>
    </cdr:sp>
  </cdr:relSizeAnchor>
</c:userShapes>
</file>

<file path=ppt/drawings/drawing10.xml><?xml version="1.0" encoding="utf-8"?>
<c:userShapes xmlns:c="http://schemas.openxmlformats.org/drawingml/2006/chart">
  <cdr:relSizeAnchor xmlns:cdr="http://schemas.openxmlformats.org/drawingml/2006/chartDrawing">
    <cdr:from>
      <cdr:x>0.06381</cdr:x>
      <cdr:y>0.84042</cdr:y>
    </cdr:from>
    <cdr:to>
      <cdr:x>0.12151</cdr:x>
      <cdr:y>0.88297</cdr:y>
    </cdr:to>
    <cdr:sp macro="" textlink="">
      <cdr:nvSpPr>
        <cdr:cNvPr id="2" name="TextBox 1"/>
        <cdr:cNvSpPr txBox="1"/>
      </cdr:nvSpPr>
      <cdr:spPr>
        <a:xfrm xmlns:a="http://schemas.openxmlformats.org/drawingml/2006/main">
          <a:off x="591682" y="3886731"/>
          <a:ext cx="535123" cy="19677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000" dirty="0" smtClean="0">
              <a:latin typeface="Verdana" panose="020B0604030504040204" pitchFamily="34" charset="0"/>
              <a:ea typeface="Verdana" panose="020B0604030504040204" pitchFamily="34" charset="0"/>
              <a:cs typeface="Verdana" panose="020B0604030504040204" pitchFamily="34" charset="0"/>
            </a:rPr>
            <a:t>Total</a:t>
          </a:r>
          <a:endParaRPr lang="en-US" sz="1000" dirty="0">
            <a:latin typeface="Verdana" panose="020B0604030504040204" pitchFamily="34" charset="0"/>
            <a:ea typeface="Verdana" panose="020B0604030504040204" pitchFamily="34" charset="0"/>
            <a:cs typeface="Verdana" panose="020B0604030504040204" pitchFamily="34" charset="0"/>
          </a:endParaRPr>
        </a:p>
      </cdr:txBody>
    </cdr:sp>
  </cdr:relSizeAnchor>
  <cdr:relSizeAnchor xmlns:cdr="http://schemas.openxmlformats.org/drawingml/2006/chartDrawing">
    <cdr:from>
      <cdr:x>0.18686</cdr:x>
      <cdr:y>0.83812</cdr:y>
    </cdr:from>
    <cdr:to>
      <cdr:x>0.28433</cdr:x>
      <cdr:y>0.88914</cdr:y>
    </cdr:to>
    <cdr:sp macro="" textlink="">
      <cdr:nvSpPr>
        <cdr:cNvPr id="3" name="TextBox 1"/>
        <cdr:cNvSpPr txBox="1"/>
      </cdr:nvSpPr>
      <cdr:spPr>
        <a:xfrm xmlns:a="http://schemas.openxmlformats.org/drawingml/2006/main">
          <a:off x="1732797" y="3876104"/>
          <a:ext cx="903818" cy="23592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000" dirty="0" smtClean="0">
              <a:latin typeface="Verdana" panose="020B0604030504040204" pitchFamily="34" charset="0"/>
              <a:ea typeface="Verdana" panose="020B0604030504040204" pitchFamily="34" charset="0"/>
              <a:cs typeface="Verdana" panose="020B0604030504040204" pitchFamily="34" charset="0"/>
            </a:rPr>
            <a:t>Intellectual</a:t>
          </a:r>
        </a:p>
        <a:p xmlns:a="http://schemas.openxmlformats.org/drawingml/2006/main">
          <a:pPr algn="ctr"/>
          <a:endParaRPr lang="en-US" sz="1000" dirty="0">
            <a:latin typeface="Verdana" panose="020B0604030504040204" pitchFamily="34" charset="0"/>
            <a:ea typeface="Verdana" panose="020B0604030504040204" pitchFamily="34" charset="0"/>
            <a:cs typeface="Verdana" panose="020B0604030504040204" pitchFamily="34" charset="0"/>
          </a:endParaRPr>
        </a:p>
      </cdr:txBody>
    </cdr:sp>
  </cdr:relSizeAnchor>
  <cdr:relSizeAnchor xmlns:cdr="http://schemas.openxmlformats.org/drawingml/2006/chartDrawing">
    <cdr:from>
      <cdr:x>0.1169</cdr:x>
      <cdr:y>0.83914</cdr:y>
    </cdr:from>
    <cdr:to>
      <cdr:x>0.21036</cdr:x>
      <cdr:y>0.92929</cdr:y>
    </cdr:to>
    <cdr:sp macro="" textlink="">
      <cdr:nvSpPr>
        <cdr:cNvPr id="4" name="TextBox 1"/>
        <cdr:cNvSpPr txBox="1"/>
      </cdr:nvSpPr>
      <cdr:spPr>
        <a:xfrm xmlns:a="http://schemas.openxmlformats.org/drawingml/2006/main">
          <a:off x="1084072" y="3880782"/>
          <a:ext cx="866635" cy="41696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000" dirty="0" smtClean="0">
              <a:latin typeface="Verdana" panose="020B0604030504040204" pitchFamily="34" charset="0"/>
              <a:ea typeface="Verdana" panose="020B0604030504040204" pitchFamily="34" charset="0"/>
              <a:cs typeface="Verdana" panose="020B0604030504040204" pitchFamily="34" charset="0"/>
            </a:rPr>
            <a:t>Specific Learning</a:t>
          </a:r>
        </a:p>
        <a:p xmlns:a="http://schemas.openxmlformats.org/drawingml/2006/main">
          <a:pPr algn="ctr"/>
          <a:endParaRPr lang="en-US" sz="1000" dirty="0">
            <a:latin typeface="Verdana" panose="020B0604030504040204" pitchFamily="34" charset="0"/>
            <a:ea typeface="Verdana" panose="020B0604030504040204" pitchFamily="34" charset="0"/>
            <a:cs typeface="Verdana" panose="020B0604030504040204" pitchFamily="34" charset="0"/>
          </a:endParaRPr>
        </a:p>
      </cdr:txBody>
    </cdr:sp>
  </cdr:relSizeAnchor>
  <cdr:relSizeAnchor xmlns:cdr="http://schemas.openxmlformats.org/drawingml/2006/chartDrawing">
    <cdr:from>
      <cdr:x>0.27095</cdr:x>
      <cdr:y>0.83701</cdr:y>
    </cdr:from>
    <cdr:to>
      <cdr:x>0.34751</cdr:x>
      <cdr:y>0.89225</cdr:y>
    </cdr:to>
    <cdr:sp macro="" textlink="">
      <cdr:nvSpPr>
        <cdr:cNvPr id="5" name="TextBox 1"/>
        <cdr:cNvSpPr txBox="1"/>
      </cdr:nvSpPr>
      <cdr:spPr>
        <a:xfrm xmlns:a="http://schemas.openxmlformats.org/drawingml/2006/main">
          <a:off x="2512604" y="3870934"/>
          <a:ext cx="709883" cy="25550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000" dirty="0" smtClean="0">
              <a:latin typeface="Verdana" panose="020B0604030504040204" pitchFamily="34" charset="0"/>
              <a:ea typeface="Verdana" panose="020B0604030504040204" pitchFamily="34" charset="0"/>
              <a:cs typeface="Verdana" panose="020B0604030504040204" pitchFamily="34" charset="0"/>
            </a:rPr>
            <a:t>Multiple</a:t>
          </a:r>
        </a:p>
        <a:p xmlns:a="http://schemas.openxmlformats.org/drawingml/2006/main">
          <a:pPr algn="ctr"/>
          <a:endParaRPr lang="en-US" sz="1000" dirty="0">
            <a:latin typeface="Verdana" panose="020B0604030504040204" pitchFamily="34" charset="0"/>
            <a:ea typeface="Verdana" panose="020B0604030504040204" pitchFamily="34" charset="0"/>
            <a:cs typeface="Verdana" panose="020B0604030504040204" pitchFamily="34"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0.31398</cdr:x>
      <cdr:y>0</cdr:y>
    </cdr:from>
    <cdr:to>
      <cdr:x>0.83608</cdr:x>
      <cdr:y>0.10897</cdr:y>
    </cdr:to>
    <cdr:sp macro="" textlink="">
      <cdr:nvSpPr>
        <cdr:cNvPr id="2" name="TextBox 1"/>
        <cdr:cNvSpPr txBox="1"/>
      </cdr:nvSpPr>
      <cdr:spPr>
        <a:xfrm xmlns:a="http://schemas.openxmlformats.org/drawingml/2006/main">
          <a:off x="1298658" y="0"/>
          <a:ext cx="2159454" cy="41314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b="1" dirty="0" smtClean="0">
              <a:latin typeface="Verdana" panose="020B0604030504040204" pitchFamily="34" charset="0"/>
              <a:ea typeface="Verdana" panose="020B0604030504040204" pitchFamily="34" charset="0"/>
              <a:cs typeface="Verdana" panose="020B0604030504040204" pitchFamily="34" charset="0"/>
            </a:rPr>
            <a:t>Total objectives: 19</a:t>
          </a:r>
          <a:endParaRPr lang="en-US" sz="1200" b="1" dirty="0">
            <a:latin typeface="Verdana" panose="020B0604030504040204" pitchFamily="34" charset="0"/>
            <a:ea typeface="Verdana" panose="020B0604030504040204" pitchFamily="34" charset="0"/>
            <a:cs typeface="Verdana" panose="020B0604030504040204" pitchFamily="34" charset="0"/>
          </a:endParaRPr>
        </a:p>
      </cdr:txBody>
    </cdr:sp>
  </cdr:relSizeAnchor>
  <cdr:relSizeAnchor xmlns:cdr="http://schemas.openxmlformats.org/drawingml/2006/chartDrawing">
    <cdr:from>
      <cdr:x>0.21693</cdr:x>
      <cdr:y>0.85349</cdr:y>
    </cdr:from>
    <cdr:to>
      <cdr:x>0.5</cdr:x>
      <cdr:y>1</cdr:y>
    </cdr:to>
    <cdr:sp macro="" textlink="">
      <cdr:nvSpPr>
        <cdr:cNvPr id="3" name="TextBox 2"/>
        <cdr:cNvSpPr txBox="1"/>
      </cdr:nvSpPr>
      <cdr:spPr>
        <a:xfrm xmlns:a="http://schemas.openxmlformats.org/drawingml/2006/main">
          <a:off x="956802" y="3455383"/>
          <a:ext cx="1248523" cy="59315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000" dirty="0" smtClean="0">
              <a:latin typeface="Verdana" panose="020B0604030504040204" pitchFamily="34" charset="0"/>
              <a:ea typeface="Verdana" panose="020B0604030504040204" pitchFamily="34" charset="0"/>
              <a:cs typeface="Verdana" panose="020B0604030504040204" pitchFamily="34" charset="0"/>
            </a:rPr>
            <a:t>Archived 10.5% (n = 2)</a:t>
          </a:r>
          <a:endParaRPr lang="en-US" sz="1000" dirty="0">
            <a:latin typeface="Verdana" panose="020B0604030504040204" pitchFamily="34" charset="0"/>
            <a:ea typeface="Verdana" panose="020B0604030504040204" pitchFamily="34" charset="0"/>
            <a:cs typeface="Verdana" panose="020B0604030504040204" pitchFamily="34" charset="0"/>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0.01016</cdr:x>
      <cdr:y>0.03661</cdr:y>
    </cdr:from>
    <cdr:to>
      <cdr:x>0.12482</cdr:x>
      <cdr:y>0.10465</cdr:y>
    </cdr:to>
    <cdr:sp macro="" textlink="">
      <cdr:nvSpPr>
        <cdr:cNvPr id="2" name="TextBox 1"/>
        <cdr:cNvSpPr txBox="1"/>
      </cdr:nvSpPr>
      <cdr:spPr>
        <a:xfrm xmlns:a="http://schemas.openxmlformats.org/drawingml/2006/main">
          <a:off x="91440" y="142742"/>
          <a:ext cx="1031636" cy="26527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latin typeface="Verdana" panose="020B0604030504040204" pitchFamily="34" charset="0"/>
              <a:ea typeface="Verdana" panose="020B0604030504040204" pitchFamily="34" charset="0"/>
              <a:cs typeface="Verdana" panose="020B0604030504040204" pitchFamily="34" charset="0"/>
            </a:rPr>
            <a:t>Percent</a:t>
          </a:r>
          <a:endParaRPr lang="en-US" sz="1400" b="1" dirty="0">
            <a:latin typeface="Verdana" panose="020B0604030504040204" pitchFamily="34" charset="0"/>
            <a:ea typeface="Verdana" panose="020B0604030504040204" pitchFamily="34" charset="0"/>
            <a:cs typeface="Verdana" panose="020B0604030504040204" pitchFamily="34" charset="0"/>
          </a:endParaRPr>
        </a:p>
      </cdr:txBody>
    </cdr:sp>
  </cdr:relSizeAnchor>
  <cdr:relSizeAnchor xmlns:cdr="http://schemas.openxmlformats.org/drawingml/2006/chartDrawing">
    <cdr:from>
      <cdr:x>0.6042</cdr:x>
      <cdr:y>0.45085</cdr:y>
    </cdr:from>
    <cdr:to>
      <cdr:x>0.88414</cdr:x>
      <cdr:y>0.5274</cdr:y>
    </cdr:to>
    <cdr:sp macro="" textlink="">
      <cdr:nvSpPr>
        <cdr:cNvPr id="3" name="TextBox 1"/>
        <cdr:cNvSpPr txBox="1"/>
      </cdr:nvSpPr>
      <cdr:spPr>
        <a:xfrm xmlns:a="http://schemas.openxmlformats.org/drawingml/2006/main">
          <a:off x="5524764" y="1832263"/>
          <a:ext cx="2559826" cy="311084"/>
        </a:xfrm>
        <a:prstGeom xmlns:a="http://schemas.openxmlformats.org/drawingml/2006/main" prst="rect">
          <a:avLst/>
        </a:prstGeom>
      </cdr:spPr>
      <cdr:txBody>
        <a:bodyPr xmlns:a="http://schemas.openxmlformats.org/drawingml/2006/main" wrap="square" rtlCol="0"/>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endParaRPr lang="en-US" sz="1400" b="1" dirty="0">
            <a:latin typeface="Verdana" panose="020B0604030504040204" pitchFamily="34" charset="0"/>
            <a:ea typeface="Verdana" panose="020B0604030504040204" pitchFamily="34" charset="0"/>
            <a:cs typeface="Verdana" panose="020B0604030504040204" pitchFamily="34" charset="0"/>
          </a:endParaRPr>
        </a:p>
      </cdr:txBody>
    </cdr:sp>
  </cdr:relSizeAnchor>
  <cdr:relSizeAnchor xmlns:cdr="http://schemas.openxmlformats.org/drawingml/2006/chartDrawing">
    <cdr:from>
      <cdr:x>0.0833</cdr:x>
      <cdr:y>0.16153</cdr:y>
    </cdr:from>
    <cdr:to>
      <cdr:x>0.2757</cdr:x>
      <cdr:y>0.28619</cdr:y>
    </cdr:to>
    <cdr:sp macro="" textlink="">
      <cdr:nvSpPr>
        <cdr:cNvPr id="4" name="TextBox 12"/>
        <cdr:cNvSpPr txBox="1"/>
      </cdr:nvSpPr>
      <cdr:spPr>
        <a:xfrm xmlns:a="http://schemas.openxmlformats.org/drawingml/2006/main">
          <a:off x="749509" y="629788"/>
          <a:ext cx="1731021" cy="486006"/>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HP2020 Target: 76.8%</a:t>
          </a:r>
          <a:endParaRPr kumimoji="0" lang="en-US" sz="14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cdr:txBody>
    </cdr:sp>
  </cdr:relSizeAnchor>
  <cdr:relSizeAnchor xmlns:cdr="http://schemas.openxmlformats.org/drawingml/2006/chartDrawing">
    <cdr:from>
      <cdr:x>0.40762</cdr:x>
      <cdr:y>0.29487</cdr:y>
    </cdr:from>
    <cdr:to>
      <cdr:x>0.59238</cdr:x>
      <cdr:y>0.43382</cdr:y>
    </cdr:to>
    <cdr:sp macro="" textlink="">
      <cdr:nvSpPr>
        <cdr:cNvPr id="5" name="TextBox 12"/>
        <cdr:cNvSpPr txBox="1"/>
      </cdr:nvSpPr>
      <cdr:spPr>
        <a:xfrm xmlns:a="http://schemas.openxmlformats.org/drawingml/2006/main">
          <a:off x="3667481" y="1149663"/>
          <a:ext cx="1662387" cy="541711"/>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HP2020 Target: 52.6%</a:t>
          </a:r>
          <a:endParaRPr kumimoji="0" lang="en-US" sz="14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cdr:txBody>
    </cdr:sp>
  </cdr:relSizeAnchor>
  <cdr:relSizeAnchor xmlns:cdr="http://schemas.openxmlformats.org/drawingml/2006/chartDrawing">
    <cdr:from>
      <cdr:x>0.7348</cdr:x>
      <cdr:y>0.21724</cdr:y>
    </cdr:from>
    <cdr:to>
      <cdr:x>0.92196</cdr:x>
      <cdr:y>0.35619</cdr:y>
    </cdr:to>
    <cdr:sp macro="" textlink="">
      <cdr:nvSpPr>
        <cdr:cNvPr id="6" name="TextBox 12"/>
        <cdr:cNvSpPr txBox="1"/>
      </cdr:nvSpPr>
      <cdr:spPr>
        <a:xfrm xmlns:a="http://schemas.openxmlformats.org/drawingml/2006/main">
          <a:off x="6611287" y="847001"/>
          <a:ext cx="1683871" cy="541711"/>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HP2020 Target: 52.8%</a:t>
          </a:r>
          <a:endParaRPr kumimoji="0" lang="en-US" sz="14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cdr:x>
      <cdr:y>0.02656</cdr:y>
    </cdr:from>
    <cdr:to>
      <cdr:x>0.11466</cdr:x>
      <cdr:y>0.0946</cdr:y>
    </cdr:to>
    <cdr:sp macro="" textlink="">
      <cdr:nvSpPr>
        <cdr:cNvPr id="2" name="TextBox 1"/>
        <cdr:cNvSpPr txBox="1"/>
      </cdr:nvSpPr>
      <cdr:spPr>
        <a:xfrm xmlns:a="http://schemas.openxmlformats.org/drawingml/2006/main">
          <a:off x="0" y="107950"/>
          <a:ext cx="958571" cy="27652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latin typeface="Verdana" panose="020B0604030504040204" pitchFamily="34" charset="0"/>
              <a:ea typeface="Verdana" panose="020B0604030504040204" pitchFamily="34" charset="0"/>
              <a:cs typeface="Verdana" panose="020B0604030504040204" pitchFamily="34" charset="0"/>
            </a:rPr>
            <a:t>Percent</a:t>
          </a:r>
          <a:endParaRPr lang="en-US" sz="1400" b="1" dirty="0">
            <a:latin typeface="Verdana" panose="020B0604030504040204" pitchFamily="34" charset="0"/>
            <a:ea typeface="Verdana" panose="020B0604030504040204" pitchFamily="34" charset="0"/>
            <a:cs typeface="Verdana" panose="020B0604030504040204" pitchFamily="34" charset="0"/>
          </a:endParaRPr>
        </a:p>
      </cdr:txBody>
    </cdr:sp>
  </cdr:relSizeAnchor>
  <cdr:relSizeAnchor xmlns:cdr="http://schemas.openxmlformats.org/drawingml/2006/chartDrawing">
    <cdr:from>
      <cdr:x>0.6042</cdr:x>
      <cdr:y>0.45085</cdr:y>
    </cdr:from>
    <cdr:to>
      <cdr:x>0.88414</cdr:x>
      <cdr:y>0.5274</cdr:y>
    </cdr:to>
    <cdr:sp macro="" textlink="">
      <cdr:nvSpPr>
        <cdr:cNvPr id="3" name="TextBox 1"/>
        <cdr:cNvSpPr txBox="1"/>
      </cdr:nvSpPr>
      <cdr:spPr>
        <a:xfrm xmlns:a="http://schemas.openxmlformats.org/drawingml/2006/main">
          <a:off x="5524764" y="1832263"/>
          <a:ext cx="2559826" cy="311084"/>
        </a:xfrm>
        <a:prstGeom xmlns:a="http://schemas.openxmlformats.org/drawingml/2006/main" prst="rect">
          <a:avLst/>
        </a:prstGeom>
      </cdr:spPr>
      <cdr:txBody>
        <a:bodyPr xmlns:a="http://schemas.openxmlformats.org/drawingml/2006/main" wrap="square" rtlCol="0"/>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endParaRPr lang="en-US" sz="1400" b="1" dirty="0">
            <a:latin typeface="Verdana" panose="020B0604030504040204" pitchFamily="34" charset="0"/>
            <a:ea typeface="Verdana" panose="020B0604030504040204" pitchFamily="34" charset="0"/>
            <a:cs typeface="Verdana" panose="020B0604030504040204" pitchFamily="34" charset="0"/>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cdr:x>
      <cdr:y>0.02656</cdr:y>
    </cdr:from>
    <cdr:to>
      <cdr:x>0.11466</cdr:x>
      <cdr:y>0.0946</cdr:y>
    </cdr:to>
    <cdr:sp macro="" textlink="">
      <cdr:nvSpPr>
        <cdr:cNvPr id="2" name="TextBox 1"/>
        <cdr:cNvSpPr txBox="1"/>
      </cdr:nvSpPr>
      <cdr:spPr>
        <a:xfrm xmlns:a="http://schemas.openxmlformats.org/drawingml/2006/main">
          <a:off x="0" y="107950"/>
          <a:ext cx="958571" cy="27652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latin typeface="Verdana" panose="020B0604030504040204" pitchFamily="34" charset="0"/>
              <a:ea typeface="Verdana" panose="020B0604030504040204" pitchFamily="34" charset="0"/>
              <a:cs typeface="Verdana" panose="020B0604030504040204" pitchFamily="34" charset="0"/>
            </a:rPr>
            <a:t>Percent</a:t>
          </a:r>
          <a:endParaRPr lang="en-US" sz="1400" b="1" dirty="0">
            <a:latin typeface="Verdana" panose="020B0604030504040204" pitchFamily="34" charset="0"/>
            <a:ea typeface="Verdana" panose="020B0604030504040204" pitchFamily="34" charset="0"/>
            <a:cs typeface="Verdana" panose="020B0604030504040204" pitchFamily="34" charset="0"/>
          </a:endParaRPr>
        </a:p>
      </cdr:txBody>
    </cdr:sp>
  </cdr:relSizeAnchor>
  <cdr:relSizeAnchor xmlns:cdr="http://schemas.openxmlformats.org/drawingml/2006/chartDrawing">
    <cdr:from>
      <cdr:x>0.38676</cdr:x>
      <cdr:y>0.34517</cdr:y>
    </cdr:from>
    <cdr:to>
      <cdr:x>0.66671</cdr:x>
      <cdr:y>0.42172</cdr:y>
    </cdr:to>
    <cdr:sp macro="" textlink="">
      <cdr:nvSpPr>
        <cdr:cNvPr id="4" name="TextBox 1"/>
        <cdr:cNvSpPr txBox="1"/>
      </cdr:nvSpPr>
      <cdr:spPr>
        <a:xfrm xmlns:a="http://schemas.openxmlformats.org/drawingml/2006/main">
          <a:off x="3536534" y="1402780"/>
          <a:ext cx="2559826" cy="311084"/>
        </a:xfrm>
        <a:prstGeom xmlns:a="http://schemas.openxmlformats.org/drawingml/2006/main" prst="rect">
          <a:avLst/>
        </a:prstGeom>
      </cdr:spPr>
      <cdr:txBody>
        <a:bodyPr xmlns:a="http://schemas.openxmlformats.org/drawingml/2006/main" wrap="square" rtlCol="0"/>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lang="en-US" sz="1400" b="1" dirty="0" smtClean="0">
              <a:latin typeface="Verdana" panose="020B0604030504040204" pitchFamily="34" charset="0"/>
              <a:ea typeface="Verdana" panose="020B0604030504040204" pitchFamily="34" charset="0"/>
              <a:cs typeface="Verdana" panose="020B0604030504040204" pitchFamily="34" charset="0"/>
            </a:rPr>
            <a:t>HP2020 Target: 55.8% </a:t>
          </a:r>
          <a:endParaRPr lang="en-US" sz="1400" b="1" dirty="0">
            <a:latin typeface="Verdana" panose="020B0604030504040204" pitchFamily="34" charset="0"/>
            <a:ea typeface="Verdana" panose="020B0604030504040204" pitchFamily="34" charset="0"/>
            <a:cs typeface="Verdana" panose="020B0604030504040204" pitchFamily="34" charset="0"/>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cdr:x>
      <cdr:y>0.02656</cdr:y>
    </cdr:from>
    <cdr:to>
      <cdr:x>0.11466</cdr:x>
      <cdr:y>0.0946</cdr:y>
    </cdr:to>
    <cdr:sp macro="" textlink="">
      <cdr:nvSpPr>
        <cdr:cNvPr id="2" name="TextBox 1"/>
        <cdr:cNvSpPr txBox="1"/>
      </cdr:nvSpPr>
      <cdr:spPr>
        <a:xfrm xmlns:a="http://schemas.openxmlformats.org/drawingml/2006/main">
          <a:off x="0" y="107950"/>
          <a:ext cx="958571" cy="27652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latin typeface="Verdana" panose="020B0604030504040204" pitchFamily="34" charset="0"/>
              <a:ea typeface="Verdana" panose="020B0604030504040204" pitchFamily="34" charset="0"/>
              <a:cs typeface="Verdana" panose="020B0604030504040204" pitchFamily="34" charset="0"/>
            </a:rPr>
            <a:t>Percent</a:t>
          </a:r>
          <a:endParaRPr lang="en-US" sz="1400" b="1" dirty="0">
            <a:latin typeface="Verdana" panose="020B0604030504040204" pitchFamily="34" charset="0"/>
            <a:ea typeface="Verdana" panose="020B0604030504040204" pitchFamily="34" charset="0"/>
            <a:cs typeface="Verdana" panose="020B0604030504040204" pitchFamily="34" charset="0"/>
          </a:endParaRPr>
        </a:p>
      </cdr:txBody>
    </cdr:sp>
  </cdr:relSizeAnchor>
  <cdr:relSizeAnchor xmlns:cdr="http://schemas.openxmlformats.org/drawingml/2006/chartDrawing">
    <cdr:from>
      <cdr:x>0.3677</cdr:x>
      <cdr:y>0.65825</cdr:y>
    </cdr:from>
    <cdr:to>
      <cdr:x>0.66671</cdr:x>
      <cdr:y>0.7348</cdr:y>
    </cdr:to>
    <cdr:sp macro="" textlink="">
      <cdr:nvSpPr>
        <cdr:cNvPr id="3" name="TextBox 1"/>
        <cdr:cNvSpPr txBox="1"/>
      </cdr:nvSpPr>
      <cdr:spPr>
        <a:xfrm xmlns:a="http://schemas.openxmlformats.org/drawingml/2006/main">
          <a:off x="3362239" y="2675141"/>
          <a:ext cx="2734121" cy="311084"/>
        </a:xfrm>
        <a:prstGeom xmlns:a="http://schemas.openxmlformats.org/drawingml/2006/main" prst="rect">
          <a:avLst/>
        </a:prstGeom>
      </cdr:spPr>
      <cdr:txBody>
        <a:bodyPr xmlns:a="http://schemas.openxmlformats.org/drawingml/2006/main" wrap="square" rtlCol="0"/>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lang="en-US" sz="1400" b="1" dirty="0" smtClean="0">
              <a:latin typeface="Verdana" panose="020B0604030504040204" pitchFamily="34" charset="0"/>
              <a:ea typeface="Verdana" panose="020B0604030504040204" pitchFamily="34" charset="0"/>
              <a:cs typeface="Verdana" panose="020B0604030504040204" pitchFamily="34" charset="0"/>
            </a:rPr>
            <a:t>HP2020 Target: 14.3% </a:t>
          </a:r>
          <a:endParaRPr lang="en-US" sz="1400" b="1" dirty="0">
            <a:latin typeface="Verdana" panose="020B0604030504040204" pitchFamily="34" charset="0"/>
            <a:ea typeface="Verdana" panose="020B0604030504040204" pitchFamily="34" charset="0"/>
            <a:cs typeface="Verdana" panose="020B0604030504040204" pitchFamily="34" charset="0"/>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cdr:x>
      <cdr:y>0.02656</cdr:y>
    </cdr:from>
    <cdr:to>
      <cdr:x>0.11466</cdr:x>
      <cdr:y>0.0946</cdr:y>
    </cdr:to>
    <cdr:sp macro="" textlink="">
      <cdr:nvSpPr>
        <cdr:cNvPr id="2" name="TextBox 1"/>
        <cdr:cNvSpPr txBox="1"/>
      </cdr:nvSpPr>
      <cdr:spPr>
        <a:xfrm xmlns:a="http://schemas.openxmlformats.org/drawingml/2006/main">
          <a:off x="0" y="107950"/>
          <a:ext cx="958571" cy="27652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latin typeface="Verdana" panose="020B0604030504040204" pitchFamily="34" charset="0"/>
              <a:ea typeface="Verdana" panose="020B0604030504040204" pitchFamily="34" charset="0"/>
              <a:cs typeface="Verdana" panose="020B0604030504040204" pitchFamily="34" charset="0"/>
            </a:rPr>
            <a:t>Percent</a:t>
          </a:r>
          <a:endParaRPr lang="en-US" sz="1400" b="1" dirty="0">
            <a:latin typeface="Verdana" panose="020B0604030504040204" pitchFamily="34" charset="0"/>
            <a:ea typeface="Verdana" panose="020B0604030504040204" pitchFamily="34" charset="0"/>
            <a:cs typeface="Verdana" panose="020B0604030504040204" pitchFamily="34" charset="0"/>
          </a:endParaRPr>
        </a:p>
      </cdr:txBody>
    </cdr:sp>
  </cdr:relSizeAnchor>
</c:userShapes>
</file>

<file path=ppt/drawings/drawing8.xml><?xml version="1.0" encoding="utf-8"?>
<c:userShapes xmlns:c="http://schemas.openxmlformats.org/drawingml/2006/chart">
  <cdr:relSizeAnchor xmlns:cdr="http://schemas.openxmlformats.org/drawingml/2006/chartDrawing">
    <cdr:from>
      <cdr:x>0.32087</cdr:x>
      <cdr:y>0.07995</cdr:y>
    </cdr:from>
    <cdr:to>
      <cdr:x>0.90753</cdr:x>
      <cdr:y>0.18891</cdr:y>
    </cdr:to>
    <cdr:sp macro="" textlink="">
      <cdr:nvSpPr>
        <cdr:cNvPr id="2" name="TextBox 1"/>
        <cdr:cNvSpPr txBox="1"/>
      </cdr:nvSpPr>
      <cdr:spPr>
        <a:xfrm xmlns:a="http://schemas.openxmlformats.org/drawingml/2006/main">
          <a:off x="1377726" y="347898"/>
          <a:ext cx="2518958" cy="47412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b="1" dirty="0" smtClean="0"/>
            <a:t>Measurable objectives:  24</a:t>
          </a:r>
          <a:endParaRPr lang="en-US" sz="1400" b="1" dirty="0"/>
        </a:p>
      </cdr:txBody>
    </cdr:sp>
  </cdr:relSizeAnchor>
  <cdr:relSizeAnchor xmlns:cdr="http://schemas.openxmlformats.org/drawingml/2006/chartDrawing">
    <cdr:from>
      <cdr:x>0.46356</cdr:x>
      <cdr:y>0.64517</cdr:y>
    </cdr:from>
    <cdr:to>
      <cdr:x>0.60932</cdr:x>
      <cdr:y>0.81403</cdr:y>
    </cdr:to>
    <cdr:sp macro="" textlink="">
      <cdr:nvSpPr>
        <cdr:cNvPr id="3" name="TextBox 2"/>
        <cdr:cNvSpPr txBox="1"/>
      </cdr:nvSpPr>
      <cdr:spPr>
        <a:xfrm xmlns:a="http://schemas.openxmlformats.org/drawingml/2006/main">
          <a:off x="3655967" y="2807336"/>
          <a:ext cx="1149532" cy="73478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000" dirty="0" smtClean="0">
              <a:latin typeface="Verdana" panose="020B0604030504040204" pitchFamily="34" charset="0"/>
              <a:ea typeface="Verdana" panose="020B0604030504040204" pitchFamily="34" charset="0"/>
              <a:cs typeface="Verdana" panose="020B0604030504040204" pitchFamily="34" charset="0"/>
            </a:rPr>
            <a:t>Improving 37.5% (n = 9)</a:t>
          </a:r>
          <a:endParaRPr lang="en-US" sz="1000" dirty="0">
            <a:latin typeface="Verdana" panose="020B0604030504040204" pitchFamily="34" charset="0"/>
            <a:ea typeface="Verdana" panose="020B0604030504040204" pitchFamily="34" charset="0"/>
            <a:cs typeface="Verdana" panose="020B0604030504040204" pitchFamily="34" charset="0"/>
          </a:endParaRPr>
        </a:p>
      </cdr:txBody>
    </cdr:sp>
  </cdr:relSizeAnchor>
</c:userShapes>
</file>

<file path=ppt/drawings/drawing9.xml><?xml version="1.0" encoding="utf-8"?>
<c:userShapes xmlns:c="http://schemas.openxmlformats.org/drawingml/2006/chart">
  <cdr:relSizeAnchor xmlns:cdr="http://schemas.openxmlformats.org/drawingml/2006/chartDrawing">
    <cdr:from>
      <cdr:x>0</cdr:x>
      <cdr:y>0.02656</cdr:y>
    </cdr:from>
    <cdr:to>
      <cdr:x>0.11466</cdr:x>
      <cdr:y>0.0946</cdr:y>
    </cdr:to>
    <cdr:sp macro="" textlink="">
      <cdr:nvSpPr>
        <cdr:cNvPr id="2" name="TextBox 1"/>
        <cdr:cNvSpPr txBox="1"/>
      </cdr:nvSpPr>
      <cdr:spPr>
        <a:xfrm xmlns:a="http://schemas.openxmlformats.org/drawingml/2006/main">
          <a:off x="0" y="107950"/>
          <a:ext cx="958571" cy="27652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latin typeface="Verdana" panose="020B0604030504040204" pitchFamily="34" charset="0"/>
              <a:ea typeface="Verdana" panose="020B0604030504040204" pitchFamily="34" charset="0"/>
              <a:cs typeface="Verdana" panose="020B0604030504040204" pitchFamily="34" charset="0"/>
            </a:rPr>
            <a:t>Percent</a:t>
          </a:r>
          <a:endParaRPr lang="en-US" sz="1400" b="1" dirty="0">
            <a:latin typeface="Verdana" panose="020B0604030504040204" pitchFamily="34" charset="0"/>
            <a:ea typeface="Verdana" panose="020B0604030504040204" pitchFamily="34" charset="0"/>
            <a:cs typeface="Verdana" panose="020B0604030504040204" pitchFamily="34" charset="0"/>
          </a:endParaRPr>
        </a:p>
      </cdr:txBody>
    </cdr:sp>
  </cdr:relSizeAnchor>
  <cdr:relSizeAnchor xmlns:cdr="http://schemas.openxmlformats.org/drawingml/2006/chartDrawing">
    <cdr:from>
      <cdr:x>0.7024</cdr:x>
      <cdr:y>0.0776</cdr:y>
    </cdr:from>
    <cdr:to>
      <cdr:x>0.99482</cdr:x>
      <cdr:y>0.15087</cdr:y>
    </cdr:to>
    <cdr:sp macro="" textlink="">
      <cdr:nvSpPr>
        <cdr:cNvPr id="3" name="TextBox 2"/>
        <cdr:cNvSpPr txBox="1"/>
      </cdr:nvSpPr>
      <cdr:spPr>
        <a:xfrm xmlns:a="http://schemas.openxmlformats.org/drawingml/2006/main">
          <a:off x="6006921" y="315353"/>
          <a:ext cx="2500792" cy="29776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latin typeface="Verdana" panose="020B0604030504040204" pitchFamily="34" charset="0"/>
              <a:ea typeface="Verdana" panose="020B0604030504040204" pitchFamily="34" charset="0"/>
              <a:cs typeface="Verdana" panose="020B0604030504040204" pitchFamily="34" charset="0"/>
            </a:rPr>
            <a:t>HP2020 Target: 75.6% </a:t>
          </a:r>
          <a:endParaRPr lang="en-US" sz="1400" b="1" dirty="0">
            <a:latin typeface="Verdana" panose="020B0604030504040204" pitchFamily="34" charset="0"/>
            <a:ea typeface="Verdana" panose="020B0604030504040204" pitchFamily="34" charset="0"/>
            <a:cs typeface="Verdana" panose="020B0604030504040204" pitchFamily="34" charset="0"/>
          </a:endParaRPr>
        </a:p>
      </cdr:txBody>
    </cdr:sp>
  </cdr:relSizeAnchor>
  <cdr:relSizeAnchor xmlns:cdr="http://schemas.openxmlformats.org/drawingml/2006/chartDrawing">
    <cdr:from>
      <cdr:x>0.85094</cdr:x>
      <cdr:y>0.16437</cdr:y>
    </cdr:from>
    <cdr:to>
      <cdr:x>0.85112</cdr:x>
      <cdr:y>0.29454</cdr:y>
    </cdr:to>
    <cdr:cxnSp macro="">
      <cdr:nvCxnSpPr>
        <cdr:cNvPr id="7" name="Straight Arrow Connector 6"/>
        <cdr:cNvCxnSpPr/>
      </cdr:nvCxnSpPr>
      <cdr:spPr>
        <a:xfrm xmlns:a="http://schemas.openxmlformats.org/drawingml/2006/main" flipH="1">
          <a:off x="7114122" y="668001"/>
          <a:ext cx="1522" cy="529010"/>
        </a:xfrm>
        <a:prstGeom xmlns:a="http://schemas.openxmlformats.org/drawingml/2006/main" prst="straightConnector1">
          <a:avLst/>
        </a:prstGeom>
        <a:ln xmlns:a="http://schemas.openxmlformats.org/drawingml/2006/main" w="19050">
          <a:solidFill>
            <a:schemeClr val="tx1"/>
          </a:solidFill>
          <a:tailEnd type="triangle"/>
        </a:ln>
        <a:effectLst xmlns:a="http://schemas.openxmlformats.org/drawingml/2006/main"/>
      </cdr:spPr>
      <cdr:style>
        <a:lnRef xmlns:a="http://schemas.openxmlformats.org/drawingml/2006/main" idx="2">
          <a:schemeClr val="accent1"/>
        </a:lnRef>
        <a:fillRef xmlns:a="http://schemas.openxmlformats.org/drawingml/2006/main" idx="0">
          <a:schemeClr val="accent1"/>
        </a:fillRef>
        <a:effectRef xmlns:a="http://schemas.openxmlformats.org/drawingml/2006/main" idx="1">
          <a:schemeClr val="accent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60E555-B7BB-184A-B32C-26AB045AC58F}" type="datetimeFigureOut">
              <a:rPr lang="en-US" smtClean="0"/>
              <a:t>12/12/2017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381599-21C2-F14B-87B4-900CBA0E691B}" type="slidenum">
              <a:rPr lang="en-US" smtClean="0"/>
              <a:t>‹#›</a:t>
            </a:fld>
            <a:endParaRPr lang="en-US"/>
          </a:p>
        </p:txBody>
      </p:sp>
    </p:spTree>
    <p:extLst>
      <p:ext uri="{BB962C8B-B14F-4D97-AF65-F5344CB8AC3E}">
        <p14:creationId xmlns:p14="http://schemas.microsoft.com/office/powerpoint/2010/main" val="12645942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BFCE00C-B470-4578-9519-C2C19F137260}"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083990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FD381599-21C2-F14B-87B4-900CBA0E691B}" type="slidenum">
              <a:rPr lang="en-US" smtClean="0"/>
              <a:t>19</a:t>
            </a:fld>
            <a:endParaRPr lang="en-US"/>
          </a:p>
        </p:txBody>
      </p:sp>
    </p:spTree>
    <p:extLst>
      <p:ext uri="{BB962C8B-B14F-4D97-AF65-F5344CB8AC3E}">
        <p14:creationId xmlns:p14="http://schemas.microsoft.com/office/powerpoint/2010/main" val="22976138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8925" y="317500"/>
            <a:ext cx="5307013" cy="3981450"/>
          </a:xfrm>
        </p:spPr>
      </p:sp>
      <p:sp>
        <p:nvSpPr>
          <p:cNvPr id="3" name="Notes Placeholder 2"/>
          <p:cNvSpPr>
            <a:spLocks noGrp="1"/>
          </p:cNvSpPr>
          <p:nvPr>
            <p:ph type="body" idx="1"/>
          </p:nvPr>
        </p:nvSpPr>
        <p:spPr>
          <a:xfrm>
            <a:off x="0" y="4473891"/>
            <a:ext cx="7008778" cy="4356075"/>
          </a:xfrm>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D381599-21C2-F14B-87B4-900CBA0E691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9997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8925" y="317500"/>
            <a:ext cx="5307013" cy="3981450"/>
          </a:xfrm>
        </p:spPr>
      </p:sp>
      <p:sp>
        <p:nvSpPr>
          <p:cNvPr id="3" name="Notes Placeholder 2"/>
          <p:cNvSpPr>
            <a:spLocks noGrp="1"/>
          </p:cNvSpPr>
          <p:nvPr>
            <p:ph type="body" idx="1"/>
          </p:nvPr>
        </p:nvSpPr>
        <p:spPr>
          <a:xfrm>
            <a:off x="0" y="4473891"/>
            <a:ext cx="7008778" cy="4356075"/>
          </a:xfrm>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D381599-21C2-F14B-87B4-900CBA0E691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472413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04788" y="254000"/>
            <a:ext cx="5391150" cy="4044950"/>
          </a:xfrm>
        </p:spPr>
      </p:sp>
      <p:sp>
        <p:nvSpPr>
          <p:cNvPr id="3" name="Notes Placeholder 2"/>
          <p:cNvSpPr>
            <a:spLocks noGrp="1"/>
          </p:cNvSpPr>
          <p:nvPr>
            <p:ph type="body" idx="1"/>
          </p:nvPr>
        </p:nvSpPr>
        <p:spPr>
          <a:xfrm>
            <a:off x="0" y="4473892"/>
            <a:ext cx="7010400" cy="4600660"/>
          </a:xfrm>
        </p:spPr>
        <p:txBody>
          <a:bodyPr/>
          <a:lstStyle/>
          <a:p>
            <a:pPr marL="174708" marR="0" lvl="0" indent="-174708"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D381599-21C2-F14B-87B4-900CBA0E691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372807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08100" y="131763"/>
            <a:ext cx="4181475" cy="3136900"/>
          </a:xfrm>
        </p:spPr>
      </p:sp>
      <p:sp>
        <p:nvSpPr>
          <p:cNvPr id="3" name="Notes Placeholder 2"/>
          <p:cNvSpPr>
            <a:spLocks noGrp="1"/>
          </p:cNvSpPr>
          <p:nvPr>
            <p:ph type="body" idx="1"/>
          </p:nvPr>
        </p:nvSpPr>
        <p:spPr>
          <a:xfrm>
            <a:off x="0" y="3309591"/>
            <a:ext cx="7008778" cy="5892281"/>
          </a:xfrm>
        </p:spPr>
        <p:txBody>
          <a:bodyPr/>
          <a:lstStyle/>
          <a:p>
            <a:pPr marL="174708" indent="-174708">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D381599-21C2-F14B-87B4-900CBA0E691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564350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28613" y="347663"/>
            <a:ext cx="5267325" cy="3951287"/>
          </a:xfrm>
        </p:spPr>
      </p:sp>
      <p:sp>
        <p:nvSpPr>
          <p:cNvPr id="3" name="Notes Placeholder 2"/>
          <p:cNvSpPr>
            <a:spLocks noGrp="1"/>
          </p:cNvSpPr>
          <p:nvPr>
            <p:ph type="body" idx="1"/>
          </p:nvPr>
        </p:nvSpPr>
        <p:spPr>
          <a:xfrm>
            <a:off x="0" y="4473891"/>
            <a:ext cx="7008778" cy="4149247"/>
          </a:xfrm>
        </p:spPr>
        <p:txBody>
          <a:bodyPr/>
          <a:lstStyle/>
          <a:p>
            <a:pPr marL="174708" indent="-174708">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D381599-21C2-F14B-87B4-900CBA0E691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80454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381599-21C2-F14B-87B4-900CBA0E691B}" type="slidenum">
              <a:rPr lang="en-US" smtClean="0"/>
              <a:t>11</a:t>
            </a:fld>
            <a:endParaRPr lang="en-US"/>
          </a:p>
        </p:txBody>
      </p:sp>
    </p:spTree>
    <p:extLst>
      <p:ext uri="{BB962C8B-B14F-4D97-AF65-F5344CB8AC3E}">
        <p14:creationId xmlns:p14="http://schemas.microsoft.com/office/powerpoint/2010/main" val="12441389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FCE00C-B470-4578-9519-C2C19F137260}" type="slidenum">
              <a:rPr lang="en-US" smtClean="0"/>
              <a:t>13</a:t>
            </a:fld>
            <a:endParaRPr lang="en-US" dirty="0"/>
          </a:p>
        </p:txBody>
      </p:sp>
    </p:spTree>
    <p:extLst>
      <p:ext uri="{BB962C8B-B14F-4D97-AF65-F5344CB8AC3E}">
        <p14:creationId xmlns:p14="http://schemas.microsoft.com/office/powerpoint/2010/main" val="21457955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FD381599-21C2-F14B-87B4-900CBA0E691B}" type="slidenum">
              <a:rPr lang="en-US" smtClean="0"/>
              <a:t>18</a:t>
            </a:fld>
            <a:endParaRPr lang="en-US"/>
          </a:p>
        </p:txBody>
      </p:sp>
    </p:spTree>
    <p:extLst>
      <p:ext uri="{BB962C8B-B14F-4D97-AF65-F5344CB8AC3E}">
        <p14:creationId xmlns:p14="http://schemas.microsoft.com/office/powerpoint/2010/main" val="704316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Picture Placeholder 2" descr="Partner organization logo"/>
          <p:cNvSpPr>
            <a:spLocks noGrp="1"/>
          </p:cNvSpPr>
          <p:nvPr>
            <p:ph type="pic" sz="quarter" idx="15" hasCustomPrompt="1"/>
          </p:nvPr>
        </p:nvSpPr>
        <p:spPr>
          <a:xfrm>
            <a:off x="5227868" y="5828462"/>
            <a:ext cx="2019300" cy="774700"/>
          </a:xfrm>
          <a:prstGeom prst="rect">
            <a:avLst/>
          </a:prstGeom>
        </p:spPr>
        <p:txBody>
          <a:bodyPr anchor="ctr"/>
          <a:lstStyle>
            <a:lvl1pPr marL="0" indent="0" algn="ctr">
              <a:buNone/>
              <a:defRPr sz="1600" baseline="0"/>
            </a:lvl1pPr>
          </a:lstStyle>
          <a:p>
            <a:r>
              <a:rPr lang="en-US" dirty="0" smtClean="0"/>
              <a:t>Insert partner organization logo</a:t>
            </a:r>
            <a:endParaRPr lang="en-US" dirty="0"/>
          </a:p>
        </p:txBody>
      </p:sp>
      <p:sp>
        <p:nvSpPr>
          <p:cNvPr id="6" name="Text Placeholder 8"/>
          <p:cNvSpPr>
            <a:spLocks noGrp="1"/>
          </p:cNvSpPr>
          <p:nvPr>
            <p:ph type="body" sz="quarter" idx="14" hasCustomPrompt="1"/>
          </p:nvPr>
        </p:nvSpPr>
        <p:spPr>
          <a:xfrm>
            <a:off x="1227138" y="3026222"/>
            <a:ext cx="6689725" cy="707254"/>
          </a:xfrm>
          <a:prstGeom prst="rect">
            <a:avLst/>
          </a:prstGeom>
        </p:spPr>
        <p:txBody>
          <a:bodyPr anchor="ctr">
            <a:normAutofit/>
          </a:bodyPr>
          <a:lstStyle>
            <a:lvl1pPr marL="0" indent="0" algn="ctr">
              <a:buNone/>
              <a:defRPr sz="2400" b="0" baseline="0">
                <a:solidFill>
                  <a:schemeClr val="bg1"/>
                </a:solidFill>
                <a:latin typeface="Verdana"/>
                <a:cs typeface="Verdana"/>
              </a:defRPr>
            </a:lvl1pPr>
          </a:lstStyle>
          <a:p>
            <a:pPr lvl="0"/>
            <a:r>
              <a:rPr lang="en-US" dirty="0" smtClean="0"/>
              <a:t>Click to add presenters’ names</a:t>
            </a:r>
            <a:endParaRPr lang="en-US" dirty="0"/>
          </a:p>
        </p:txBody>
      </p:sp>
      <p:sp>
        <p:nvSpPr>
          <p:cNvPr id="2" name="Title 1"/>
          <p:cNvSpPr>
            <a:spLocks noGrp="1"/>
          </p:cNvSpPr>
          <p:nvPr>
            <p:ph type="title" hasCustomPrompt="1"/>
          </p:nvPr>
        </p:nvSpPr>
        <p:spPr>
          <a:xfrm>
            <a:off x="960438" y="1700659"/>
            <a:ext cx="7223125" cy="1195977"/>
          </a:xfrm>
          <a:prstGeom prst="rect">
            <a:avLst/>
          </a:prstGeom>
        </p:spPr>
        <p:txBody>
          <a:bodyPr vert="horz" lIns="0" tIns="0" rIns="0" bIns="0" anchor="ctr" anchorCtr="0"/>
          <a:lstStyle>
            <a:lvl1pPr>
              <a:defRPr sz="4400" baseline="0">
                <a:solidFill>
                  <a:schemeClr val="bg1"/>
                </a:solidFill>
                <a:latin typeface="Verdana" charset="0"/>
                <a:ea typeface="Verdana" charset="0"/>
                <a:cs typeface="Verdana" charset="0"/>
              </a:defRPr>
            </a:lvl1pPr>
          </a:lstStyle>
          <a:p>
            <a:r>
              <a:rPr lang="en-US" dirty="0" smtClean="0"/>
              <a:t>Click to add Presentation Title</a:t>
            </a:r>
            <a:endParaRPr lang="en-US" dirty="0"/>
          </a:p>
        </p:txBody>
      </p:sp>
    </p:spTree>
    <p:extLst>
      <p:ext uri="{BB962C8B-B14F-4D97-AF65-F5344CB8AC3E}">
        <p14:creationId xmlns:p14="http://schemas.microsoft.com/office/powerpoint/2010/main" val="410318515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art only">
    <p:spTree>
      <p:nvGrpSpPr>
        <p:cNvPr id="1" name=""/>
        <p:cNvGrpSpPr/>
        <p:nvPr/>
      </p:nvGrpSpPr>
      <p:grpSpPr>
        <a:xfrm>
          <a:off x="0" y="0"/>
          <a:ext cx="0" cy="0"/>
          <a:chOff x="0" y="0"/>
          <a:chExt cx="0" cy="0"/>
        </a:xfrm>
      </p:grpSpPr>
      <p:sp>
        <p:nvSpPr>
          <p:cNvPr id="17"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7" name="Picture Placeholder 2" descr="Partner organization logo"/>
          <p:cNvSpPr>
            <a:spLocks noGrp="1"/>
          </p:cNvSpPr>
          <p:nvPr>
            <p:ph type="pic" sz="quarter" idx="21" hasCustomPrompt="1"/>
          </p:nvPr>
        </p:nvSpPr>
        <p:spPr>
          <a:xfrm>
            <a:off x="4154960" y="6180132"/>
            <a:ext cx="1636152" cy="617908"/>
          </a:xfrm>
          <a:prstGeom prst="rect">
            <a:avLst/>
          </a:prstGeom>
        </p:spPr>
        <p:txBody>
          <a:bodyPr vert="horz" anchor="ctr"/>
          <a:lstStyle>
            <a:lvl1pPr marL="0" indent="0" algn="ctr">
              <a:buNone/>
              <a:defRPr sz="1400"/>
            </a:lvl1pPr>
          </a:lstStyle>
          <a:p>
            <a:r>
              <a:rPr lang="en-US" dirty="0" smtClean="0"/>
              <a:t>Insert partner organization logo</a:t>
            </a:r>
            <a:endParaRPr lang="en-US" dirty="0"/>
          </a:p>
        </p:txBody>
      </p:sp>
      <p:sp>
        <p:nvSpPr>
          <p:cNvPr id="4" name="Chart Placeholder 2" descr="Chart"/>
          <p:cNvSpPr>
            <a:spLocks noGrp="1"/>
          </p:cNvSpPr>
          <p:nvPr>
            <p:ph type="chart" sz="quarter" idx="16" hasCustomPrompt="1"/>
          </p:nvPr>
        </p:nvSpPr>
        <p:spPr>
          <a:xfrm>
            <a:off x="370332" y="1572768"/>
            <a:ext cx="8403336" cy="3685032"/>
          </a:xfrm>
          <a:prstGeom prst="rect">
            <a:avLst/>
          </a:prstGeom>
        </p:spPr>
        <p:txBody>
          <a:bodyPr>
            <a:normAutofit/>
          </a:bodyPr>
          <a:lstStyle>
            <a:lvl1pPr marL="0" indent="0">
              <a:buNone/>
              <a:defRPr sz="2400">
                <a:latin typeface="Verdana"/>
                <a:cs typeface="Verdana"/>
              </a:defRPr>
            </a:lvl1pPr>
          </a:lstStyle>
          <a:p>
            <a:r>
              <a:rPr lang="en-US" dirty="0" smtClean="0"/>
              <a:t>Click to add chart</a:t>
            </a:r>
            <a:endParaRPr lang="en-US" dirty="0"/>
          </a:p>
        </p:txBody>
      </p:sp>
      <p:sp>
        <p:nvSpPr>
          <p:cNvPr id="6"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1752720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3"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8" name="Picture Placeholder 11" descr="Image"/>
          <p:cNvSpPr>
            <a:spLocks noGrp="1"/>
          </p:cNvSpPr>
          <p:nvPr>
            <p:ph type="pic" sz="quarter" idx="14" hasCustomPrompt="1"/>
          </p:nvPr>
        </p:nvSpPr>
        <p:spPr>
          <a:xfrm>
            <a:off x="3838586" y="1576873"/>
            <a:ext cx="4954723" cy="3685032"/>
          </a:xfrm>
          <a:prstGeom prst="rect">
            <a:avLst/>
          </a:prstGeom>
          <a:ln w="12700">
            <a:solidFill>
              <a:schemeClr val="bg1">
                <a:lumMod val="85000"/>
              </a:schemeClr>
            </a:solidFill>
          </a:ln>
        </p:spPr>
        <p:txBody>
          <a:bodyPr>
            <a:normAutofit/>
          </a:bodyPr>
          <a:lstStyle>
            <a:lvl1pPr marL="0" indent="0">
              <a:buNone/>
              <a:defRPr sz="2400">
                <a:latin typeface="Verdana"/>
                <a:cs typeface="Verdana"/>
              </a:defRPr>
            </a:lvl1pPr>
          </a:lstStyle>
          <a:p>
            <a:r>
              <a:rPr lang="en-US" dirty="0" smtClean="0"/>
              <a:t>Click to add image</a:t>
            </a:r>
            <a:endParaRPr lang="en-US" dirty="0"/>
          </a:p>
        </p:txBody>
      </p:sp>
      <p:sp>
        <p:nvSpPr>
          <p:cNvPr id="11" name="Text Placeholder 10"/>
          <p:cNvSpPr>
            <a:spLocks noGrp="1"/>
          </p:cNvSpPr>
          <p:nvPr>
            <p:ph type="body" sz="quarter" idx="20" hasCustomPrompt="1"/>
          </p:nvPr>
        </p:nvSpPr>
        <p:spPr>
          <a:xfrm>
            <a:off x="371268" y="1572768"/>
            <a:ext cx="3097205" cy="3685032"/>
          </a:xfrm>
          <a:prstGeom prst="rect">
            <a:avLst/>
          </a:prstGeom>
        </p:spPr>
        <p:txBody>
          <a:bodyPr>
            <a:normAutofit/>
          </a:bodyPr>
          <a:lstStyle>
            <a:lvl1pPr marL="228600" indent="-228600">
              <a:spcBef>
                <a:spcPts val="24"/>
              </a:spcBef>
              <a:buClr>
                <a:schemeClr val="accent1"/>
              </a:buClr>
              <a:buFont typeface="Arial"/>
              <a:buChar char="•"/>
              <a:defRPr sz="2000">
                <a:latin typeface="Verdana"/>
                <a:cs typeface="Verdana"/>
              </a:defRPr>
            </a:lvl1pPr>
            <a:lvl2pPr marL="742950" indent="-285750">
              <a:buClr>
                <a:schemeClr val="accent1"/>
              </a:buClr>
              <a:buFont typeface="Courier New"/>
              <a:buChar char="o"/>
              <a:defRPr sz="1800">
                <a:latin typeface="Verdana"/>
                <a:cs typeface="Verdana"/>
              </a:defRPr>
            </a:lvl2pPr>
            <a:lvl3pPr marL="1200150" indent="-285750">
              <a:buClr>
                <a:schemeClr val="accent1"/>
              </a:buClr>
              <a:buFont typeface="Wingdings" charset="2"/>
              <a:buChar char="§"/>
              <a:defRPr sz="1600">
                <a:latin typeface="Verdana"/>
                <a:cs typeface="Verdana"/>
              </a:defRPr>
            </a:lvl3pPr>
            <a:lvl4pPr marL="1657350" indent="-285750">
              <a:buClr>
                <a:schemeClr val="accent1"/>
              </a:buClr>
              <a:buFont typeface="Arial"/>
              <a:buChar char="•"/>
              <a:defRPr sz="1400">
                <a:latin typeface="Verdana"/>
                <a:cs typeface="Verdana"/>
              </a:defRPr>
            </a:lvl4pPr>
            <a:lvl5pPr marL="1828800" indent="0">
              <a:buNone/>
              <a:defRPr sz="1400">
                <a:latin typeface="Verdana"/>
                <a:cs typeface="Verdana"/>
              </a:defRPr>
            </a:lvl5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p:txBody>
      </p:sp>
      <p:sp>
        <p:nvSpPr>
          <p:cNvPr id="12"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258391861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23"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7" name="Text Placeholder 10"/>
          <p:cNvSpPr>
            <a:spLocks noGrp="1"/>
          </p:cNvSpPr>
          <p:nvPr>
            <p:ph type="body" sz="quarter" idx="20" hasCustomPrompt="1"/>
          </p:nvPr>
        </p:nvSpPr>
        <p:spPr>
          <a:xfrm>
            <a:off x="371268" y="1572768"/>
            <a:ext cx="8401464" cy="3685032"/>
          </a:xfrm>
          <a:prstGeom prst="rect">
            <a:avLst/>
          </a:prstGeom>
        </p:spPr>
        <p:txBody>
          <a:bodyPr>
            <a:normAutofit/>
          </a:bodyPr>
          <a:lstStyle>
            <a:lvl1pPr marL="228600" indent="-228600">
              <a:spcBef>
                <a:spcPts val="24"/>
              </a:spcBef>
              <a:buClr>
                <a:schemeClr val="accent1"/>
              </a:buClr>
              <a:buFont typeface="Arial"/>
              <a:buChar char="•"/>
              <a:defRPr sz="2000">
                <a:latin typeface="Verdana"/>
                <a:cs typeface="Verdana"/>
              </a:defRPr>
            </a:lvl1pPr>
            <a:lvl2pPr marL="742950" indent="-285750">
              <a:buClr>
                <a:schemeClr val="accent1"/>
              </a:buClr>
              <a:buFont typeface="Courier New"/>
              <a:buChar char="o"/>
              <a:defRPr sz="1800">
                <a:latin typeface="Verdana"/>
                <a:cs typeface="Verdana"/>
              </a:defRPr>
            </a:lvl2pPr>
            <a:lvl3pPr marL="1200150" indent="-285750">
              <a:buClr>
                <a:schemeClr val="accent1"/>
              </a:buClr>
              <a:buFont typeface="Wingdings" charset="2"/>
              <a:buChar char="§"/>
              <a:defRPr sz="1600">
                <a:latin typeface="Verdana"/>
                <a:cs typeface="Verdana"/>
              </a:defRPr>
            </a:lvl3pPr>
            <a:lvl4pPr marL="1657350" indent="-285750">
              <a:buClr>
                <a:schemeClr val="accent1"/>
              </a:buClr>
              <a:buFont typeface="Arial"/>
              <a:buChar char="•"/>
              <a:defRPr sz="1400">
                <a:latin typeface="Verdana"/>
                <a:cs typeface="Verdana"/>
              </a:defRPr>
            </a:lvl4pPr>
            <a:lvl5pPr marL="1828800" indent="0">
              <a:buNone/>
              <a:defRPr sz="1400">
                <a:latin typeface="Verdana"/>
                <a:cs typeface="Verdana"/>
              </a:defRPr>
            </a:lvl5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p:txBody>
      </p:sp>
      <p:sp>
        <p:nvSpPr>
          <p:cNvPr id="9"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6639345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mage only">
    <p:spTree>
      <p:nvGrpSpPr>
        <p:cNvPr id="1" name=""/>
        <p:cNvGrpSpPr/>
        <p:nvPr/>
      </p:nvGrpSpPr>
      <p:grpSpPr>
        <a:xfrm>
          <a:off x="0" y="0"/>
          <a:ext cx="0" cy="0"/>
          <a:chOff x="0" y="0"/>
          <a:chExt cx="0" cy="0"/>
        </a:xfrm>
      </p:grpSpPr>
      <p:sp>
        <p:nvSpPr>
          <p:cNvPr id="21"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8" name="Picture Placeholder 11" descr="Image"/>
          <p:cNvSpPr>
            <a:spLocks noGrp="1"/>
          </p:cNvSpPr>
          <p:nvPr>
            <p:ph type="pic" sz="quarter" idx="14" hasCustomPrompt="1"/>
          </p:nvPr>
        </p:nvSpPr>
        <p:spPr>
          <a:xfrm>
            <a:off x="370332" y="1572768"/>
            <a:ext cx="8403336" cy="3685032"/>
          </a:xfrm>
          <a:prstGeom prst="rect">
            <a:avLst/>
          </a:prstGeom>
        </p:spPr>
        <p:txBody>
          <a:bodyPr>
            <a:normAutofit/>
          </a:bodyPr>
          <a:lstStyle>
            <a:lvl1pPr marL="0" indent="0">
              <a:buNone/>
              <a:defRPr sz="2400">
                <a:latin typeface="Verdana"/>
                <a:cs typeface="Verdana"/>
              </a:defRPr>
            </a:lvl1pPr>
          </a:lstStyle>
          <a:p>
            <a:r>
              <a:rPr lang="en-US" dirty="0" smtClean="0"/>
              <a:t>Click to add image</a:t>
            </a:r>
            <a:endParaRPr lang="en-US" dirty="0"/>
          </a:p>
        </p:txBody>
      </p:sp>
      <p:sp>
        <p:nvSpPr>
          <p:cNvPr id="7"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40631697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hart only">
    <p:spTree>
      <p:nvGrpSpPr>
        <p:cNvPr id="1" name=""/>
        <p:cNvGrpSpPr/>
        <p:nvPr/>
      </p:nvGrpSpPr>
      <p:grpSpPr>
        <a:xfrm>
          <a:off x="0" y="0"/>
          <a:ext cx="0" cy="0"/>
          <a:chOff x="0" y="0"/>
          <a:chExt cx="0" cy="0"/>
        </a:xfrm>
      </p:grpSpPr>
      <p:sp>
        <p:nvSpPr>
          <p:cNvPr id="17"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7" name="Picture Placeholder 2" descr="Partner organization logo"/>
          <p:cNvSpPr>
            <a:spLocks noGrp="1"/>
          </p:cNvSpPr>
          <p:nvPr>
            <p:ph type="pic" sz="quarter" idx="21" hasCustomPrompt="1"/>
          </p:nvPr>
        </p:nvSpPr>
        <p:spPr>
          <a:xfrm>
            <a:off x="4154960" y="6180132"/>
            <a:ext cx="1636152" cy="617908"/>
          </a:xfrm>
          <a:prstGeom prst="rect">
            <a:avLst/>
          </a:prstGeom>
        </p:spPr>
        <p:txBody>
          <a:bodyPr vert="horz" anchor="ctr"/>
          <a:lstStyle>
            <a:lvl1pPr marL="0" indent="0" algn="ctr">
              <a:buNone/>
              <a:defRPr sz="1400"/>
            </a:lvl1pPr>
          </a:lstStyle>
          <a:p>
            <a:r>
              <a:rPr lang="en-US" dirty="0" smtClean="0"/>
              <a:t>Insert partner organization logo</a:t>
            </a:r>
            <a:endParaRPr lang="en-US" dirty="0"/>
          </a:p>
        </p:txBody>
      </p:sp>
      <p:sp>
        <p:nvSpPr>
          <p:cNvPr id="4" name="Chart Placeholder 2" descr="Chart"/>
          <p:cNvSpPr>
            <a:spLocks noGrp="1"/>
          </p:cNvSpPr>
          <p:nvPr>
            <p:ph type="chart" sz="quarter" idx="16" hasCustomPrompt="1"/>
          </p:nvPr>
        </p:nvSpPr>
        <p:spPr>
          <a:xfrm>
            <a:off x="370332" y="1572768"/>
            <a:ext cx="8403336" cy="3685032"/>
          </a:xfrm>
          <a:prstGeom prst="rect">
            <a:avLst/>
          </a:prstGeom>
        </p:spPr>
        <p:txBody>
          <a:bodyPr>
            <a:normAutofit/>
          </a:bodyPr>
          <a:lstStyle>
            <a:lvl1pPr marL="0" indent="0">
              <a:buNone/>
              <a:defRPr sz="2400">
                <a:latin typeface="Verdana"/>
                <a:cs typeface="Verdana"/>
              </a:defRPr>
            </a:lvl1pPr>
          </a:lstStyle>
          <a:p>
            <a:r>
              <a:rPr lang="en-US" dirty="0" smtClean="0"/>
              <a:t>Click to add chart</a:t>
            </a:r>
            <a:endParaRPr lang="en-US" dirty="0"/>
          </a:p>
        </p:txBody>
      </p:sp>
      <p:sp>
        <p:nvSpPr>
          <p:cNvPr id="6"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21077801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smtClean="0"/>
              <a:t>Click to edit Master title style</a:t>
            </a:r>
            <a:endParaRPr lang="en-US" dirty="0"/>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A6C0FB48-6948-4F51-B987-27A66C64B0C9}" type="datetimeFigureOut">
              <a:rPr lang="en-US" smtClean="0"/>
              <a:t>12/12/2017</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4AF78A11-D81F-4F2C-B69D-E6EDB9AEB285}" type="slidenum">
              <a:rPr lang="en-US" smtClean="0"/>
              <a:t>‹#›</a:t>
            </a:fld>
            <a:endParaRPr lang="en-US"/>
          </a:p>
        </p:txBody>
      </p:sp>
    </p:spTree>
    <p:extLst>
      <p:ext uri="{BB962C8B-B14F-4D97-AF65-F5344CB8AC3E}">
        <p14:creationId xmlns:p14="http://schemas.microsoft.com/office/powerpoint/2010/main" val="1272789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14"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15" name="Picture Placeholder 2" descr="Partner organization logo"/>
          <p:cNvSpPr>
            <a:spLocks noGrp="1"/>
          </p:cNvSpPr>
          <p:nvPr>
            <p:ph type="pic" sz="quarter" idx="21" hasCustomPrompt="1"/>
          </p:nvPr>
        </p:nvSpPr>
        <p:spPr>
          <a:xfrm>
            <a:off x="4154960" y="6185514"/>
            <a:ext cx="1636152" cy="621792"/>
          </a:xfrm>
          <a:prstGeom prst="rect">
            <a:avLst/>
          </a:prstGeom>
        </p:spPr>
        <p:txBody>
          <a:bodyPr vert="horz" anchor="ctr"/>
          <a:lstStyle>
            <a:lvl1pPr marL="0" indent="0" algn="ctr">
              <a:buNone/>
              <a:defRPr sz="1400"/>
            </a:lvl1pPr>
          </a:lstStyle>
          <a:p>
            <a:r>
              <a:rPr lang="en-US" dirty="0" smtClean="0"/>
              <a:t>Insert partner organization logo</a:t>
            </a:r>
            <a:endParaRPr lang="en-US" dirty="0"/>
          </a:p>
        </p:txBody>
      </p:sp>
      <p:sp>
        <p:nvSpPr>
          <p:cNvPr id="2" name="Title 1"/>
          <p:cNvSpPr>
            <a:spLocks noGrp="1"/>
          </p:cNvSpPr>
          <p:nvPr>
            <p:ph type="title" hasCustomPrompt="1"/>
          </p:nvPr>
        </p:nvSpPr>
        <p:spPr>
          <a:xfrm>
            <a:off x="1984248" y="2761488"/>
            <a:ext cx="5936268" cy="687364"/>
          </a:xfrm>
          <a:prstGeom prst="rect">
            <a:avLst/>
          </a:prstGeom>
        </p:spPr>
        <p:txBody>
          <a:bodyPr/>
          <a:lstStyle>
            <a:lvl1pPr>
              <a:defRPr sz="3600" baseline="0">
                <a:solidFill>
                  <a:schemeClr val="bg1"/>
                </a:solidFill>
                <a:latin typeface="Verdana" charset="0"/>
                <a:ea typeface="Verdana" charset="0"/>
                <a:cs typeface="Verdana" charset="0"/>
              </a:defRPr>
            </a:lvl1pPr>
          </a:lstStyle>
          <a:p>
            <a:r>
              <a:rPr lang="en-US" dirty="0" smtClean="0"/>
              <a:t>Click to add section title</a:t>
            </a:r>
            <a:endParaRPr lang="en-US" dirty="0"/>
          </a:p>
        </p:txBody>
      </p:sp>
    </p:spTree>
    <p:extLst>
      <p:ext uri="{BB962C8B-B14F-4D97-AF65-F5344CB8AC3E}">
        <p14:creationId xmlns:p14="http://schemas.microsoft.com/office/powerpoint/2010/main" val="27598453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3"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34" name="Picture Placeholder 2" descr="Partner organization logo"/>
          <p:cNvSpPr>
            <a:spLocks noGrp="1"/>
          </p:cNvSpPr>
          <p:nvPr>
            <p:ph type="pic" sz="quarter" idx="21" hasCustomPrompt="1"/>
          </p:nvPr>
        </p:nvSpPr>
        <p:spPr>
          <a:xfrm>
            <a:off x="4154960" y="6180132"/>
            <a:ext cx="1636152" cy="617908"/>
          </a:xfrm>
          <a:prstGeom prst="rect">
            <a:avLst/>
          </a:prstGeom>
        </p:spPr>
        <p:txBody>
          <a:bodyPr vert="horz" anchor="ctr"/>
          <a:lstStyle>
            <a:lvl1pPr marL="0" indent="0" algn="ctr">
              <a:buNone/>
              <a:defRPr sz="1400"/>
            </a:lvl1pPr>
          </a:lstStyle>
          <a:p>
            <a:r>
              <a:rPr lang="en-US" dirty="0" smtClean="0"/>
              <a:t>Insert partner organization logo</a:t>
            </a:r>
            <a:endParaRPr lang="en-US" dirty="0"/>
          </a:p>
        </p:txBody>
      </p:sp>
      <p:sp>
        <p:nvSpPr>
          <p:cNvPr id="8" name="Picture Placeholder 11" descr="Image"/>
          <p:cNvSpPr>
            <a:spLocks noGrp="1"/>
          </p:cNvSpPr>
          <p:nvPr>
            <p:ph type="pic" sz="quarter" idx="14" hasCustomPrompt="1"/>
          </p:nvPr>
        </p:nvSpPr>
        <p:spPr>
          <a:xfrm>
            <a:off x="3838586" y="1576873"/>
            <a:ext cx="4954723" cy="3685032"/>
          </a:xfrm>
          <a:prstGeom prst="rect">
            <a:avLst/>
          </a:prstGeom>
          <a:ln w="12700">
            <a:solidFill>
              <a:schemeClr val="bg1">
                <a:lumMod val="85000"/>
              </a:schemeClr>
            </a:solidFill>
          </a:ln>
        </p:spPr>
        <p:txBody>
          <a:bodyPr>
            <a:normAutofit/>
          </a:bodyPr>
          <a:lstStyle>
            <a:lvl1pPr marL="0" indent="0">
              <a:buNone/>
              <a:defRPr sz="2400">
                <a:latin typeface="Verdana"/>
                <a:cs typeface="Verdana"/>
              </a:defRPr>
            </a:lvl1pPr>
          </a:lstStyle>
          <a:p>
            <a:r>
              <a:rPr lang="en-US" dirty="0" smtClean="0"/>
              <a:t>Click to add image</a:t>
            </a:r>
            <a:endParaRPr lang="en-US" dirty="0"/>
          </a:p>
        </p:txBody>
      </p:sp>
      <p:sp>
        <p:nvSpPr>
          <p:cNvPr id="11" name="Text Placeholder 10"/>
          <p:cNvSpPr>
            <a:spLocks noGrp="1"/>
          </p:cNvSpPr>
          <p:nvPr>
            <p:ph type="body" sz="quarter" idx="20" hasCustomPrompt="1"/>
          </p:nvPr>
        </p:nvSpPr>
        <p:spPr>
          <a:xfrm>
            <a:off x="371268" y="1572768"/>
            <a:ext cx="3097205" cy="3685032"/>
          </a:xfrm>
          <a:prstGeom prst="rect">
            <a:avLst/>
          </a:prstGeom>
        </p:spPr>
        <p:txBody>
          <a:bodyPr>
            <a:normAutofit/>
          </a:bodyPr>
          <a:lstStyle>
            <a:lvl1pPr marL="228600" indent="-228600">
              <a:spcBef>
                <a:spcPts val="24"/>
              </a:spcBef>
              <a:buClr>
                <a:schemeClr val="accent1"/>
              </a:buClr>
              <a:buFont typeface="Arial"/>
              <a:buChar char="•"/>
              <a:defRPr sz="2000">
                <a:latin typeface="Verdana"/>
                <a:cs typeface="Verdana"/>
              </a:defRPr>
            </a:lvl1pPr>
            <a:lvl2pPr marL="742950" indent="-285750">
              <a:buClr>
                <a:schemeClr val="accent1"/>
              </a:buClr>
              <a:buFont typeface="Courier New"/>
              <a:buChar char="o"/>
              <a:defRPr sz="1800">
                <a:latin typeface="Verdana"/>
                <a:cs typeface="Verdana"/>
              </a:defRPr>
            </a:lvl2pPr>
            <a:lvl3pPr marL="1200150" indent="-285750">
              <a:buClr>
                <a:schemeClr val="accent1"/>
              </a:buClr>
              <a:buFont typeface="Wingdings" charset="2"/>
              <a:buChar char="§"/>
              <a:defRPr sz="1600">
                <a:latin typeface="Verdana"/>
                <a:cs typeface="Verdana"/>
              </a:defRPr>
            </a:lvl3pPr>
            <a:lvl4pPr marL="1657350" indent="-285750">
              <a:buClr>
                <a:schemeClr val="accent1"/>
              </a:buClr>
              <a:buFont typeface="Arial"/>
              <a:buChar char="•"/>
              <a:defRPr sz="1400">
                <a:latin typeface="Verdana"/>
                <a:cs typeface="Verdana"/>
              </a:defRPr>
            </a:lvl4pPr>
            <a:lvl5pPr marL="1828800" indent="0">
              <a:buNone/>
              <a:defRPr sz="1400">
                <a:latin typeface="Verdana"/>
                <a:cs typeface="Verdana"/>
              </a:defRPr>
            </a:lvl5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p:txBody>
      </p:sp>
      <p:sp>
        <p:nvSpPr>
          <p:cNvPr id="12"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84418352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23"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6" name="Picture Placeholder 2" descr="Partner organization logo"/>
          <p:cNvSpPr>
            <a:spLocks noGrp="1"/>
          </p:cNvSpPr>
          <p:nvPr>
            <p:ph type="pic" sz="quarter" idx="21" hasCustomPrompt="1"/>
          </p:nvPr>
        </p:nvSpPr>
        <p:spPr>
          <a:xfrm>
            <a:off x="4154960" y="6180132"/>
            <a:ext cx="1636152" cy="617908"/>
          </a:xfrm>
          <a:prstGeom prst="rect">
            <a:avLst/>
          </a:prstGeom>
        </p:spPr>
        <p:txBody>
          <a:bodyPr vert="horz" anchor="ctr"/>
          <a:lstStyle>
            <a:lvl1pPr marL="0" indent="0" algn="ctr">
              <a:buNone/>
              <a:defRPr sz="1400"/>
            </a:lvl1pPr>
          </a:lstStyle>
          <a:p>
            <a:r>
              <a:rPr lang="en-US" dirty="0" smtClean="0"/>
              <a:t>Insert partner organization logo</a:t>
            </a:r>
            <a:endParaRPr lang="en-US" dirty="0"/>
          </a:p>
        </p:txBody>
      </p:sp>
      <p:sp>
        <p:nvSpPr>
          <p:cNvPr id="7" name="Text Placeholder 10"/>
          <p:cNvSpPr>
            <a:spLocks noGrp="1"/>
          </p:cNvSpPr>
          <p:nvPr>
            <p:ph type="body" sz="quarter" idx="20" hasCustomPrompt="1"/>
          </p:nvPr>
        </p:nvSpPr>
        <p:spPr>
          <a:xfrm>
            <a:off x="371268" y="1572768"/>
            <a:ext cx="8401464" cy="3685032"/>
          </a:xfrm>
          <a:prstGeom prst="rect">
            <a:avLst/>
          </a:prstGeom>
        </p:spPr>
        <p:txBody>
          <a:bodyPr>
            <a:normAutofit/>
          </a:bodyPr>
          <a:lstStyle>
            <a:lvl1pPr marL="228600" indent="-228600">
              <a:spcBef>
                <a:spcPts val="24"/>
              </a:spcBef>
              <a:buClr>
                <a:schemeClr val="accent1"/>
              </a:buClr>
              <a:buFont typeface="Arial"/>
              <a:buChar char="•"/>
              <a:defRPr sz="2000">
                <a:latin typeface="Verdana"/>
                <a:cs typeface="Verdana"/>
              </a:defRPr>
            </a:lvl1pPr>
            <a:lvl2pPr marL="742950" indent="-285750">
              <a:buClr>
                <a:schemeClr val="accent1"/>
              </a:buClr>
              <a:buFont typeface="Courier New"/>
              <a:buChar char="o"/>
              <a:defRPr sz="1800">
                <a:latin typeface="Verdana"/>
                <a:cs typeface="Verdana"/>
              </a:defRPr>
            </a:lvl2pPr>
            <a:lvl3pPr marL="1200150" indent="-285750">
              <a:buClr>
                <a:schemeClr val="accent1"/>
              </a:buClr>
              <a:buFont typeface="Wingdings" charset="2"/>
              <a:buChar char="§"/>
              <a:defRPr sz="1600">
                <a:latin typeface="Verdana"/>
                <a:cs typeface="Verdana"/>
              </a:defRPr>
            </a:lvl3pPr>
            <a:lvl4pPr marL="1657350" indent="-285750">
              <a:buClr>
                <a:schemeClr val="accent1"/>
              </a:buClr>
              <a:buFont typeface="Arial"/>
              <a:buChar char="•"/>
              <a:defRPr sz="1400">
                <a:latin typeface="Verdana"/>
                <a:cs typeface="Verdana"/>
              </a:defRPr>
            </a:lvl4pPr>
            <a:lvl5pPr marL="1828800" indent="0">
              <a:buNone/>
              <a:defRPr sz="1400">
                <a:latin typeface="Verdana"/>
                <a:cs typeface="Verdana"/>
              </a:defRPr>
            </a:lvl5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p:txBody>
      </p:sp>
      <p:sp>
        <p:nvSpPr>
          <p:cNvPr id="9"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1271099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mage only">
    <p:spTree>
      <p:nvGrpSpPr>
        <p:cNvPr id="1" name=""/>
        <p:cNvGrpSpPr/>
        <p:nvPr/>
      </p:nvGrpSpPr>
      <p:grpSpPr>
        <a:xfrm>
          <a:off x="0" y="0"/>
          <a:ext cx="0" cy="0"/>
          <a:chOff x="0" y="0"/>
          <a:chExt cx="0" cy="0"/>
        </a:xfrm>
      </p:grpSpPr>
      <p:sp>
        <p:nvSpPr>
          <p:cNvPr id="21"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6" name="Picture Placeholder 2" descr="Partner organization logo"/>
          <p:cNvSpPr>
            <a:spLocks noGrp="1"/>
          </p:cNvSpPr>
          <p:nvPr>
            <p:ph type="pic" sz="quarter" idx="21" hasCustomPrompt="1"/>
          </p:nvPr>
        </p:nvSpPr>
        <p:spPr>
          <a:xfrm>
            <a:off x="4154960" y="6180132"/>
            <a:ext cx="1636152" cy="617908"/>
          </a:xfrm>
          <a:prstGeom prst="rect">
            <a:avLst/>
          </a:prstGeom>
        </p:spPr>
        <p:txBody>
          <a:bodyPr vert="horz" anchor="ctr"/>
          <a:lstStyle>
            <a:lvl1pPr marL="0" indent="0" algn="ctr">
              <a:buNone/>
              <a:defRPr sz="1400"/>
            </a:lvl1pPr>
          </a:lstStyle>
          <a:p>
            <a:r>
              <a:rPr lang="en-US" dirty="0" smtClean="0"/>
              <a:t>Insert partner organization logo</a:t>
            </a:r>
            <a:endParaRPr lang="en-US" dirty="0"/>
          </a:p>
        </p:txBody>
      </p:sp>
      <p:sp>
        <p:nvSpPr>
          <p:cNvPr id="8" name="Picture Placeholder 11" descr="Image"/>
          <p:cNvSpPr>
            <a:spLocks noGrp="1"/>
          </p:cNvSpPr>
          <p:nvPr>
            <p:ph type="pic" sz="quarter" idx="14" hasCustomPrompt="1"/>
          </p:nvPr>
        </p:nvSpPr>
        <p:spPr>
          <a:xfrm>
            <a:off x="370332" y="1572768"/>
            <a:ext cx="8403336" cy="3685032"/>
          </a:xfrm>
          <a:prstGeom prst="rect">
            <a:avLst/>
          </a:prstGeom>
        </p:spPr>
        <p:txBody>
          <a:bodyPr>
            <a:normAutofit/>
          </a:bodyPr>
          <a:lstStyle>
            <a:lvl1pPr marL="0" indent="0">
              <a:buNone/>
              <a:defRPr sz="2400">
                <a:latin typeface="Verdana"/>
                <a:cs typeface="Verdana"/>
              </a:defRPr>
            </a:lvl1pPr>
          </a:lstStyle>
          <a:p>
            <a:r>
              <a:rPr lang="en-US" dirty="0" smtClean="0"/>
              <a:t>Click to add image</a:t>
            </a:r>
            <a:endParaRPr lang="en-US" dirty="0"/>
          </a:p>
        </p:txBody>
      </p:sp>
      <p:sp>
        <p:nvSpPr>
          <p:cNvPr id="7"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3767197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hart only">
    <p:spTree>
      <p:nvGrpSpPr>
        <p:cNvPr id="1" name=""/>
        <p:cNvGrpSpPr/>
        <p:nvPr/>
      </p:nvGrpSpPr>
      <p:grpSpPr>
        <a:xfrm>
          <a:off x="0" y="0"/>
          <a:ext cx="0" cy="0"/>
          <a:chOff x="0" y="0"/>
          <a:chExt cx="0" cy="0"/>
        </a:xfrm>
      </p:grpSpPr>
      <p:sp>
        <p:nvSpPr>
          <p:cNvPr id="17"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7" name="Picture Placeholder 2" descr="Partner organization logo"/>
          <p:cNvSpPr>
            <a:spLocks noGrp="1"/>
          </p:cNvSpPr>
          <p:nvPr>
            <p:ph type="pic" sz="quarter" idx="21" hasCustomPrompt="1"/>
          </p:nvPr>
        </p:nvSpPr>
        <p:spPr>
          <a:xfrm>
            <a:off x="4154960" y="6180132"/>
            <a:ext cx="1636152" cy="617908"/>
          </a:xfrm>
          <a:prstGeom prst="rect">
            <a:avLst/>
          </a:prstGeom>
        </p:spPr>
        <p:txBody>
          <a:bodyPr vert="horz" anchor="ctr"/>
          <a:lstStyle>
            <a:lvl1pPr marL="0" indent="0" algn="ctr">
              <a:buNone/>
              <a:defRPr sz="1400"/>
            </a:lvl1pPr>
          </a:lstStyle>
          <a:p>
            <a:r>
              <a:rPr lang="en-US" dirty="0" smtClean="0"/>
              <a:t>Insert partner organization logo</a:t>
            </a:r>
            <a:endParaRPr lang="en-US" dirty="0"/>
          </a:p>
        </p:txBody>
      </p:sp>
      <p:sp>
        <p:nvSpPr>
          <p:cNvPr id="4" name="Chart Placeholder 2" descr="Chart"/>
          <p:cNvSpPr>
            <a:spLocks noGrp="1"/>
          </p:cNvSpPr>
          <p:nvPr>
            <p:ph type="chart" sz="quarter" idx="16" hasCustomPrompt="1"/>
          </p:nvPr>
        </p:nvSpPr>
        <p:spPr>
          <a:xfrm>
            <a:off x="370332" y="1572768"/>
            <a:ext cx="8403336" cy="3685032"/>
          </a:xfrm>
          <a:prstGeom prst="rect">
            <a:avLst/>
          </a:prstGeom>
        </p:spPr>
        <p:txBody>
          <a:bodyPr>
            <a:normAutofit/>
          </a:bodyPr>
          <a:lstStyle>
            <a:lvl1pPr marL="0" indent="0">
              <a:buNone/>
              <a:defRPr sz="2400">
                <a:latin typeface="Verdana"/>
                <a:cs typeface="Verdana"/>
              </a:defRPr>
            </a:lvl1pPr>
          </a:lstStyle>
          <a:p>
            <a:r>
              <a:rPr lang="en-US" dirty="0" smtClean="0"/>
              <a:t>Click to add chart</a:t>
            </a:r>
            <a:endParaRPr lang="en-US" dirty="0"/>
          </a:p>
        </p:txBody>
      </p:sp>
      <p:sp>
        <p:nvSpPr>
          <p:cNvPr id="6"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4157012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3"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8" name="Picture Placeholder 11" descr="Image"/>
          <p:cNvSpPr>
            <a:spLocks noGrp="1"/>
          </p:cNvSpPr>
          <p:nvPr>
            <p:ph type="pic" sz="quarter" idx="14" hasCustomPrompt="1"/>
          </p:nvPr>
        </p:nvSpPr>
        <p:spPr>
          <a:xfrm>
            <a:off x="3838586" y="1576873"/>
            <a:ext cx="4954723" cy="3685032"/>
          </a:xfrm>
          <a:prstGeom prst="rect">
            <a:avLst/>
          </a:prstGeom>
          <a:ln w="12700">
            <a:solidFill>
              <a:schemeClr val="bg1">
                <a:lumMod val="85000"/>
              </a:schemeClr>
            </a:solidFill>
          </a:ln>
        </p:spPr>
        <p:txBody>
          <a:bodyPr>
            <a:normAutofit/>
          </a:bodyPr>
          <a:lstStyle>
            <a:lvl1pPr marL="0" indent="0">
              <a:buNone/>
              <a:defRPr sz="2400">
                <a:latin typeface="Verdana"/>
                <a:cs typeface="Verdana"/>
              </a:defRPr>
            </a:lvl1pPr>
          </a:lstStyle>
          <a:p>
            <a:r>
              <a:rPr lang="en-US" dirty="0" smtClean="0"/>
              <a:t>Click to add image</a:t>
            </a:r>
            <a:endParaRPr lang="en-US" dirty="0"/>
          </a:p>
        </p:txBody>
      </p:sp>
      <p:sp>
        <p:nvSpPr>
          <p:cNvPr id="11" name="Text Placeholder 10"/>
          <p:cNvSpPr>
            <a:spLocks noGrp="1"/>
          </p:cNvSpPr>
          <p:nvPr>
            <p:ph type="body" sz="quarter" idx="20" hasCustomPrompt="1"/>
          </p:nvPr>
        </p:nvSpPr>
        <p:spPr>
          <a:xfrm>
            <a:off x="371268" y="1572768"/>
            <a:ext cx="3097205" cy="3685032"/>
          </a:xfrm>
          <a:prstGeom prst="rect">
            <a:avLst/>
          </a:prstGeom>
        </p:spPr>
        <p:txBody>
          <a:bodyPr>
            <a:normAutofit/>
          </a:bodyPr>
          <a:lstStyle>
            <a:lvl1pPr marL="228600" indent="-228600">
              <a:spcBef>
                <a:spcPts val="24"/>
              </a:spcBef>
              <a:buClr>
                <a:schemeClr val="accent1"/>
              </a:buClr>
              <a:buFont typeface="Arial"/>
              <a:buChar char="•"/>
              <a:defRPr sz="2000">
                <a:latin typeface="Verdana"/>
                <a:cs typeface="Verdana"/>
              </a:defRPr>
            </a:lvl1pPr>
            <a:lvl2pPr marL="742950" indent="-285750">
              <a:buClr>
                <a:schemeClr val="accent1"/>
              </a:buClr>
              <a:buFont typeface="Courier New"/>
              <a:buChar char="o"/>
              <a:defRPr sz="1800">
                <a:latin typeface="Verdana"/>
                <a:cs typeface="Verdana"/>
              </a:defRPr>
            </a:lvl2pPr>
            <a:lvl3pPr marL="1200150" indent="-285750">
              <a:buClr>
                <a:schemeClr val="accent1"/>
              </a:buClr>
              <a:buFont typeface="Wingdings" charset="2"/>
              <a:buChar char="§"/>
              <a:defRPr sz="1600">
                <a:latin typeface="Verdana"/>
                <a:cs typeface="Verdana"/>
              </a:defRPr>
            </a:lvl3pPr>
            <a:lvl4pPr marL="1657350" indent="-285750">
              <a:buClr>
                <a:schemeClr val="accent1"/>
              </a:buClr>
              <a:buFont typeface="Arial"/>
              <a:buChar char="•"/>
              <a:defRPr sz="1400">
                <a:latin typeface="Verdana"/>
                <a:cs typeface="Verdana"/>
              </a:defRPr>
            </a:lvl4pPr>
            <a:lvl5pPr marL="1828800" indent="0">
              <a:buNone/>
              <a:defRPr sz="1400">
                <a:latin typeface="Verdana"/>
                <a:cs typeface="Verdana"/>
              </a:defRPr>
            </a:lvl5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p:txBody>
      </p:sp>
      <p:sp>
        <p:nvSpPr>
          <p:cNvPr id="12"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273217214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23"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7" name="Text Placeholder 10"/>
          <p:cNvSpPr>
            <a:spLocks noGrp="1"/>
          </p:cNvSpPr>
          <p:nvPr>
            <p:ph type="body" sz="quarter" idx="20" hasCustomPrompt="1"/>
          </p:nvPr>
        </p:nvSpPr>
        <p:spPr>
          <a:xfrm>
            <a:off x="371268" y="1572768"/>
            <a:ext cx="8401464" cy="3685032"/>
          </a:xfrm>
          <a:prstGeom prst="rect">
            <a:avLst/>
          </a:prstGeom>
        </p:spPr>
        <p:txBody>
          <a:bodyPr>
            <a:normAutofit/>
          </a:bodyPr>
          <a:lstStyle>
            <a:lvl1pPr marL="228600" indent="-228600">
              <a:spcBef>
                <a:spcPts val="24"/>
              </a:spcBef>
              <a:buClr>
                <a:schemeClr val="accent1"/>
              </a:buClr>
              <a:buFont typeface="Arial"/>
              <a:buChar char="•"/>
              <a:defRPr sz="2000">
                <a:latin typeface="Verdana"/>
                <a:cs typeface="Verdana"/>
              </a:defRPr>
            </a:lvl1pPr>
            <a:lvl2pPr marL="742950" indent="-285750">
              <a:buClr>
                <a:schemeClr val="accent1"/>
              </a:buClr>
              <a:buFont typeface="Courier New"/>
              <a:buChar char="o"/>
              <a:defRPr sz="1800">
                <a:latin typeface="Verdana"/>
                <a:cs typeface="Verdana"/>
              </a:defRPr>
            </a:lvl2pPr>
            <a:lvl3pPr marL="1200150" indent="-285750">
              <a:buClr>
                <a:schemeClr val="accent1"/>
              </a:buClr>
              <a:buFont typeface="Wingdings" charset="2"/>
              <a:buChar char="§"/>
              <a:defRPr sz="1600">
                <a:latin typeface="Verdana"/>
                <a:cs typeface="Verdana"/>
              </a:defRPr>
            </a:lvl3pPr>
            <a:lvl4pPr marL="1657350" indent="-285750">
              <a:buClr>
                <a:schemeClr val="accent1"/>
              </a:buClr>
              <a:buFont typeface="Arial"/>
              <a:buChar char="•"/>
              <a:defRPr sz="1400">
                <a:latin typeface="Verdana"/>
                <a:cs typeface="Verdana"/>
              </a:defRPr>
            </a:lvl4pPr>
            <a:lvl5pPr marL="1828800" indent="0">
              <a:buNone/>
              <a:defRPr sz="1400">
                <a:latin typeface="Verdana"/>
                <a:cs typeface="Verdana"/>
              </a:defRPr>
            </a:lvl5pPr>
          </a:lstStyle>
          <a:p>
            <a:pPr lvl="0"/>
            <a:r>
              <a:rPr lang="en-US" dirty="0" smtClean="0"/>
              <a:t>Click to add text</a:t>
            </a:r>
          </a:p>
          <a:p>
            <a:pPr lvl="1"/>
            <a:r>
              <a:rPr lang="en-US" dirty="0" smtClean="0"/>
              <a:t>Second level</a:t>
            </a:r>
          </a:p>
          <a:p>
            <a:pPr lvl="2"/>
            <a:r>
              <a:rPr lang="en-US" dirty="0" smtClean="0"/>
              <a:t>Third level</a:t>
            </a:r>
          </a:p>
          <a:p>
            <a:pPr lvl="3"/>
            <a:r>
              <a:rPr lang="en-US" dirty="0" smtClean="0"/>
              <a:t>Fourth level</a:t>
            </a:r>
          </a:p>
        </p:txBody>
      </p:sp>
      <p:sp>
        <p:nvSpPr>
          <p:cNvPr id="9"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3882004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 only">
    <p:spTree>
      <p:nvGrpSpPr>
        <p:cNvPr id="1" name=""/>
        <p:cNvGrpSpPr/>
        <p:nvPr/>
      </p:nvGrpSpPr>
      <p:grpSpPr>
        <a:xfrm>
          <a:off x="0" y="0"/>
          <a:ext cx="0" cy="0"/>
          <a:chOff x="0" y="0"/>
          <a:chExt cx="0" cy="0"/>
        </a:xfrm>
      </p:grpSpPr>
      <p:sp>
        <p:nvSpPr>
          <p:cNvPr id="21" name="Slide Number Placeholder 3"/>
          <p:cNvSpPr>
            <a:spLocks noGrp="1"/>
          </p:cNvSpPr>
          <p:nvPr>
            <p:ph type="sldNum" sz="quarter" idx="18"/>
          </p:nvPr>
        </p:nvSpPr>
        <p:spPr>
          <a:xfrm>
            <a:off x="8108198" y="6255794"/>
            <a:ext cx="685111" cy="446432"/>
          </a:xfrm>
          <a:prstGeom prst="rect">
            <a:avLst/>
          </a:prstGeom>
        </p:spPr>
        <p:txBody>
          <a:bodyPr lIns="0" tIns="0" rIns="0" bIns="0" anchor="ctr"/>
          <a:lstStyle>
            <a:lvl1pPr algn="r">
              <a:defRPr sz="1400">
                <a:solidFill>
                  <a:schemeClr val="tx1"/>
                </a:solidFill>
                <a:latin typeface="Verdana"/>
                <a:cs typeface="Verdana"/>
              </a:defRPr>
            </a:lvl1pPr>
          </a:lstStyle>
          <a:p>
            <a:fld id="{7391EDBC-5481-E248-9D04-B6CCC7FAB9E3}" type="slidenum">
              <a:rPr lang="en-US" smtClean="0"/>
              <a:pPr/>
              <a:t>‹#›</a:t>
            </a:fld>
            <a:endParaRPr lang="en-US" dirty="0"/>
          </a:p>
        </p:txBody>
      </p:sp>
      <p:sp>
        <p:nvSpPr>
          <p:cNvPr id="8" name="Picture Placeholder 11" descr="Image"/>
          <p:cNvSpPr>
            <a:spLocks noGrp="1"/>
          </p:cNvSpPr>
          <p:nvPr>
            <p:ph type="pic" sz="quarter" idx="14" hasCustomPrompt="1"/>
          </p:nvPr>
        </p:nvSpPr>
        <p:spPr>
          <a:xfrm>
            <a:off x="370332" y="1572768"/>
            <a:ext cx="8403336" cy="3685032"/>
          </a:xfrm>
          <a:prstGeom prst="rect">
            <a:avLst/>
          </a:prstGeom>
        </p:spPr>
        <p:txBody>
          <a:bodyPr>
            <a:normAutofit/>
          </a:bodyPr>
          <a:lstStyle>
            <a:lvl1pPr marL="0" indent="0">
              <a:buNone/>
              <a:defRPr sz="2400">
                <a:latin typeface="Verdana"/>
                <a:cs typeface="Verdana"/>
              </a:defRPr>
            </a:lvl1pPr>
          </a:lstStyle>
          <a:p>
            <a:r>
              <a:rPr lang="en-US" dirty="0" smtClean="0"/>
              <a:t>Click to add image</a:t>
            </a:r>
            <a:endParaRPr lang="en-US" dirty="0"/>
          </a:p>
        </p:txBody>
      </p:sp>
      <p:sp>
        <p:nvSpPr>
          <p:cNvPr id="7" name="Title 1"/>
          <p:cNvSpPr>
            <a:spLocks noGrp="1"/>
          </p:cNvSpPr>
          <p:nvPr>
            <p:ph type="title" hasCustomPrompt="1"/>
          </p:nvPr>
        </p:nvSpPr>
        <p:spPr>
          <a:xfrm>
            <a:off x="749510" y="131762"/>
            <a:ext cx="6019486" cy="797628"/>
          </a:xfrm>
          <a:prstGeom prst="rect">
            <a:avLst/>
          </a:prstGeom>
        </p:spPr>
        <p:txBody>
          <a:bodyPr vert="horz" lIns="91440" tIns="45720" rIns="91440" bIns="45720" anchor="ctr" anchorCtr="0"/>
          <a:lstStyle>
            <a:lvl1pPr algn="l">
              <a:defRPr sz="2400">
                <a:solidFill>
                  <a:schemeClr val="bg1"/>
                </a:solidFill>
                <a:latin typeface="Verdana" charset="0"/>
                <a:ea typeface="Verdana" charset="0"/>
                <a:cs typeface="Verdana" charset="0"/>
              </a:defRPr>
            </a:lvl1pPr>
          </a:lstStyle>
          <a:p>
            <a:r>
              <a:rPr lang="en-US" dirty="0" smtClean="0"/>
              <a:t>Click to add slide header</a:t>
            </a:r>
            <a:endParaRPr lang="en-US" dirty="0"/>
          </a:p>
        </p:txBody>
      </p:sp>
    </p:spTree>
    <p:extLst>
      <p:ext uri="{BB962C8B-B14F-4D97-AF65-F5344CB8AC3E}">
        <p14:creationId xmlns:p14="http://schemas.microsoft.com/office/powerpoint/2010/main" val="20725691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jpg"/><Relationship Id="rId7" Type="http://schemas.openxmlformats.org/officeDocument/2006/relationships/image" Target="../media/image6.png"/><Relationship Id="rId2"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5.xml"/><Relationship Id="rId7" Type="http://schemas.openxmlformats.org/officeDocument/2006/relationships/image" Target="../media/image4.png"/><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image" Target="../media/image7.jpg"/><Relationship Id="rId5" Type="http://schemas.openxmlformats.org/officeDocument/2006/relationships/theme" Target="../theme/theme3.xml"/><Relationship Id="rId4" Type="http://schemas.openxmlformats.org/officeDocument/2006/relationships/slideLayout" Target="../slideLayouts/slideLayout6.xml"/><Relationship Id="rId9" Type="http://schemas.openxmlformats.org/officeDocument/2006/relationships/image" Target="../media/image6.png"/></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image" Target="../media/image6.png"/><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image" Target="../media/image7.jpg"/><Relationship Id="rId5" Type="http://schemas.openxmlformats.org/officeDocument/2006/relationships/theme" Target="../theme/theme4.xml"/><Relationship Id="rId4" Type="http://schemas.openxmlformats.org/officeDocument/2006/relationships/slideLayout" Target="../slideLayouts/slideLayout10.xml"/></Relationships>
</file>

<file path=ppt/slideMasters/_rels/slideMaster5.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slideLayout" Target="../slideLayouts/slideLayout13.xml"/><Relationship Id="rId7" Type="http://schemas.openxmlformats.org/officeDocument/2006/relationships/image" Target="../media/image7.jp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theme" Target="../theme/theme5.xml"/><Relationship Id="rId5" Type="http://schemas.openxmlformats.org/officeDocument/2006/relationships/slideLayout" Target="../slideLayouts/slideLayout15.xml"/><Relationship Id="rId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cxnSp>
        <p:nvCxnSpPr>
          <p:cNvPr id="28" name="Straight Connector 27"/>
          <p:cNvCxnSpPr/>
          <p:nvPr/>
        </p:nvCxnSpPr>
        <p:spPr>
          <a:xfrm>
            <a:off x="3969364" y="6201717"/>
            <a:ext cx="0" cy="478228"/>
          </a:xfrm>
          <a:prstGeom prst="line">
            <a:avLst/>
          </a:prstGeom>
          <a:ln w="12700" cmpd="sng">
            <a:solidFill>
              <a:srgbClr val="FFFFFF"/>
            </a:solidFill>
          </a:ln>
          <a:effectLst/>
        </p:spPr>
        <p:style>
          <a:lnRef idx="2">
            <a:schemeClr val="accent1"/>
          </a:lnRef>
          <a:fillRef idx="0">
            <a:schemeClr val="accent1"/>
          </a:fillRef>
          <a:effectRef idx="1">
            <a:schemeClr val="accent1"/>
          </a:effectRef>
          <a:fontRef idx="minor">
            <a:schemeClr val="tx1"/>
          </a:fontRef>
        </p:style>
      </p:cxnSp>
      <p:pic>
        <p:nvPicPr>
          <p:cNvPr id="29" name="Picture 2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5083" y="6225253"/>
            <a:ext cx="3206382" cy="467691"/>
          </a:xfrm>
          <a:prstGeom prst="rect">
            <a:avLst/>
          </a:prstGeom>
        </p:spPr>
      </p:pic>
      <p:cxnSp>
        <p:nvCxnSpPr>
          <p:cNvPr id="34" name="Straight Connector 33"/>
          <p:cNvCxnSpPr/>
          <p:nvPr/>
        </p:nvCxnSpPr>
        <p:spPr>
          <a:xfrm>
            <a:off x="7447051" y="309031"/>
            <a:ext cx="0" cy="478228"/>
          </a:xfrm>
          <a:prstGeom prst="line">
            <a:avLst/>
          </a:prstGeom>
          <a:ln w="12700" cmpd="sng">
            <a:solidFill>
              <a:srgbClr val="FFFFFF"/>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82381951"/>
      </p:ext>
    </p:extLst>
  </p:cSld>
  <p:clrMap bg1="lt1" tx1="dk1" bg2="lt2" tx2="dk2" accent1="accent1" accent2="accent2" accent3="accent3" accent4="accent4" accent5="accent5" accent6="accent6" hlink="hlink" folHlink="folHlink"/>
  <p:sldLayoutIdLst>
    <p:sldLayoutId id="2147483663" r:id="rId1"/>
  </p:sldLayoutIdLst>
  <p:timing>
    <p:tnLst>
      <p:par>
        <p:cTn id="1" dur="indefinite" restart="never" nodeType="tmRoot"/>
      </p:par>
    </p:tnLst>
  </p:timing>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cxnSp>
        <p:nvCxnSpPr>
          <p:cNvPr id="7" name="Straight Connector 6"/>
          <p:cNvCxnSpPr/>
          <p:nvPr/>
        </p:nvCxnSpPr>
        <p:spPr>
          <a:xfrm>
            <a:off x="3969364" y="6201717"/>
            <a:ext cx="0" cy="478228"/>
          </a:xfrm>
          <a:prstGeom prst="line">
            <a:avLst/>
          </a:prstGeom>
          <a:ln w="12700" cmpd="sng">
            <a:solidFill>
              <a:srgbClr val="FFFFFF"/>
            </a:solidFill>
          </a:ln>
          <a:effectLst/>
        </p:spPr>
        <p:style>
          <a:lnRef idx="2">
            <a:schemeClr val="accent1"/>
          </a:lnRef>
          <a:fillRef idx="0">
            <a:schemeClr val="accent1"/>
          </a:fillRef>
          <a:effectRef idx="1">
            <a:schemeClr val="accent1"/>
          </a:effectRef>
          <a:fontRef idx="minor">
            <a:schemeClr val="tx1"/>
          </a:fontRef>
        </p:style>
      </p:cxnSp>
      <p:pic>
        <p:nvPicPr>
          <p:cNvPr id="34" name="Picture 3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5083" y="6225253"/>
            <a:ext cx="3206382" cy="467691"/>
          </a:xfrm>
          <a:prstGeom prst="rect">
            <a:avLst/>
          </a:prstGeom>
        </p:spPr>
      </p:pic>
      <p:grpSp>
        <p:nvGrpSpPr>
          <p:cNvPr id="42" name="Group 41"/>
          <p:cNvGrpSpPr/>
          <p:nvPr/>
        </p:nvGrpSpPr>
        <p:grpSpPr>
          <a:xfrm>
            <a:off x="267971" y="6158828"/>
            <a:ext cx="3332362" cy="644457"/>
            <a:chOff x="96783" y="5870950"/>
            <a:chExt cx="5295820" cy="1024179"/>
          </a:xfrm>
        </p:grpSpPr>
        <p:pic>
          <p:nvPicPr>
            <p:cNvPr id="43" name="Picture 42"/>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96783" y="5870950"/>
              <a:ext cx="1024177" cy="1024179"/>
            </a:xfrm>
            <a:prstGeom prst="rect">
              <a:avLst/>
            </a:prstGeom>
          </p:spPr>
        </p:pic>
        <p:pic>
          <p:nvPicPr>
            <p:cNvPr id="44" name="Picture 43"/>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261277" y="6127750"/>
              <a:ext cx="4131326" cy="457200"/>
            </a:xfrm>
            <a:prstGeom prst="rect">
              <a:avLst/>
            </a:prstGeom>
          </p:spPr>
        </p:pic>
      </p:grpSp>
      <p:cxnSp>
        <p:nvCxnSpPr>
          <p:cNvPr id="24" name="Straight Connector 23"/>
          <p:cNvCxnSpPr/>
          <p:nvPr/>
        </p:nvCxnSpPr>
        <p:spPr>
          <a:xfrm>
            <a:off x="7447051" y="309031"/>
            <a:ext cx="0" cy="478228"/>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9" name="Picture 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630813" y="217315"/>
            <a:ext cx="1332025" cy="661659"/>
          </a:xfrm>
          <a:prstGeom prst="rect">
            <a:avLst/>
          </a:prstGeom>
        </p:spPr>
      </p:pic>
    </p:spTree>
    <p:extLst>
      <p:ext uri="{BB962C8B-B14F-4D97-AF65-F5344CB8AC3E}">
        <p14:creationId xmlns:p14="http://schemas.microsoft.com/office/powerpoint/2010/main" val="1936983140"/>
      </p:ext>
    </p:extLst>
  </p:cSld>
  <p:clrMap bg1="lt1" tx1="dk1" bg2="lt2" tx2="dk2" accent1="accent1" accent2="accent2" accent3="accent3" accent4="accent4" accent5="accent5" accent6="accent6" hlink="hlink" folHlink="folHlink"/>
  <p:sldLayoutIdLst>
    <p:sldLayoutId id="2147483665" r:id="rId1"/>
  </p:sldLayoutIdLst>
  <p:timing>
    <p:tnLst>
      <p:par>
        <p:cTn id="1" dur="indefinite" restart="never" nodeType="tmRoot"/>
      </p:par>
    </p:tnLst>
  </p:timing>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lum/>
          </a:blip>
          <a:srcRect/>
          <a:stretch>
            <a:fillRect/>
          </a:stretch>
        </a:blipFill>
        <a:effectLst/>
      </p:bgPr>
    </p:bg>
    <p:spTree>
      <p:nvGrpSpPr>
        <p:cNvPr id="1" name=""/>
        <p:cNvGrpSpPr/>
        <p:nvPr/>
      </p:nvGrpSpPr>
      <p:grpSpPr>
        <a:xfrm>
          <a:off x="0" y="0"/>
          <a:ext cx="0" cy="0"/>
          <a:chOff x="0" y="0"/>
          <a:chExt cx="0" cy="0"/>
        </a:xfrm>
      </p:grpSpPr>
      <p:cxnSp>
        <p:nvCxnSpPr>
          <p:cNvPr id="28" name="Straight Connector 27"/>
          <p:cNvCxnSpPr/>
          <p:nvPr/>
        </p:nvCxnSpPr>
        <p:spPr>
          <a:xfrm>
            <a:off x="267971" y="6077340"/>
            <a:ext cx="8525338" cy="0"/>
          </a:xfrm>
          <a:prstGeom prst="line">
            <a:avLst/>
          </a:prstGeom>
          <a:ln w="19050" cmpd="sng">
            <a:solidFill>
              <a:srgbClr val="295381"/>
            </a:solidFill>
          </a:ln>
          <a:effectLst/>
        </p:spPr>
        <p:style>
          <a:lnRef idx="2">
            <a:schemeClr val="accent1"/>
          </a:lnRef>
          <a:fillRef idx="0">
            <a:schemeClr val="accent1"/>
          </a:fillRef>
          <a:effectRef idx="1">
            <a:schemeClr val="accent1"/>
          </a:effectRef>
          <a:fontRef idx="minor">
            <a:schemeClr val="tx1"/>
          </a:fontRef>
        </p:style>
      </p:cxnSp>
      <p:grpSp>
        <p:nvGrpSpPr>
          <p:cNvPr id="26" name="Group 25"/>
          <p:cNvGrpSpPr/>
          <p:nvPr/>
        </p:nvGrpSpPr>
        <p:grpSpPr>
          <a:xfrm>
            <a:off x="267971" y="6158828"/>
            <a:ext cx="3332362" cy="644457"/>
            <a:chOff x="96783" y="5870950"/>
            <a:chExt cx="5295820" cy="1024179"/>
          </a:xfrm>
        </p:grpSpPr>
        <p:pic>
          <p:nvPicPr>
            <p:cNvPr id="27" name="Picture 26"/>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6783" y="5870950"/>
              <a:ext cx="1024177" cy="1024179"/>
            </a:xfrm>
            <a:prstGeom prst="rect">
              <a:avLst/>
            </a:prstGeom>
          </p:spPr>
        </p:pic>
        <p:pic>
          <p:nvPicPr>
            <p:cNvPr id="29" name="Picture 28"/>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1261277" y="6127750"/>
              <a:ext cx="4131326" cy="457200"/>
            </a:xfrm>
            <a:prstGeom prst="rect">
              <a:avLst/>
            </a:prstGeom>
          </p:spPr>
        </p:pic>
      </p:grpSp>
      <p:cxnSp>
        <p:nvCxnSpPr>
          <p:cNvPr id="16" name="Straight Connector 15"/>
          <p:cNvCxnSpPr/>
          <p:nvPr/>
        </p:nvCxnSpPr>
        <p:spPr>
          <a:xfrm>
            <a:off x="7447051" y="309031"/>
            <a:ext cx="0" cy="478228"/>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630813" y="217315"/>
            <a:ext cx="1332025" cy="661659"/>
          </a:xfrm>
          <a:prstGeom prst="rect">
            <a:avLst/>
          </a:prstGeom>
        </p:spPr>
      </p:pic>
    </p:spTree>
    <p:extLst>
      <p:ext uri="{BB962C8B-B14F-4D97-AF65-F5344CB8AC3E}">
        <p14:creationId xmlns:p14="http://schemas.microsoft.com/office/powerpoint/2010/main" val="147796951"/>
      </p:ext>
    </p:extLst>
  </p:cSld>
  <p:clrMap bg1="lt1" tx1="dk1" bg2="lt2" tx2="dk2" accent1="accent1" accent2="accent2" accent3="accent3" accent4="accent4" accent5="accent5" accent6="accent6" hlink="hlink" folHlink="folHlink"/>
  <p:sldLayoutIdLst>
    <p:sldLayoutId id="2147483668" r:id="rId1"/>
    <p:sldLayoutId id="2147483673" r:id="rId2"/>
    <p:sldLayoutId id="2147483667" r:id="rId3"/>
    <p:sldLayoutId id="2147483675" r:id="rId4"/>
  </p:sldLayoutIdLst>
  <p:timing>
    <p:tnLst>
      <p:par>
        <p:cTn id="1" dur="indefinite" restart="never" nodeType="tmRoot"/>
      </p:par>
    </p:tnLst>
  </p:timing>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lum/>
          </a:blip>
          <a:srcRect/>
          <a:stretch>
            <a:fillRect/>
          </a:stretch>
        </a:blipFill>
        <a:effectLst/>
      </p:bgPr>
    </p:bg>
    <p:spTree>
      <p:nvGrpSpPr>
        <p:cNvPr id="1" name=""/>
        <p:cNvGrpSpPr/>
        <p:nvPr/>
      </p:nvGrpSpPr>
      <p:grpSpPr>
        <a:xfrm>
          <a:off x="0" y="0"/>
          <a:ext cx="0" cy="0"/>
          <a:chOff x="0" y="0"/>
          <a:chExt cx="0" cy="0"/>
        </a:xfrm>
      </p:grpSpPr>
      <p:cxnSp>
        <p:nvCxnSpPr>
          <p:cNvPr id="16" name="Straight Connector 15"/>
          <p:cNvCxnSpPr/>
          <p:nvPr/>
        </p:nvCxnSpPr>
        <p:spPr>
          <a:xfrm>
            <a:off x="7447051" y="309031"/>
            <a:ext cx="0" cy="478228"/>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8" name="Picture 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630813" y="217315"/>
            <a:ext cx="1332025" cy="661659"/>
          </a:xfrm>
          <a:prstGeom prst="rect">
            <a:avLst/>
          </a:prstGeom>
        </p:spPr>
      </p:pic>
    </p:spTree>
    <p:extLst>
      <p:ext uri="{BB962C8B-B14F-4D97-AF65-F5344CB8AC3E}">
        <p14:creationId xmlns:p14="http://schemas.microsoft.com/office/powerpoint/2010/main" val="3637924447"/>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Lst>
  <p:timing>
    <p:tnLst>
      <p:par>
        <p:cTn id="1" dur="indefinite" restart="never" nodeType="tmRoot"/>
      </p:par>
    </p:tnLst>
  </p:timing>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cxnSp>
        <p:nvCxnSpPr>
          <p:cNvPr id="16" name="Straight Connector 15"/>
          <p:cNvCxnSpPr/>
          <p:nvPr/>
        </p:nvCxnSpPr>
        <p:spPr>
          <a:xfrm>
            <a:off x="7447051" y="309031"/>
            <a:ext cx="0" cy="478228"/>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8" name="Picture 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630813" y="217315"/>
            <a:ext cx="1332025" cy="661659"/>
          </a:xfrm>
          <a:prstGeom prst="rect">
            <a:avLst/>
          </a:prstGeom>
        </p:spPr>
      </p:pic>
    </p:spTree>
    <p:extLst>
      <p:ext uri="{BB962C8B-B14F-4D97-AF65-F5344CB8AC3E}">
        <p14:creationId xmlns:p14="http://schemas.microsoft.com/office/powerpoint/2010/main" val="256960894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Lst>
  <p:timing>
    <p:tnLst>
      <p:par>
        <p:cTn id="1" dur="indefinite" restart="never" nodeType="tmRoot"/>
      </p:par>
    </p:tnLst>
  </p:timing>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hyperlink" Target="https://nces.ed.gov/nationsreportcard/glossary.aspx#scale_score" TargetMode="Externa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hyperlink" Target="https://nces.ed.gov/nationsreportcard/glossary.aspx#scale_score" TargetMode="Externa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hyperlink" Target="https://www.cdc.gov/nchs/data/hpdata2020/HP2020MCR-D01-Technical-Notes.pdf" TargetMode="External"/><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5.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8"/>
          </p:nvPr>
        </p:nvSpPr>
        <p:spPr/>
        <p:txBody>
          <a:bodyPr/>
          <a:lstStyle/>
          <a:p>
            <a:fld id="{7391EDBC-5481-E248-9D04-B6CCC7FAB9E3}" type="slidenum">
              <a:rPr lang="en-US" smtClean="0"/>
              <a:pPr/>
              <a:t>1</a:t>
            </a:fld>
            <a:endParaRPr lang="en-US" dirty="0"/>
          </a:p>
        </p:txBody>
      </p:sp>
      <p:sp>
        <p:nvSpPr>
          <p:cNvPr id="5" name="Title 4"/>
          <p:cNvSpPr>
            <a:spLocks noGrp="1"/>
          </p:cNvSpPr>
          <p:nvPr>
            <p:ph type="title"/>
          </p:nvPr>
        </p:nvSpPr>
        <p:spPr/>
        <p:txBody>
          <a:bodyPr/>
          <a:lstStyle/>
          <a:p>
            <a:r>
              <a:rPr lang="en-US" sz="4400" b="1" dirty="0" smtClean="0"/>
              <a:t>APPENDIX</a:t>
            </a:r>
            <a:endParaRPr lang="en-US" sz="4400" b="1" dirty="0"/>
          </a:p>
        </p:txBody>
      </p:sp>
    </p:spTree>
    <p:extLst>
      <p:ext uri="{BB962C8B-B14F-4D97-AF65-F5344CB8AC3E}">
        <p14:creationId xmlns:p14="http://schemas.microsoft.com/office/powerpoint/2010/main" val="35077878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861" y="107800"/>
            <a:ext cx="6909953" cy="710313"/>
          </a:xfrm>
        </p:spPr>
        <p:txBody>
          <a:bodyPr/>
          <a:lstStyle/>
          <a:p>
            <a:r>
              <a:rPr lang="en-US" sz="28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Objective Status: </a:t>
            </a:r>
            <a:br>
              <a:rPr lang="en-US" sz="2800" dirty="0" smtClean="0">
                <a:solidFill>
                  <a:schemeClr val="bg1"/>
                </a:solidFill>
                <a:latin typeface="Verdana" panose="020B0604030504040204" pitchFamily="34" charset="0"/>
                <a:ea typeface="Verdana" panose="020B0604030504040204" pitchFamily="34" charset="0"/>
                <a:cs typeface="Verdana" panose="020B0604030504040204" pitchFamily="34" charset="0"/>
              </a:rPr>
            </a:br>
            <a:r>
              <a:rPr lang="en-US" sz="28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Adolescent Health</a:t>
            </a:r>
            <a:endParaRPr lang="en-US" sz="28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3" name="Content Placeholder 2"/>
          <p:cNvSpPr>
            <a:spLocks noGrp="1"/>
          </p:cNvSpPr>
          <p:nvPr>
            <p:ph idx="1"/>
          </p:nvPr>
        </p:nvSpPr>
        <p:spPr>
          <a:xfrm>
            <a:off x="628650" y="1825625"/>
            <a:ext cx="7886700" cy="4506390"/>
          </a:xfrm>
        </p:spPr>
        <p:txBody>
          <a:bodyPr/>
          <a:lstStyle/>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AH-1 Increase the proportion of adolescents who have had a wellness checkup in the past 12 months</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AH-2 Increase the proportion of adolescents who participate in extracurricular and/or out-of-school activities</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AH-3.1 Increase the proportion of adolescents who have an adult in their lives with whom they can talk</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AH-3.2 </a:t>
            </a:r>
            <a:r>
              <a:rPr lang="en-US" sz="1300" dirty="0">
                <a:latin typeface="Verdana" panose="020B0604030504040204" pitchFamily="34" charset="0"/>
                <a:ea typeface="Verdana" panose="020B0604030504040204" pitchFamily="34" charset="0"/>
                <a:cs typeface="Verdana" panose="020B0604030504040204" pitchFamily="34" charset="0"/>
              </a:rPr>
              <a:t>Increase the proportion of </a:t>
            </a:r>
            <a:r>
              <a:rPr lang="en-US" sz="1300" dirty="0" smtClean="0">
                <a:latin typeface="Verdana" panose="020B0604030504040204" pitchFamily="34" charset="0"/>
                <a:ea typeface="Verdana" panose="020B0604030504040204" pitchFamily="34" charset="0"/>
                <a:cs typeface="Verdana" panose="020B0604030504040204" pitchFamily="34" charset="0"/>
              </a:rPr>
              <a:t>parents who attend events and activities in which their adolescents participate</a:t>
            </a: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AH-4.1 </a:t>
            </a:r>
            <a:r>
              <a:rPr lang="en-US" sz="1300" dirty="0">
                <a:latin typeface="Verdana" panose="020B0604030504040204" pitchFamily="34" charset="0"/>
                <a:ea typeface="Verdana" panose="020B0604030504040204" pitchFamily="34" charset="0"/>
                <a:cs typeface="Verdana" panose="020B0604030504040204" pitchFamily="34" charset="0"/>
              </a:rPr>
              <a:t>Increase the proportion of </a:t>
            </a:r>
            <a:r>
              <a:rPr lang="en-US" sz="1300" dirty="0" smtClean="0">
                <a:latin typeface="Verdana" panose="020B0604030504040204" pitchFamily="34" charset="0"/>
                <a:ea typeface="Verdana" panose="020B0604030504040204" pitchFamily="34" charset="0"/>
                <a:cs typeface="Verdana" panose="020B0604030504040204" pitchFamily="34" charset="0"/>
              </a:rPr>
              <a:t>adolescents in foster care who exhibit positive early indicators of readiness for transition to adulthood</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AH-5.1 </a:t>
            </a:r>
            <a:r>
              <a:rPr lang="en-US" sz="1300" dirty="0">
                <a:latin typeface="Verdana" panose="020B0604030504040204" pitchFamily="34" charset="0"/>
                <a:ea typeface="Verdana" panose="020B0604030504040204" pitchFamily="34" charset="0"/>
                <a:cs typeface="Verdana" panose="020B0604030504040204" pitchFamily="34" charset="0"/>
              </a:rPr>
              <a:t>Increase the proportion of </a:t>
            </a:r>
            <a:r>
              <a:rPr lang="en-US" sz="1300" dirty="0" smtClean="0">
                <a:latin typeface="Verdana" panose="020B0604030504040204" pitchFamily="34" charset="0"/>
                <a:ea typeface="Verdana" panose="020B0604030504040204" pitchFamily="34" charset="0"/>
                <a:cs typeface="Verdana" panose="020B0604030504040204" pitchFamily="34" charset="0"/>
              </a:rPr>
              <a:t>students who graduate with a regular diploma 4 years after starting 9</a:t>
            </a:r>
            <a:r>
              <a:rPr lang="en-US" sz="1300" baseline="30000" dirty="0" smtClean="0">
                <a:latin typeface="Verdana" panose="020B0604030504040204" pitchFamily="34" charset="0"/>
                <a:ea typeface="Verdana" panose="020B0604030504040204" pitchFamily="34" charset="0"/>
                <a:cs typeface="Verdana" panose="020B0604030504040204" pitchFamily="34" charset="0"/>
              </a:rPr>
              <a:t>th</a:t>
            </a:r>
            <a:r>
              <a:rPr lang="en-US" sz="1300" dirty="0" smtClean="0">
                <a:latin typeface="Verdana" panose="020B0604030504040204" pitchFamily="34" charset="0"/>
                <a:ea typeface="Verdana" panose="020B0604030504040204" pitchFamily="34" charset="0"/>
                <a:cs typeface="Verdana" panose="020B0604030504040204" pitchFamily="34" charset="0"/>
              </a:rPr>
              <a:t> grade</a:t>
            </a: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AH-5.2 </a:t>
            </a:r>
            <a:r>
              <a:rPr lang="en-US" sz="1300" dirty="0">
                <a:latin typeface="Verdana" panose="020B0604030504040204" pitchFamily="34" charset="0"/>
                <a:ea typeface="Verdana" panose="020B0604030504040204" pitchFamily="34" charset="0"/>
                <a:cs typeface="Verdana" panose="020B0604030504040204" pitchFamily="34" charset="0"/>
              </a:rPr>
              <a:t>Increase the proportion of </a:t>
            </a:r>
            <a:r>
              <a:rPr lang="en-US" sz="1300" dirty="0" smtClean="0">
                <a:latin typeface="Verdana" panose="020B0604030504040204" pitchFamily="34" charset="0"/>
                <a:ea typeface="Verdana" panose="020B0604030504040204" pitchFamily="34" charset="0"/>
                <a:cs typeface="Verdana" panose="020B0604030504040204" pitchFamily="34" charset="0"/>
              </a:rPr>
              <a:t>students who are served under the Individuals with Disabilities Education Act who graduate high school with a diploma</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AH-5.3.1 </a:t>
            </a:r>
            <a:r>
              <a:rPr lang="en-US" sz="1400" dirty="0" smtClean="0"/>
              <a:t>Increase the proportion of 4</a:t>
            </a:r>
            <a:r>
              <a:rPr lang="en-US" sz="1400" baseline="30000" dirty="0" smtClean="0"/>
              <a:t>th</a:t>
            </a:r>
            <a:r>
              <a:rPr lang="en-US" sz="1400" dirty="0" smtClean="0"/>
              <a:t> grade students whose reading skills are at or above the proficient achievement level for their grade</a:t>
            </a:r>
          </a:p>
          <a:p>
            <a:pPr marL="457200" lvl="1" indent="0">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AH-5.3.2</a:t>
            </a:r>
            <a:r>
              <a:rPr lang="en-US" sz="1200" dirty="0" smtClean="0">
                <a:latin typeface="Verdana" panose="020B0604030504040204" pitchFamily="34" charset="0"/>
                <a:ea typeface="Verdana" panose="020B0604030504040204" pitchFamily="34" charset="0"/>
                <a:cs typeface="Verdana" panose="020B0604030504040204" pitchFamily="34" charset="0"/>
              </a:rPr>
              <a:t> </a:t>
            </a:r>
            <a:r>
              <a:rPr lang="en-US" sz="1400" dirty="0"/>
              <a:t>Increase the proportion of </a:t>
            </a:r>
            <a:r>
              <a:rPr lang="en-US" sz="1400" dirty="0" smtClean="0"/>
              <a:t>8</a:t>
            </a:r>
            <a:r>
              <a:rPr lang="en-US" sz="1400" baseline="30000" dirty="0" smtClean="0"/>
              <a:t>th</a:t>
            </a:r>
            <a:r>
              <a:rPr lang="en-US" sz="1400" dirty="0" smtClean="0"/>
              <a:t> </a:t>
            </a:r>
            <a:r>
              <a:rPr lang="en-US" sz="1400" dirty="0"/>
              <a:t>grade students whose reading skills are at or above the proficient achievement level for their grade</a:t>
            </a:r>
          </a:p>
          <a:p>
            <a:pPr marL="457200" lvl="1" indent="0">
              <a:spcBef>
                <a:spcPts val="336"/>
              </a:spcBef>
              <a:buNone/>
            </a:pPr>
            <a:r>
              <a:rPr lang="en-US" sz="1400" dirty="0" smtClean="0"/>
              <a:t>AH-5.3.3 </a:t>
            </a:r>
            <a:r>
              <a:rPr lang="en-US" sz="1400" dirty="0"/>
              <a:t>Increase the proportion of </a:t>
            </a:r>
            <a:r>
              <a:rPr lang="en-US" sz="1400" dirty="0" smtClean="0"/>
              <a:t>12</a:t>
            </a:r>
            <a:r>
              <a:rPr lang="en-US" sz="1400" baseline="30000" dirty="0"/>
              <a:t>th</a:t>
            </a:r>
            <a:r>
              <a:rPr lang="en-US" sz="1400" dirty="0" smtClean="0"/>
              <a:t> </a:t>
            </a:r>
            <a:r>
              <a:rPr lang="en-US" sz="1400" dirty="0"/>
              <a:t>grade students whose reading skills are at or above the proficient achievement level for their grade</a:t>
            </a: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p:txBody>
      </p:sp>
      <p:sp>
        <p:nvSpPr>
          <p:cNvPr id="25" name="Oval 20" descr="Target met"/>
          <p:cNvSpPr>
            <a:spLocks noChangeArrowheads="1"/>
          </p:cNvSpPr>
          <p:nvPr/>
        </p:nvSpPr>
        <p:spPr bwMode="auto">
          <a:xfrm>
            <a:off x="922127" y="1900688"/>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26" name="Oval 20" descr="Target met"/>
          <p:cNvSpPr>
            <a:spLocks noChangeArrowheads="1"/>
          </p:cNvSpPr>
          <p:nvPr/>
        </p:nvSpPr>
        <p:spPr bwMode="auto">
          <a:xfrm>
            <a:off x="922127" y="2342457"/>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27" name="Oval 20" descr="Target met"/>
          <p:cNvSpPr>
            <a:spLocks noChangeArrowheads="1"/>
          </p:cNvSpPr>
          <p:nvPr/>
        </p:nvSpPr>
        <p:spPr bwMode="auto">
          <a:xfrm>
            <a:off x="922127" y="3223396"/>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28" name="Oval 20" descr="Target met"/>
          <p:cNvSpPr>
            <a:spLocks noChangeArrowheads="1"/>
          </p:cNvSpPr>
          <p:nvPr/>
        </p:nvSpPr>
        <p:spPr bwMode="auto">
          <a:xfrm>
            <a:off x="922127" y="2784226"/>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29" name="Oval 20" descr="Target met"/>
          <p:cNvSpPr>
            <a:spLocks noChangeArrowheads="1"/>
          </p:cNvSpPr>
          <p:nvPr/>
        </p:nvSpPr>
        <p:spPr bwMode="auto">
          <a:xfrm>
            <a:off x="910552" y="4519108"/>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30" name="Oval 20" descr="Target met"/>
          <p:cNvSpPr>
            <a:spLocks noChangeArrowheads="1"/>
          </p:cNvSpPr>
          <p:nvPr/>
        </p:nvSpPr>
        <p:spPr bwMode="auto">
          <a:xfrm>
            <a:off x="922127" y="4077528"/>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31" name="Oval 20" descr="Target met"/>
          <p:cNvSpPr>
            <a:spLocks noChangeArrowheads="1"/>
          </p:cNvSpPr>
          <p:nvPr/>
        </p:nvSpPr>
        <p:spPr bwMode="auto">
          <a:xfrm>
            <a:off x="910552" y="3643204"/>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32" name="Oval 20" descr="Target met"/>
          <p:cNvSpPr>
            <a:spLocks noChangeArrowheads="1"/>
          </p:cNvSpPr>
          <p:nvPr/>
        </p:nvSpPr>
        <p:spPr bwMode="auto">
          <a:xfrm>
            <a:off x="922127" y="4946174"/>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20" name="Oval 20" descr="Target met"/>
          <p:cNvSpPr>
            <a:spLocks noChangeArrowheads="1"/>
          </p:cNvSpPr>
          <p:nvPr/>
        </p:nvSpPr>
        <p:spPr bwMode="auto">
          <a:xfrm>
            <a:off x="929387" y="5432396"/>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21" name="Oval 20" descr="Target met"/>
          <p:cNvSpPr>
            <a:spLocks noChangeArrowheads="1"/>
          </p:cNvSpPr>
          <p:nvPr/>
        </p:nvSpPr>
        <p:spPr bwMode="auto">
          <a:xfrm>
            <a:off x="927716" y="5889590"/>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grpSp>
        <p:nvGrpSpPr>
          <p:cNvPr id="23" name="Group 22" descr="This box contains the legend symbols that define the meaning of each colored circle."/>
          <p:cNvGrpSpPr/>
          <p:nvPr/>
        </p:nvGrpSpPr>
        <p:grpSpPr>
          <a:xfrm>
            <a:off x="800100" y="1303510"/>
            <a:ext cx="7581900" cy="261610"/>
            <a:chOff x="800100" y="1303510"/>
            <a:chExt cx="7581900" cy="261610"/>
          </a:xfrm>
        </p:grpSpPr>
        <p:sp>
          <p:nvSpPr>
            <p:cNvPr id="24" name="Text Box 14"/>
            <p:cNvSpPr txBox="1">
              <a:spLocks noChangeArrowheads="1"/>
            </p:cNvSpPr>
            <p:nvPr/>
          </p:nvSpPr>
          <p:spPr bwMode="auto">
            <a:xfrm>
              <a:off x="800100" y="1303510"/>
              <a:ext cx="7581900"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Target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met     </a:t>
              </a:r>
              <a:r>
                <a:rPr kumimoji="0" lang="en-US" sz="1100" b="0" i="0" u="none" strike="noStrike" kern="1200" cap="none" spc="0" normalizeH="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Improving      Little/No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change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Getting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worse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Baseline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only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Developmental</a:t>
              </a:r>
              <a:endPar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
          <p:nvSpPr>
            <p:cNvPr id="33" name="Oval 20" descr="Target met"/>
            <p:cNvSpPr>
              <a:spLocks noChangeArrowheads="1"/>
            </p:cNvSpPr>
            <p:nvPr/>
          </p:nvSpPr>
          <p:spPr bwMode="auto">
            <a:xfrm>
              <a:off x="904976" y="1347874"/>
              <a:ext cx="153988" cy="144462"/>
            </a:xfrm>
            <a:prstGeom prst="ellipse">
              <a:avLst/>
            </a:prstGeom>
            <a:solidFill>
              <a:srgbClr val="007033"/>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4" name="Oval 20" descr="Target met"/>
            <p:cNvSpPr>
              <a:spLocks noChangeArrowheads="1"/>
            </p:cNvSpPr>
            <p:nvPr/>
          </p:nvSpPr>
          <p:spPr bwMode="auto">
            <a:xfrm>
              <a:off x="1963230" y="1340508"/>
              <a:ext cx="153988" cy="144462"/>
            </a:xfrm>
            <a:prstGeom prst="ellipse">
              <a:avLst/>
            </a:prstGeom>
            <a:solidFill>
              <a:srgbClr val="92D050"/>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5" name="Oval 20" descr="Target met"/>
            <p:cNvSpPr>
              <a:spLocks noChangeArrowheads="1"/>
            </p:cNvSpPr>
            <p:nvPr/>
          </p:nvSpPr>
          <p:spPr bwMode="auto">
            <a:xfrm>
              <a:off x="2992201" y="1347336"/>
              <a:ext cx="153988" cy="144462"/>
            </a:xfrm>
            <a:prstGeom prst="ellipse">
              <a:avLst/>
            </a:prstGeom>
            <a:solidFill>
              <a:srgbClr val="FFD961"/>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6" name="Oval 20" descr="Target met"/>
            <p:cNvSpPr>
              <a:spLocks noChangeArrowheads="1"/>
            </p:cNvSpPr>
            <p:nvPr/>
          </p:nvSpPr>
          <p:spPr bwMode="auto">
            <a:xfrm>
              <a:off x="4402091" y="1347040"/>
              <a:ext cx="153988" cy="144462"/>
            </a:xfrm>
            <a:prstGeom prst="ellipse">
              <a:avLst/>
            </a:prstGeom>
            <a:solidFill>
              <a:srgbClr val="C00000"/>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7" name="Oval 20" descr="Target met"/>
            <p:cNvSpPr>
              <a:spLocks noChangeArrowheads="1"/>
            </p:cNvSpPr>
            <p:nvPr/>
          </p:nvSpPr>
          <p:spPr bwMode="auto">
            <a:xfrm>
              <a:off x="5679765" y="1340526"/>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8" name="Oval 20" descr="Target met"/>
            <p:cNvSpPr>
              <a:spLocks noChangeArrowheads="1"/>
            </p:cNvSpPr>
            <p:nvPr/>
          </p:nvSpPr>
          <p:spPr bwMode="auto">
            <a:xfrm>
              <a:off x="6847977" y="1347336"/>
              <a:ext cx="153988" cy="144462"/>
            </a:xfrm>
            <a:prstGeom prst="ellipse">
              <a:avLst/>
            </a:prstGeom>
            <a:no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grpSp>
    </p:spTree>
    <p:extLst>
      <p:ext uri="{BB962C8B-B14F-4D97-AF65-F5344CB8AC3E}">
        <p14:creationId xmlns:p14="http://schemas.microsoft.com/office/powerpoint/2010/main" val="24987983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AH-5.4.1 Increase the proportion of 4</a:t>
            </a:r>
            <a:r>
              <a:rPr lang="en-US" sz="1300" baseline="30000" dirty="0" smtClean="0">
                <a:latin typeface="Verdana" panose="020B0604030504040204" pitchFamily="34" charset="0"/>
                <a:ea typeface="Verdana" panose="020B0604030504040204" pitchFamily="34" charset="0"/>
                <a:cs typeface="Verdana" panose="020B0604030504040204" pitchFamily="34" charset="0"/>
              </a:rPr>
              <a:t>th</a:t>
            </a:r>
            <a:r>
              <a:rPr lang="en-US" sz="1300" dirty="0" smtClean="0">
                <a:latin typeface="Verdana" panose="020B0604030504040204" pitchFamily="34" charset="0"/>
                <a:ea typeface="Verdana" panose="020B0604030504040204" pitchFamily="34" charset="0"/>
                <a:cs typeface="Verdana" panose="020B0604030504040204" pitchFamily="34" charset="0"/>
              </a:rPr>
              <a:t> grade students whose mathematics skills are at or above the proficient achievement level for their grade</a:t>
            </a: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AH</a:t>
            </a:r>
            <a:r>
              <a:rPr lang="en-US" sz="1300" dirty="0">
                <a:latin typeface="Verdana" panose="020B0604030504040204" pitchFamily="34" charset="0"/>
                <a:ea typeface="Verdana" panose="020B0604030504040204" pitchFamily="34" charset="0"/>
                <a:cs typeface="Verdana" panose="020B0604030504040204" pitchFamily="34" charset="0"/>
              </a:rPr>
              <a:t>-5.4.2 Increase the proportion of </a:t>
            </a:r>
            <a:r>
              <a:rPr lang="en-US" sz="1300" dirty="0" smtClean="0">
                <a:latin typeface="Verdana" panose="020B0604030504040204" pitchFamily="34" charset="0"/>
                <a:ea typeface="Verdana" panose="020B0604030504040204" pitchFamily="34" charset="0"/>
                <a:cs typeface="Verdana" panose="020B0604030504040204" pitchFamily="34" charset="0"/>
              </a:rPr>
              <a:t>8</a:t>
            </a:r>
            <a:r>
              <a:rPr lang="en-US" sz="1300" baseline="30000" dirty="0" smtClean="0">
                <a:latin typeface="Verdana" panose="020B0604030504040204" pitchFamily="34" charset="0"/>
                <a:ea typeface="Verdana" panose="020B0604030504040204" pitchFamily="34" charset="0"/>
                <a:cs typeface="Verdana" panose="020B0604030504040204" pitchFamily="34" charset="0"/>
              </a:rPr>
              <a:t>th</a:t>
            </a:r>
            <a:r>
              <a:rPr lang="en-US" sz="1300" dirty="0" smtClean="0">
                <a:latin typeface="Verdana" panose="020B0604030504040204" pitchFamily="34" charset="0"/>
                <a:ea typeface="Verdana" panose="020B0604030504040204" pitchFamily="34" charset="0"/>
                <a:cs typeface="Verdana" panose="020B0604030504040204" pitchFamily="34" charset="0"/>
              </a:rPr>
              <a:t> </a:t>
            </a:r>
            <a:r>
              <a:rPr lang="en-US" sz="1300" dirty="0">
                <a:latin typeface="Verdana" panose="020B0604030504040204" pitchFamily="34" charset="0"/>
                <a:ea typeface="Verdana" panose="020B0604030504040204" pitchFamily="34" charset="0"/>
                <a:cs typeface="Verdana" panose="020B0604030504040204" pitchFamily="34" charset="0"/>
              </a:rPr>
              <a:t>grade students whose mathematics skills are at or above the proficient achievement level for their grade</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AH</a:t>
            </a:r>
            <a:r>
              <a:rPr lang="en-US" sz="1300" dirty="0">
                <a:latin typeface="Verdana" panose="020B0604030504040204" pitchFamily="34" charset="0"/>
                <a:ea typeface="Verdana" panose="020B0604030504040204" pitchFamily="34" charset="0"/>
                <a:cs typeface="Verdana" panose="020B0604030504040204" pitchFamily="34" charset="0"/>
              </a:rPr>
              <a:t>-5.4.3 Increase the proportion of </a:t>
            </a:r>
            <a:r>
              <a:rPr lang="en-US" sz="1300" dirty="0" smtClean="0">
                <a:latin typeface="Verdana" panose="020B0604030504040204" pitchFamily="34" charset="0"/>
                <a:ea typeface="Verdana" panose="020B0604030504040204" pitchFamily="34" charset="0"/>
                <a:cs typeface="Verdana" panose="020B0604030504040204" pitchFamily="34" charset="0"/>
              </a:rPr>
              <a:t>12</a:t>
            </a:r>
            <a:r>
              <a:rPr lang="en-US" sz="1300" baseline="30000" dirty="0" smtClean="0">
                <a:latin typeface="Verdana" panose="020B0604030504040204" pitchFamily="34" charset="0"/>
                <a:ea typeface="Verdana" panose="020B0604030504040204" pitchFamily="34" charset="0"/>
                <a:cs typeface="Verdana" panose="020B0604030504040204" pitchFamily="34" charset="0"/>
              </a:rPr>
              <a:t>th</a:t>
            </a:r>
            <a:r>
              <a:rPr lang="en-US" sz="1300" dirty="0" smtClean="0">
                <a:latin typeface="Verdana" panose="020B0604030504040204" pitchFamily="34" charset="0"/>
                <a:ea typeface="Verdana" panose="020B0604030504040204" pitchFamily="34" charset="0"/>
                <a:cs typeface="Verdana" panose="020B0604030504040204" pitchFamily="34" charset="0"/>
              </a:rPr>
              <a:t> </a:t>
            </a:r>
            <a:r>
              <a:rPr lang="en-US" sz="1300" dirty="0">
                <a:latin typeface="Verdana" panose="020B0604030504040204" pitchFamily="34" charset="0"/>
                <a:ea typeface="Verdana" panose="020B0604030504040204" pitchFamily="34" charset="0"/>
                <a:cs typeface="Verdana" panose="020B0604030504040204" pitchFamily="34" charset="0"/>
              </a:rPr>
              <a:t>grade students whose mathematics skills are at or above the proficient achievement level for their grade</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AH-5.5 Increase the proportion of adolescents who consider their school work to be meaningful and important</a:t>
            </a: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AH-5.6  Decrease school absenteeism among adolescents due to illness or injury </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AH-6 Increase the proportion of schools with a school breakfast program</a:t>
            </a: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AH-7 </a:t>
            </a:r>
            <a:r>
              <a:rPr lang="en-US" sz="1300" dirty="0">
                <a:latin typeface="Verdana" panose="020B0604030504040204" pitchFamily="34" charset="0"/>
                <a:ea typeface="Verdana" panose="020B0604030504040204" pitchFamily="34" charset="0"/>
                <a:cs typeface="Verdana" panose="020B0604030504040204" pitchFamily="34" charset="0"/>
              </a:rPr>
              <a:t>Reduce the proportion of </a:t>
            </a:r>
            <a:r>
              <a:rPr lang="en-US" sz="1300" dirty="0" smtClean="0">
                <a:latin typeface="Verdana" panose="020B0604030504040204" pitchFamily="34" charset="0"/>
                <a:ea typeface="Verdana" panose="020B0604030504040204" pitchFamily="34" charset="0"/>
                <a:cs typeface="Verdana" panose="020B0604030504040204" pitchFamily="34" charset="0"/>
              </a:rPr>
              <a:t>adolescents who have been offered, sold, or given an illegal drug on school property</a:t>
            </a: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AH-8 Increase the proportion of adolescents whose parents consider them to be safe at school</a:t>
            </a: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AH-9 Increase the proportion of middle and high schools that prohibit harassment based on a student’s sexua</a:t>
            </a:r>
            <a:r>
              <a:rPr lang="en-US" sz="1300" dirty="0">
                <a:latin typeface="Verdana" panose="020B0604030504040204" pitchFamily="34" charset="0"/>
                <a:ea typeface="Verdana" panose="020B0604030504040204" pitchFamily="34" charset="0"/>
                <a:cs typeface="Verdana" panose="020B0604030504040204" pitchFamily="34" charset="0"/>
              </a:rPr>
              <a:t>l</a:t>
            </a:r>
            <a:r>
              <a:rPr lang="en-US" sz="1300" dirty="0" smtClean="0">
                <a:latin typeface="Verdana" panose="020B0604030504040204" pitchFamily="34" charset="0"/>
                <a:ea typeface="Verdana" panose="020B0604030504040204" pitchFamily="34" charset="0"/>
                <a:cs typeface="Verdana" panose="020B0604030504040204" pitchFamily="34" charset="0"/>
              </a:rPr>
              <a:t> orientation or gender identity</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AH-10 Reduce the proportion of public schools with a serious violent incident</a:t>
            </a: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p:txBody>
      </p:sp>
      <p:sp>
        <p:nvSpPr>
          <p:cNvPr id="18" name="Oval 20" descr="Target met"/>
          <p:cNvSpPr>
            <a:spLocks noChangeArrowheads="1"/>
          </p:cNvSpPr>
          <p:nvPr/>
        </p:nvSpPr>
        <p:spPr bwMode="auto">
          <a:xfrm>
            <a:off x="923229" y="1895085"/>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2" name="Title 1"/>
          <p:cNvSpPr>
            <a:spLocks noGrp="1"/>
          </p:cNvSpPr>
          <p:nvPr>
            <p:ph type="title"/>
          </p:nvPr>
        </p:nvSpPr>
        <p:spPr>
          <a:xfrm>
            <a:off x="544009" y="45605"/>
            <a:ext cx="6888945" cy="927215"/>
          </a:xfrm>
        </p:spPr>
        <p:txBody>
          <a:bodyPr/>
          <a:lstStyle/>
          <a:p>
            <a:r>
              <a:rPr lang="en-US" sz="28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Objective Status:</a:t>
            </a:r>
            <a:br>
              <a:rPr lang="en-US" sz="2800" dirty="0" smtClean="0">
                <a:solidFill>
                  <a:schemeClr val="bg1"/>
                </a:solidFill>
                <a:latin typeface="Verdana" panose="020B0604030504040204" pitchFamily="34" charset="0"/>
                <a:ea typeface="Verdana" panose="020B0604030504040204" pitchFamily="34" charset="0"/>
                <a:cs typeface="Verdana" panose="020B0604030504040204" pitchFamily="34" charset="0"/>
              </a:rPr>
            </a:br>
            <a:r>
              <a:rPr lang="en-US" sz="28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Adolescent Health - Continued</a:t>
            </a:r>
            <a:endParaRPr lang="en-US" sz="28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0" name="Oval 20" descr="Target met"/>
          <p:cNvSpPr>
            <a:spLocks noChangeArrowheads="1"/>
          </p:cNvSpPr>
          <p:nvPr/>
        </p:nvSpPr>
        <p:spPr bwMode="auto">
          <a:xfrm>
            <a:off x="923229" y="3663276"/>
            <a:ext cx="153988" cy="146405"/>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22" name="Oval 20" descr="Target met"/>
          <p:cNvSpPr>
            <a:spLocks noChangeArrowheads="1"/>
          </p:cNvSpPr>
          <p:nvPr/>
        </p:nvSpPr>
        <p:spPr bwMode="auto">
          <a:xfrm>
            <a:off x="919122" y="2338949"/>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24" name="Oval 20" descr="Target met"/>
          <p:cNvSpPr>
            <a:spLocks noChangeArrowheads="1"/>
          </p:cNvSpPr>
          <p:nvPr/>
        </p:nvSpPr>
        <p:spPr bwMode="auto">
          <a:xfrm>
            <a:off x="918893" y="3214270"/>
            <a:ext cx="158324"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25" name="Oval 20" descr="Target met"/>
          <p:cNvSpPr>
            <a:spLocks noChangeArrowheads="1"/>
          </p:cNvSpPr>
          <p:nvPr/>
        </p:nvSpPr>
        <p:spPr bwMode="auto">
          <a:xfrm>
            <a:off x="919122" y="2776629"/>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26" name="Oval 20" descr="Target met"/>
          <p:cNvSpPr>
            <a:spLocks noChangeArrowheads="1"/>
          </p:cNvSpPr>
          <p:nvPr/>
        </p:nvSpPr>
        <p:spPr bwMode="auto">
          <a:xfrm>
            <a:off x="911078" y="4544820"/>
            <a:ext cx="153988" cy="144462"/>
          </a:xfrm>
          <a:prstGeom prst="ellipse">
            <a:avLst/>
          </a:prstGeom>
          <a:solidFill>
            <a:srgbClr val="92D050"/>
          </a:solidFill>
          <a:ln w="9525">
            <a:solidFill>
              <a:schemeClr val="tx1"/>
            </a:solidFill>
            <a:round/>
            <a:headEnd/>
            <a:tailEnd/>
          </a:ln>
          <a:effectLst/>
        </p:spPr>
        <p:txBody>
          <a:bodyPr wrap="none" anchor="ctr"/>
          <a:lstStyle/>
          <a:p>
            <a:endParaRPr lang="en-US" dirty="0">
              <a:solidFill>
                <a:prstClr val="black"/>
              </a:solidFill>
            </a:endParaRPr>
          </a:p>
        </p:txBody>
      </p:sp>
      <p:sp>
        <p:nvSpPr>
          <p:cNvPr id="27" name="Oval 20" descr="Target met"/>
          <p:cNvSpPr>
            <a:spLocks noChangeArrowheads="1"/>
          </p:cNvSpPr>
          <p:nvPr/>
        </p:nvSpPr>
        <p:spPr bwMode="auto">
          <a:xfrm>
            <a:off x="922653" y="4117745"/>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sp>
        <p:nvSpPr>
          <p:cNvPr id="28" name="Oval 20" descr="Target met"/>
          <p:cNvSpPr>
            <a:spLocks noChangeArrowheads="1"/>
          </p:cNvSpPr>
          <p:nvPr/>
        </p:nvSpPr>
        <p:spPr bwMode="auto">
          <a:xfrm>
            <a:off x="922653" y="3882177"/>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29" name="Oval 20" descr="Target met"/>
          <p:cNvSpPr>
            <a:spLocks noChangeArrowheads="1"/>
          </p:cNvSpPr>
          <p:nvPr/>
        </p:nvSpPr>
        <p:spPr bwMode="auto">
          <a:xfrm>
            <a:off x="922653" y="4968054"/>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23" name="Oval 20" descr="Target met"/>
          <p:cNvSpPr>
            <a:spLocks noChangeArrowheads="1"/>
          </p:cNvSpPr>
          <p:nvPr/>
        </p:nvSpPr>
        <p:spPr bwMode="auto">
          <a:xfrm>
            <a:off x="919866" y="5389521"/>
            <a:ext cx="153988" cy="144462"/>
          </a:xfrm>
          <a:prstGeom prst="ellipse">
            <a:avLst/>
          </a:prstGeom>
          <a:solidFill>
            <a:srgbClr val="FFD961"/>
          </a:solidFill>
          <a:ln w="9525">
            <a:solidFill>
              <a:schemeClr val="tx1"/>
            </a:solidFill>
            <a:round/>
            <a:headEnd/>
            <a:tailEnd/>
          </a:ln>
          <a:effectLst/>
        </p:spPr>
        <p:txBody>
          <a:bodyPr wrap="none" anchor="ctr"/>
          <a:lstStyle/>
          <a:p>
            <a:endParaRPr lang="en-US" dirty="0">
              <a:solidFill>
                <a:prstClr val="black"/>
              </a:solidFill>
            </a:endParaRPr>
          </a:p>
        </p:txBody>
      </p:sp>
      <p:grpSp>
        <p:nvGrpSpPr>
          <p:cNvPr id="36" name="Group 35" descr="This box contains the legend symbols that define the meaning of each colored circle."/>
          <p:cNvGrpSpPr/>
          <p:nvPr/>
        </p:nvGrpSpPr>
        <p:grpSpPr>
          <a:xfrm>
            <a:off x="800100" y="1303510"/>
            <a:ext cx="7581900" cy="261610"/>
            <a:chOff x="800100" y="1303510"/>
            <a:chExt cx="7581900" cy="261610"/>
          </a:xfrm>
        </p:grpSpPr>
        <p:sp>
          <p:nvSpPr>
            <p:cNvPr id="37" name="Text Box 14"/>
            <p:cNvSpPr txBox="1">
              <a:spLocks noChangeArrowheads="1"/>
            </p:cNvSpPr>
            <p:nvPr/>
          </p:nvSpPr>
          <p:spPr bwMode="auto">
            <a:xfrm>
              <a:off x="800100" y="1303510"/>
              <a:ext cx="7581900"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Target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met     </a:t>
              </a:r>
              <a:r>
                <a:rPr kumimoji="0" lang="en-US" sz="1100" b="0" i="0" u="none" strike="noStrike" kern="1200" cap="none" spc="0" normalizeH="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Improving      Little/No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change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Getting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worse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Baseline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only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Developmental</a:t>
              </a:r>
              <a:endPar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
          <p:nvSpPr>
            <p:cNvPr id="38" name="Oval 20" descr="Target met"/>
            <p:cNvSpPr>
              <a:spLocks noChangeArrowheads="1"/>
            </p:cNvSpPr>
            <p:nvPr/>
          </p:nvSpPr>
          <p:spPr bwMode="auto">
            <a:xfrm>
              <a:off x="904976" y="1347874"/>
              <a:ext cx="153988" cy="144462"/>
            </a:xfrm>
            <a:prstGeom prst="ellipse">
              <a:avLst/>
            </a:prstGeom>
            <a:solidFill>
              <a:srgbClr val="007033"/>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9" name="Oval 20" descr="Target met"/>
            <p:cNvSpPr>
              <a:spLocks noChangeArrowheads="1"/>
            </p:cNvSpPr>
            <p:nvPr/>
          </p:nvSpPr>
          <p:spPr bwMode="auto">
            <a:xfrm>
              <a:off x="1963230" y="1340508"/>
              <a:ext cx="153988" cy="144462"/>
            </a:xfrm>
            <a:prstGeom prst="ellipse">
              <a:avLst/>
            </a:prstGeom>
            <a:solidFill>
              <a:srgbClr val="92D050"/>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0" name="Oval 20" descr="Target met"/>
            <p:cNvSpPr>
              <a:spLocks noChangeArrowheads="1"/>
            </p:cNvSpPr>
            <p:nvPr/>
          </p:nvSpPr>
          <p:spPr bwMode="auto">
            <a:xfrm>
              <a:off x="2992201" y="1347336"/>
              <a:ext cx="153988" cy="144462"/>
            </a:xfrm>
            <a:prstGeom prst="ellipse">
              <a:avLst/>
            </a:prstGeom>
            <a:solidFill>
              <a:srgbClr val="FFD961"/>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1" name="Oval 20" descr="Target met"/>
            <p:cNvSpPr>
              <a:spLocks noChangeArrowheads="1"/>
            </p:cNvSpPr>
            <p:nvPr/>
          </p:nvSpPr>
          <p:spPr bwMode="auto">
            <a:xfrm>
              <a:off x="4402091" y="1347040"/>
              <a:ext cx="153988" cy="144462"/>
            </a:xfrm>
            <a:prstGeom prst="ellipse">
              <a:avLst/>
            </a:prstGeom>
            <a:solidFill>
              <a:srgbClr val="C00000"/>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2" name="Oval 20" descr="Target met"/>
            <p:cNvSpPr>
              <a:spLocks noChangeArrowheads="1"/>
            </p:cNvSpPr>
            <p:nvPr/>
          </p:nvSpPr>
          <p:spPr bwMode="auto">
            <a:xfrm>
              <a:off x="5679765" y="1340526"/>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3" name="Oval 20" descr="Target met"/>
            <p:cNvSpPr>
              <a:spLocks noChangeArrowheads="1"/>
            </p:cNvSpPr>
            <p:nvPr/>
          </p:nvSpPr>
          <p:spPr bwMode="auto">
            <a:xfrm>
              <a:off x="6847977" y="1347336"/>
              <a:ext cx="153988" cy="144462"/>
            </a:xfrm>
            <a:prstGeom prst="ellipse">
              <a:avLst/>
            </a:prstGeom>
            <a:no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grpSp>
    </p:spTree>
    <p:extLst>
      <p:ext uri="{BB962C8B-B14F-4D97-AF65-F5344CB8AC3E}">
        <p14:creationId xmlns:p14="http://schemas.microsoft.com/office/powerpoint/2010/main" val="39420870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861" y="107800"/>
            <a:ext cx="6991109" cy="710313"/>
          </a:xfrm>
        </p:spPr>
        <p:txBody>
          <a:bodyPr/>
          <a:lstStyle/>
          <a:p>
            <a:r>
              <a:rPr lang="en-US" sz="28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Objective Status: </a:t>
            </a:r>
            <a:br>
              <a:rPr lang="en-US" sz="2800" dirty="0" smtClean="0">
                <a:solidFill>
                  <a:schemeClr val="bg1"/>
                </a:solidFill>
                <a:latin typeface="Verdana" panose="020B0604030504040204" pitchFamily="34" charset="0"/>
                <a:ea typeface="Verdana" panose="020B0604030504040204" pitchFamily="34" charset="0"/>
                <a:cs typeface="Verdana" panose="020B0604030504040204" pitchFamily="34" charset="0"/>
              </a:rPr>
            </a:br>
            <a:r>
              <a:rPr lang="en-US" sz="2800" dirty="0">
                <a:solidFill>
                  <a:schemeClr val="bg1"/>
                </a:solidFill>
                <a:latin typeface="Verdana" panose="020B0604030504040204" pitchFamily="34" charset="0"/>
                <a:ea typeface="Verdana" panose="020B0604030504040204" pitchFamily="34" charset="0"/>
                <a:cs typeface="Verdana" panose="020B0604030504040204" pitchFamily="34" charset="0"/>
              </a:rPr>
              <a:t>Adolescent Health - Continued</a:t>
            </a:r>
          </a:p>
        </p:txBody>
      </p:sp>
      <p:sp>
        <p:nvSpPr>
          <p:cNvPr id="3" name="Content Placeholder 2"/>
          <p:cNvSpPr>
            <a:spLocks noGrp="1"/>
          </p:cNvSpPr>
          <p:nvPr>
            <p:ph idx="1"/>
          </p:nvPr>
        </p:nvSpPr>
        <p:spPr>
          <a:xfrm>
            <a:off x="628650" y="1825625"/>
            <a:ext cx="7886700" cy="4506390"/>
          </a:xfrm>
        </p:spPr>
        <p:txBody>
          <a:bodyPr/>
          <a:lstStyle/>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AH-11.1 Reduce the rate of minor and young adult perpetration of violent crimes</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AH-11.2 Reduce the rate of minor and young adult perpetration of serious property crimes </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AH-11.3 Decrease the proportion of secondary school students who report the presence of youth gangs at school during the school year</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AH-11.4 Reduce the rate of adolescent and young adult victimization from crimes of violence</a:t>
            </a: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p:txBody>
      </p:sp>
      <p:sp>
        <p:nvSpPr>
          <p:cNvPr id="25" name="Oval 20" descr="Target met"/>
          <p:cNvSpPr>
            <a:spLocks noChangeArrowheads="1"/>
          </p:cNvSpPr>
          <p:nvPr/>
        </p:nvSpPr>
        <p:spPr bwMode="auto">
          <a:xfrm>
            <a:off x="914312" y="1900688"/>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26" name="Oval 20" descr="Target met"/>
          <p:cNvSpPr>
            <a:spLocks noChangeArrowheads="1"/>
          </p:cNvSpPr>
          <p:nvPr/>
        </p:nvSpPr>
        <p:spPr bwMode="auto">
          <a:xfrm>
            <a:off x="922127" y="2138145"/>
            <a:ext cx="153988" cy="144462"/>
          </a:xfrm>
          <a:prstGeom prst="ellipse">
            <a:avLst/>
          </a:prstGeom>
          <a:solidFill>
            <a:srgbClr val="007033"/>
          </a:solidFill>
          <a:ln w="9525">
            <a:solidFill>
              <a:schemeClr val="tx1"/>
            </a:solidFill>
            <a:round/>
            <a:headEnd/>
            <a:tailEnd/>
          </a:ln>
          <a:effectLst/>
        </p:spPr>
        <p:txBody>
          <a:bodyPr wrap="none" anchor="ctr"/>
          <a:lstStyle/>
          <a:p>
            <a:endParaRPr lang="en-US" dirty="0">
              <a:solidFill>
                <a:prstClr val="black"/>
              </a:solidFill>
            </a:endParaRPr>
          </a:p>
        </p:txBody>
      </p:sp>
      <p:sp>
        <p:nvSpPr>
          <p:cNvPr id="27" name="Oval 20" descr="Target met"/>
          <p:cNvSpPr>
            <a:spLocks noChangeArrowheads="1"/>
          </p:cNvSpPr>
          <p:nvPr/>
        </p:nvSpPr>
        <p:spPr bwMode="auto">
          <a:xfrm>
            <a:off x="914312" y="3005686"/>
            <a:ext cx="153988" cy="144462"/>
          </a:xfrm>
          <a:prstGeom prst="ellipse">
            <a:avLst/>
          </a:prstGeom>
          <a:solidFill>
            <a:srgbClr val="BFBFBF"/>
          </a:solidFill>
          <a:ln w="9525">
            <a:solidFill>
              <a:schemeClr val="tx1"/>
            </a:solidFill>
            <a:round/>
            <a:headEnd/>
            <a:tailEnd/>
          </a:ln>
          <a:effectLst/>
        </p:spPr>
        <p:txBody>
          <a:bodyPr wrap="none" anchor="ctr"/>
          <a:lstStyle/>
          <a:p>
            <a:endParaRPr lang="en-US" dirty="0">
              <a:solidFill>
                <a:prstClr val="black"/>
              </a:solidFill>
            </a:endParaRPr>
          </a:p>
        </p:txBody>
      </p:sp>
      <p:sp>
        <p:nvSpPr>
          <p:cNvPr id="28" name="Oval 20" descr="Target met"/>
          <p:cNvSpPr>
            <a:spLocks noChangeArrowheads="1"/>
          </p:cNvSpPr>
          <p:nvPr/>
        </p:nvSpPr>
        <p:spPr bwMode="auto">
          <a:xfrm>
            <a:off x="914312" y="2575447"/>
            <a:ext cx="153988" cy="144462"/>
          </a:xfrm>
          <a:prstGeom prst="ellipse">
            <a:avLst/>
          </a:prstGeom>
          <a:solidFill>
            <a:srgbClr val="BFBFBF"/>
          </a:solidFill>
          <a:ln w="9525">
            <a:solidFill>
              <a:schemeClr val="tx1"/>
            </a:solidFill>
            <a:round/>
            <a:headEnd/>
            <a:tailEnd/>
          </a:ln>
          <a:effectLst/>
        </p:spPr>
        <p:txBody>
          <a:bodyPr wrap="none" anchor="ctr"/>
          <a:lstStyle/>
          <a:p>
            <a:endParaRPr lang="en-US" dirty="0">
              <a:solidFill>
                <a:prstClr val="black"/>
              </a:solidFill>
            </a:endParaRPr>
          </a:p>
        </p:txBody>
      </p:sp>
      <p:grpSp>
        <p:nvGrpSpPr>
          <p:cNvPr id="15" name="Group 14" descr="This box contains the legend symbols that define the meaning of each colored circle."/>
          <p:cNvGrpSpPr/>
          <p:nvPr/>
        </p:nvGrpSpPr>
        <p:grpSpPr>
          <a:xfrm>
            <a:off x="800100" y="1303510"/>
            <a:ext cx="7581900" cy="261610"/>
            <a:chOff x="800100" y="1303510"/>
            <a:chExt cx="7581900" cy="261610"/>
          </a:xfrm>
        </p:grpSpPr>
        <p:sp>
          <p:nvSpPr>
            <p:cNvPr id="16" name="Text Box 14"/>
            <p:cNvSpPr txBox="1">
              <a:spLocks noChangeArrowheads="1"/>
            </p:cNvSpPr>
            <p:nvPr/>
          </p:nvSpPr>
          <p:spPr bwMode="auto">
            <a:xfrm>
              <a:off x="800100" y="1303510"/>
              <a:ext cx="7581900"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Target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met     </a:t>
              </a:r>
              <a:r>
                <a:rPr kumimoji="0" lang="en-US" sz="1100" b="0" i="0" u="none" strike="noStrike" kern="1200" cap="none" spc="0" normalizeH="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Improving      Little/No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change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Getting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worse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Baseline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only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Developmental</a:t>
              </a:r>
              <a:endPar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
          <p:nvSpPr>
            <p:cNvPr id="17" name="Oval 20" descr="Target met"/>
            <p:cNvSpPr>
              <a:spLocks noChangeArrowheads="1"/>
            </p:cNvSpPr>
            <p:nvPr/>
          </p:nvSpPr>
          <p:spPr bwMode="auto">
            <a:xfrm>
              <a:off x="904976" y="1347874"/>
              <a:ext cx="153988" cy="144462"/>
            </a:xfrm>
            <a:prstGeom prst="ellipse">
              <a:avLst/>
            </a:prstGeom>
            <a:solidFill>
              <a:srgbClr val="007033"/>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val 20" descr="Target met"/>
            <p:cNvSpPr>
              <a:spLocks noChangeArrowheads="1"/>
            </p:cNvSpPr>
            <p:nvPr/>
          </p:nvSpPr>
          <p:spPr bwMode="auto">
            <a:xfrm>
              <a:off x="1963230" y="1340508"/>
              <a:ext cx="153988" cy="144462"/>
            </a:xfrm>
            <a:prstGeom prst="ellipse">
              <a:avLst/>
            </a:prstGeom>
            <a:solidFill>
              <a:srgbClr val="92D050"/>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0" name="Oval 20" descr="Target met"/>
            <p:cNvSpPr>
              <a:spLocks noChangeArrowheads="1"/>
            </p:cNvSpPr>
            <p:nvPr/>
          </p:nvSpPr>
          <p:spPr bwMode="auto">
            <a:xfrm>
              <a:off x="2992201" y="1347336"/>
              <a:ext cx="153988" cy="144462"/>
            </a:xfrm>
            <a:prstGeom prst="ellipse">
              <a:avLst/>
            </a:prstGeom>
            <a:solidFill>
              <a:srgbClr val="FFD961"/>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1" name="Oval 20" descr="Target met"/>
            <p:cNvSpPr>
              <a:spLocks noChangeArrowheads="1"/>
            </p:cNvSpPr>
            <p:nvPr/>
          </p:nvSpPr>
          <p:spPr bwMode="auto">
            <a:xfrm>
              <a:off x="4402091" y="1347040"/>
              <a:ext cx="153988" cy="144462"/>
            </a:xfrm>
            <a:prstGeom prst="ellipse">
              <a:avLst/>
            </a:prstGeom>
            <a:solidFill>
              <a:srgbClr val="C00000"/>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9" name="Oval 20" descr="Target met"/>
            <p:cNvSpPr>
              <a:spLocks noChangeArrowheads="1"/>
            </p:cNvSpPr>
            <p:nvPr/>
          </p:nvSpPr>
          <p:spPr bwMode="auto">
            <a:xfrm>
              <a:off x="5679765" y="1340526"/>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0" name="Oval 20" descr="Target met"/>
            <p:cNvSpPr>
              <a:spLocks noChangeArrowheads="1"/>
            </p:cNvSpPr>
            <p:nvPr/>
          </p:nvSpPr>
          <p:spPr bwMode="auto">
            <a:xfrm>
              <a:off x="6847977" y="1347336"/>
              <a:ext cx="153988" cy="144462"/>
            </a:xfrm>
            <a:prstGeom prst="ellipse">
              <a:avLst/>
            </a:prstGeom>
            <a:no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grpSp>
    </p:spTree>
    <p:extLst>
      <p:ext uri="{BB962C8B-B14F-4D97-AF65-F5344CB8AC3E}">
        <p14:creationId xmlns:p14="http://schemas.microsoft.com/office/powerpoint/2010/main" val="13154002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46538" y="87436"/>
            <a:ext cx="6905296" cy="911047"/>
          </a:xfrm>
        </p:spPr>
        <p:txBody>
          <a:bodyPr/>
          <a:lstStyle/>
          <a:p>
            <a:pPr lvl="0">
              <a:spcBef>
                <a:spcPts val="0"/>
              </a:spcBef>
            </a:pPr>
            <a:r>
              <a:rPr lang="en-US" sz="2800" dirty="0">
                <a:solidFill>
                  <a:prstClr val="white"/>
                </a:solidFill>
                <a:latin typeface="Verdana" panose="020B0604030504040204" pitchFamily="34" charset="0"/>
                <a:ea typeface="Verdana" panose="020B0604030504040204" pitchFamily="34" charset="0"/>
                <a:cs typeface="Verdana" panose="020B0604030504040204" pitchFamily="34" charset="0"/>
              </a:rPr>
              <a:t>Current HP2020 Objective Status: </a:t>
            </a:r>
            <a:br>
              <a:rPr lang="en-US" sz="2800" dirty="0">
                <a:solidFill>
                  <a:prstClr val="white"/>
                </a:solidFill>
                <a:latin typeface="Verdana" panose="020B0604030504040204" pitchFamily="34" charset="0"/>
                <a:ea typeface="Verdana" panose="020B0604030504040204" pitchFamily="34" charset="0"/>
                <a:cs typeface="Verdana" panose="020B0604030504040204" pitchFamily="34" charset="0"/>
              </a:rPr>
            </a:br>
            <a:r>
              <a:rPr lang="en-US" sz="2800" dirty="0">
                <a:solidFill>
                  <a:prstClr val="white"/>
                </a:solidFill>
                <a:latin typeface="Verdana" panose="020B0604030504040204" pitchFamily="34" charset="0"/>
                <a:ea typeface="Verdana" panose="020B0604030504040204" pitchFamily="34" charset="0"/>
                <a:cs typeface="Verdana" panose="020B0604030504040204" pitchFamily="34" charset="0"/>
              </a:rPr>
              <a:t>Adolescent Health</a:t>
            </a:r>
            <a:br>
              <a:rPr lang="en-US" sz="2800" dirty="0">
                <a:solidFill>
                  <a:prstClr val="white"/>
                </a:solidFill>
                <a:latin typeface="Verdana" panose="020B0604030504040204" pitchFamily="34" charset="0"/>
                <a:ea typeface="Verdana" panose="020B0604030504040204" pitchFamily="34" charset="0"/>
                <a:cs typeface="Verdana" panose="020B0604030504040204" pitchFamily="34" charset="0"/>
              </a:rPr>
            </a:br>
            <a:endParaRPr lang="en-US" dirty="0"/>
          </a:p>
        </p:txBody>
      </p:sp>
      <p:graphicFrame>
        <p:nvGraphicFramePr>
          <p:cNvPr id="9" name="Content Placeholder 8" descr="This pie graph show that there are 14 adolescent health measurable objectives.  " title="Current HP2020 Objectives Status"/>
          <p:cNvGraphicFramePr>
            <a:graphicFrameLocks noGrp="1"/>
          </p:cNvGraphicFramePr>
          <p:nvPr>
            <p:ph idx="1"/>
            <p:extLst>
              <p:ext uri="{D42A27DB-BD31-4B8C-83A1-F6EECF244321}">
                <p14:modId xmlns:p14="http://schemas.microsoft.com/office/powerpoint/2010/main" val="385264893"/>
              </p:ext>
            </p:extLst>
          </p:nvPr>
        </p:nvGraphicFramePr>
        <p:xfrm>
          <a:off x="2640330" y="1464263"/>
          <a:ext cx="7886700" cy="4351338"/>
        </p:xfrm>
        <a:graphic>
          <a:graphicData uri="http://schemas.openxmlformats.org/drawingml/2006/chart">
            <c:chart xmlns:c="http://schemas.openxmlformats.org/drawingml/2006/chart" xmlns:r="http://schemas.openxmlformats.org/officeDocument/2006/relationships" r:id="rId3"/>
          </a:graphicData>
        </a:graphic>
      </p:graphicFrame>
      <p:cxnSp>
        <p:nvCxnSpPr>
          <p:cNvPr id="6" name="Straight Connector 5" descr="This line connects the two pie charts"/>
          <p:cNvCxnSpPr/>
          <p:nvPr/>
        </p:nvCxnSpPr>
        <p:spPr>
          <a:xfrm flipV="1">
            <a:off x="2467163" y="2259724"/>
            <a:ext cx="4322520" cy="321106"/>
          </a:xfrm>
          <a:prstGeom prst="line">
            <a:avLst/>
          </a:prstGeom>
          <a:ln w="12700">
            <a:prstDash val="dash"/>
          </a:ln>
        </p:spPr>
        <p:style>
          <a:lnRef idx="3">
            <a:schemeClr val="dk1"/>
          </a:lnRef>
          <a:fillRef idx="0">
            <a:schemeClr val="dk1"/>
          </a:fillRef>
          <a:effectRef idx="2">
            <a:schemeClr val="dk1"/>
          </a:effectRef>
          <a:fontRef idx="minor">
            <a:schemeClr val="tx1"/>
          </a:fontRef>
        </p:style>
      </p:cxnSp>
      <p:cxnSp>
        <p:nvCxnSpPr>
          <p:cNvPr id="10" name="Straight Connector 9" descr="This line connects two pie charts"/>
          <p:cNvCxnSpPr/>
          <p:nvPr/>
        </p:nvCxnSpPr>
        <p:spPr>
          <a:xfrm>
            <a:off x="2467163" y="5266481"/>
            <a:ext cx="4297704" cy="168644"/>
          </a:xfrm>
          <a:prstGeom prst="line">
            <a:avLst/>
          </a:prstGeom>
          <a:ln w="12700">
            <a:prstDash val="dash"/>
          </a:ln>
        </p:spPr>
        <p:style>
          <a:lnRef idx="3">
            <a:schemeClr val="dk1"/>
          </a:lnRef>
          <a:fillRef idx="0">
            <a:schemeClr val="dk1"/>
          </a:fillRef>
          <a:effectRef idx="2">
            <a:schemeClr val="dk1"/>
          </a:effectRef>
          <a:fontRef idx="minor">
            <a:schemeClr val="tx1"/>
          </a:fontRef>
        </p:style>
      </p:cxnSp>
      <p:sp>
        <p:nvSpPr>
          <p:cNvPr id="7" name="Oval 6" descr="This pie graph show that there is a total of 24 total adolescent health objectives.  " title="Current HP2020 Objective Status"/>
          <p:cNvSpPr/>
          <p:nvPr/>
        </p:nvSpPr>
        <p:spPr>
          <a:xfrm>
            <a:off x="952500" y="2580830"/>
            <a:ext cx="2565400" cy="2685651"/>
          </a:xfrm>
          <a:prstGeom prst="ellipse">
            <a:avLst/>
          </a:prstGeom>
          <a:solidFill>
            <a:schemeClr val="bg1"/>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p:cNvSpPr txBox="1"/>
          <p:nvPr/>
        </p:nvSpPr>
        <p:spPr>
          <a:xfrm>
            <a:off x="1485900" y="3517900"/>
            <a:ext cx="1638300" cy="923330"/>
          </a:xfrm>
          <a:prstGeom prst="rect">
            <a:avLst/>
          </a:prstGeom>
          <a:noFill/>
        </p:spPr>
        <p:txBody>
          <a:bodyPr wrap="square" rtlCol="0">
            <a:spAutoFit/>
          </a:bodyPr>
          <a:lstStyle/>
          <a:p>
            <a:pPr algn="ctr"/>
            <a:r>
              <a:rPr lang="en-US" dirty="0" smtClean="0"/>
              <a:t>Measurable</a:t>
            </a:r>
          </a:p>
          <a:p>
            <a:pPr algn="ctr"/>
            <a:r>
              <a:rPr lang="en-US" dirty="0" smtClean="0"/>
              <a:t>100%</a:t>
            </a:r>
          </a:p>
          <a:p>
            <a:pPr algn="ctr"/>
            <a:r>
              <a:rPr lang="en-US" dirty="0" smtClean="0"/>
              <a:t>(n= 24)</a:t>
            </a:r>
            <a:endParaRPr lang="en-US" dirty="0"/>
          </a:p>
        </p:txBody>
      </p:sp>
    </p:spTree>
    <p:extLst>
      <p:ext uri="{BB962C8B-B14F-4D97-AF65-F5344CB8AC3E}">
        <p14:creationId xmlns:p14="http://schemas.microsoft.com/office/powerpoint/2010/main" val="37655326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8"/>
          </p:nvPr>
        </p:nvSpPr>
        <p:spPr/>
        <p:txBody>
          <a:bodyPr/>
          <a:lstStyle/>
          <a:p>
            <a:fld id="{7391EDBC-5481-E248-9D04-B6CCC7FAB9E3}" type="slidenum">
              <a:rPr lang="en-US" smtClean="0"/>
              <a:pPr/>
              <a:t>14</a:t>
            </a:fld>
            <a:endParaRPr lang="en-US" dirty="0"/>
          </a:p>
        </p:txBody>
      </p:sp>
      <p:sp>
        <p:nvSpPr>
          <p:cNvPr id="4" name="Title 3"/>
          <p:cNvSpPr>
            <a:spLocks noGrp="1"/>
          </p:cNvSpPr>
          <p:nvPr>
            <p:ph type="title"/>
          </p:nvPr>
        </p:nvSpPr>
        <p:spPr>
          <a:xfrm>
            <a:off x="533400" y="131762"/>
            <a:ext cx="6915150" cy="797628"/>
          </a:xfrm>
        </p:spPr>
        <p:txBody>
          <a:bodyPr/>
          <a:lstStyle/>
          <a:p>
            <a:pPr algn="ctr"/>
            <a:r>
              <a:rPr lang="en-US" sz="2800" dirty="0" smtClean="0"/>
              <a:t>Adolescent Wellness Checkup, </a:t>
            </a:r>
            <a:br>
              <a:rPr lang="en-US" sz="2800" dirty="0" smtClean="0"/>
            </a:br>
            <a:r>
              <a:rPr lang="en-US" sz="2800" dirty="0" smtClean="0"/>
              <a:t>2008 and 2016</a:t>
            </a:r>
            <a:endParaRPr lang="en-US" sz="2800" dirty="0"/>
          </a:p>
        </p:txBody>
      </p:sp>
      <p:sp>
        <p:nvSpPr>
          <p:cNvPr id="8" name="Text Placeholder 16"/>
          <p:cNvSpPr txBox="1">
            <a:spLocks/>
          </p:cNvSpPr>
          <p:nvPr/>
        </p:nvSpPr>
        <p:spPr bwMode="auto">
          <a:xfrm>
            <a:off x="0" y="5913409"/>
            <a:ext cx="9144000" cy="747149"/>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6075" indent="-346075" algn="l" rtl="0" eaLnBrk="0" fontAlgn="base" hangingPunct="0">
              <a:spcBef>
                <a:spcPts val="1200"/>
              </a:spcBef>
              <a:spcAft>
                <a:spcPct val="0"/>
              </a:spcAft>
              <a:buClr>
                <a:srgbClr val="97233F"/>
              </a:buClr>
              <a:buFont typeface="Arial" pitchFamily="34" charset="0"/>
              <a:buChar char="■"/>
              <a:defRPr sz="2400">
                <a:solidFill>
                  <a:schemeClr val="tx1"/>
                </a:solidFill>
                <a:latin typeface="Calibri" pitchFamily="34" charset="0"/>
                <a:ea typeface="ＭＳ Ｐゴシック" pitchFamily="84" charset="-128"/>
                <a:cs typeface="ＭＳ Ｐゴシック" pitchFamily="84" charset="-128"/>
              </a:defRPr>
            </a:lvl1pPr>
            <a:lvl2pPr marL="623888" indent="-277813" algn="l" rtl="0" eaLnBrk="0" fontAlgn="base" hangingPunct="0">
              <a:spcBef>
                <a:spcPts val="6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2pPr>
            <a:lvl3pPr marL="973138" indent="-346075" algn="l" rtl="0" eaLnBrk="0" fontAlgn="base" hangingPunct="0">
              <a:spcBef>
                <a:spcPts val="600"/>
              </a:spcBef>
              <a:spcAft>
                <a:spcPct val="0"/>
              </a:spcAft>
              <a:buClr>
                <a:schemeClr val="tx1"/>
              </a:buClr>
              <a:buSzPct val="80000"/>
              <a:buFont typeface="Wingdings" pitchFamily="2" charset="2"/>
              <a:buChar char="v"/>
              <a:defRPr sz="2400">
                <a:solidFill>
                  <a:schemeClr val="tx1"/>
                </a:solidFill>
                <a:latin typeface="Calibri" pitchFamily="34" charset="0"/>
                <a:ea typeface="ＭＳ Ｐゴシック" pitchFamily="84" charset="-128"/>
                <a:cs typeface="ＭＳ Ｐゴシック"/>
              </a:defRPr>
            </a:lvl3pPr>
            <a:lvl4pPr marL="1260475" indent="-287338" algn="l" rtl="0" eaLnBrk="0" fontAlgn="base" hangingPunct="0">
              <a:spcBef>
                <a:spcPts val="3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4pPr>
            <a:lvl5pPr marL="1600200" indent="-287338" algn="l" rtl="0" eaLnBrk="0" fontAlgn="base" hangingPunct="0">
              <a:spcBef>
                <a:spcPts val="3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5pPr>
            <a:lvl6pPr marL="18462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6pPr>
            <a:lvl7pPr marL="23034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7pPr>
            <a:lvl8pPr marL="27606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8pPr>
            <a:lvl9pPr marL="32178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9pPr>
          </a:lstStyle>
          <a:p>
            <a:pPr marL="0" indent="0">
              <a:buNone/>
            </a:pPr>
            <a:r>
              <a:rPr lang="en-US" sz="1000" kern="0" dirty="0" smtClean="0">
                <a:latin typeface="Verdana" panose="020B0604030504040204" pitchFamily="34" charset="0"/>
                <a:ea typeface="Verdana" panose="020B0604030504040204" pitchFamily="34" charset="0"/>
                <a:cs typeface="Verdana" panose="020B0604030504040204" pitchFamily="34" charset="0"/>
              </a:rPr>
              <a:t>NOTES: I = 95% confidence interval. *2008 = HP2020 baseline. Data are for adolescents aged 10 to 17 years who received a wellness checkup during the past 12 months when not sick or injured. Persons of Hispanic origin may be or any race.</a:t>
            </a:r>
          </a:p>
          <a:p>
            <a:pPr marL="0" indent="0">
              <a:buNone/>
            </a:pPr>
            <a:r>
              <a:rPr lang="en-US" sz="1000" kern="0" dirty="0" smtClean="0">
                <a:latin typeface="Verdana" panose="020B0604030504040204" pitchFamily="34" charset="0"/>
                <a:ea typeface="Verdana" panose="020B0604030504040204" pitchFamily="34" charset="0"/>
                <a:cs typeface="Verdana" panose="020B0604030504040204" pitchFamily="34" charset="0"/>
              </a:rPr>
              <a:t>SOURCE: National Health Interview Survey (NHIS), CDC/NCHS.</a:t>
            </a:r>
            <a:endParaRPr lang="en-US" sz="1000" kern="0" dirty="0">
              <a:latin typeface="Verdana" panose="020B0604030504040204" pitchFamily="34" charset="0"/>
              <a:ea typeface="Verdana" panose="020B0604030504040204" pitchFamily="34" charset="0"/>
              <a:cs typeface="Verdana" panose="020B0604030504040204" pitchFamily="34" charset="0"/>
            </a:endParaRPr>
          </a:p>
        </p:txBody>
      </p:sp>
      <p:sp>
        <p:nvSpPr>
          <p:cNvPr id="6" name="Text Placeholder 8"/>
          <p:cNvSpPr txBox="1">
            <a:spLocks/>
          </p:cNvSpPr>
          <p:nvPr/>
        </p:nvSpPr>
        <p:spPr>
          <a:xfrm>
            <a:off x="6717399" y="6378583"/>
            <a:ext cx="1820532" cy="419629"/>
          </a:xfrm>
          <a:prstGeom prst="rect">
            <a:avLst/>
          </a:prstGeom>
          <a:ln w="19050">
            <a:solidFill>
              <a:srgbClr val="C00000"/>
            </a:solidFill>
          </a:ln>
          <a:effectLst/>
        </p:spPr>
        <p:txBody>
          <a:bodyPr vert="horz" lIns="91440" tIns="45720" rIns="91440" bIns="45720" rtlCol="0" anchor="t">
            <a:noAutofit/>
          </a:bodyPr>
          <a:lstStyle>
            <a:lvl1pPr marL="0" indent="-342900" algn="r" defTabSz="914400" rtl="0" eaLnBrk="1" latinLnBrk="0" hangingPunct="1">
              <a:spcBef>
                <a:spcPct val="20000"/>
              </a:spcBef>
              <a:buFont typeface="Arial" pitchFamily="34" charset="0"/>
              <a:buNone/>
              <a:defRPr sz="1600" b="1"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None/>
              <a:defRPr sz="1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spcBef>
                <a:spcPts val="0"/>
              </a:spcBef>
            </a:pPr>
            <a:r>
              <a:rPr lang="en-US" sz="12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Obj. AH-1</a:t>
            </a:r>
          </a:p>
          <a:p>
            <a:pPr algn="ctr">
              <a:spcBef>
                <a:spcPts val="0"/>
              </a:spcBef>
            </a:pPr>
            <a:r>
              <a:rPr lang="en-US" sz="1200" b="0" dirty="0" smtClean="0">
                <a:solidFill>
                  <a:prstClr val="black"/>
                </a:solidFill>
                <a:latin typeface="Verdana" panose="020B0604030504040204" pitchFamily="34" charset="0"/>
                <a:ea typeface="Verdana" panose="020B0604030504040204" pitchFamily="34" charset="0"/>
                <a:cs typeface="Verdana" panose="020B0604030504040204" pitchFamily="34" charset="0"/>
              </a:rPr>
              <a:t>Increase </a:t>
            </a:r>
            <a:r>
              <a:rPr lang="en-US" sz="1200" b="0" dirty="0">
                <a:solidFill>
                  <a:prstClr val="black"/>
                </a:solidFill>
                <a:latin typeface="Verdana" panose="020B0604030504040204" pitchFamily="34" charset="0"/>
                <a:ea typeface="Verdana" panose="020B0604030504040204" pitchFamily="34" charset="0"/>
                <a:cs typeface="Verdana" panose="020B0604030504040204" pitchFamily="34" charset="0"/>
              </a:rPr>
              <a:t>desired</a:t>
            </a:r>
          </a:p>
          <a:p>
            <a:pPr algn="l">
              <a:spcBef>
                <a:spcPts val="0"/>
              </a:spcBef>
            </a:pPr>
            <a:endParaRPr lang="en-US" sz="1200" dirty="0" smtClean="0">
              <a:solidFill>
                <a:prstClr val="black"/>
              </a:solidFill>
              <a:latin typeface="Verdana" panose="020B0604030504040204" pitchFamily="34" charset="0"/>
              <a:ea typeface="Verdana" panose="020B0604030504040204" pitchFamily="34" charset="0"/>
              <a:cs typeface="Verdana" panose="020B0604030504040204" pitchFamily="34" charset="0"/>
            </a:endParaRPr>
          </a:p>
          <a:p>
            <a:pPr algn="l">
              <a:spcBef>
                <a:spcPts val="0"/>
              </a:spcBef>
            </a:pPr>
            <a:endParaRPr lang="en-US" sz="1200" b="0" dirty="0" smtClean="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grpSp>
        <p:nvGrpSpPr>
          <p:cNvPr id="3" name="Group 2" descr="This slide show data for adolescent wellness checkups in 2008 and 2016"/>
          <p:cNvGrpSpPr/>
          <p:nvPr/>
        </p:nvGrpSpPr>
        <p:grpSpPr>
          <a:xfrm>
            <a:off x="241254" y="1389399"/>
            <a:ext cx="8552055" cy="4348526"/>
            <a:chOff x="241254" y="1389399"/>
            <a:chExt cx="8552055" cy="4348526"/>
          </a:xfrm>
        </p:grpSpPr>
        <p:graphicFrame>
          <p:nvGraphicFramePr>
            <p:cNvPr id="7" name="Chart 6" descr="This slide shows data for adolescent wellness checkups for 2008 and 2016"/>
            <p:cNvGraphicFramePr/>
            <p:nvPr>
              <p:extLst>
                <p:ext uri="{D42A27DB-BD31-4B8C-83A1-F6EECF244321}">
                  <p14:modId xmlns:p14="http://schemas.microsoft.com/office/powerpoint/2010/main" val="1728746786"/>
                </p:ext>
              </p:extLst>
            </p:nvPr>
          </p:nvGraphicFramePr>
          <p:xfrm>
            <a:off x="241254" y="1389399"/>
            <a:ext cx="8552055"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9" name="Left Bracket 8"/>
            <p:cNvSpPr/>
            <p:nvPr/>
          </p:nvSpPr>
          <p:spPr>
            <a:xfrm rot="16200000">
              <a:off x="5155089" y="2822895"/>
              <a:ext cx="116934" cy="5117687"/>
            </a:xfrm>
            <a:prstGeom prst="leftBracket">
              <a:avLst/>
            </a:prstGeom>
            <a:ln w="3175">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 name="TextBox 9"/>
            <p:cNvSpPr txBox="1"/>
            <p:nvPr/>
          </p:nvSpPr>
          <p:spPr>
            <a:xfrm>
              <a:off x="3743539" y="5460926"/>
              <a:ext cx="3090671" cy="276999"/>
            </a:xfrm>
            <a:prstGeom prst="rect">
              <a:avLst/>
            </a:prstGeom>
            <a:noFill/>
          </p:spPr>
          <p:txBody>
            <a:bodyPr wrap="square" rtlCol="0">
              <a:spAutoFit/>
            </a:bodyPr>
            <a:lstStyle/>
            <a:p>
              <a:pPr algn="ctr"/>
              <a:r>
                <a:rPr lang="en-US" sz="1200" dirty="0" smtClean="0">
                  <a:latin typeface="Verdana" panose="020B0604030504040204" pitchFamily="34" charset="0"/>
                  <a:ea typeface="Verdana" panose="020B0604030504040204" pitchFamily="34" charset="0"/>
                  <a:cs typeface="Verdana" panose="020B0604030504040204" pitchFamily="34" charset="0"/>
                </a:rPr>
                <a:t>Race/Ethnicity</a:t>
              </a:r>
              <a:endParaRPr lang="en-US" sz="1200" dirty="0">
                <a:latin typeface="Verdana" panose="020B0604030504040204" pitchFamily="34" charset="0"/>
                <a:ea typeface="Verdana" panose="020B0604030504040204" pitchFamily="34" charset="0"/>
                <a:cs typeface="Verdana" panose="020B0604030504040204" pitchFamily="34" charset="0"/>
              </a:endParaRPr>
            </a:p>
          </p:txBody>
        </p:sp>
      </p:grpSp>
    </p:spTree>
    <p:extLst>
      <p:ext uri="{BB962C8B-B14F-4D97-AF65-F5344CB8AC3E}">
        <p14:creationId xmlns:p14="http://schemas.microsoft.com/office/powerpoint/2010/main" val="11890851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8"/>
          </p:nvPr>
        </p:nvSpPr>
        <p:spPr/>
        <p:txBody>
          <a:bodyPr/>
          <a:lstStyle/>
          <a:p>
            <a:fld id="{7391EDBC-5481-E248-9D04-B6CCC7FAB9E3}" type="slidenum">
              <a:rPr lang="en-US" smtClean="0"/>
              <a:pPr/>
              <a:t>15</a:t>
            </a:fld>
            <a:endParaRPr lang="en-US" dirty="0"/>
          </a:p>
        </p:txBody>
      </p:sp>
      <p:sp>
        <p:nvSpPr>
          <p:cNvPr id="4" name="Title 3"/>
          <p:cNvSpPr>
            <a:spLocks noGrp="1"/>
          </p:cNvSpPr>
          <p:nvPr>
            <p:ph type="title"/>
          </p:nvPr>
        </p:nvSpPr>
        <p:spPr>
          <a:xfrm>
            <a:off x="560439" y="131762"/>
            <a:ext cx="6887495" cy="797628"/>
          </a:xfrm>
        </p:spPr>
        <p:txBody>
          <a:bodyPr/>
          <a:lstStyle/>
          <a:p>
            <a:pPr algn="ctr"/>
            <a:r>
              <a:rPr lang="en-US" dirty="0" smtClean="0"/>
              <a:t>Participation in Extracurricular Activities, </a:t>
            </a:r>
            <a:r>
              <a:rPr lang="en-US" dirty="0"/>
              <a:t>2011–2012</a:t>
            </a:r>
          </a:p>
        </p:txBody>
      </p:sp>
      <p:grpSp>
        <p:nvGrpSpPr>
          <p:cNvPr id="11" name="Group 10" descr="This slide shows data for participation in extracurricular activities for 2011-2012"/>
          <p:cNvGrpSpPr/>
          <p:nvPr/>
        </p:nvGrpSpPr>
        <p:grpSpPr>
          <a:xfrm>
            <a:off x="244650" y="1331117"/>
            <a:ext cx="8548659" cy="4064000"/>
            <a:chOff x="244650" y="1397000"/>
            <a:chExt cx="8548659" cy="4064000"/>
          </a:xfrm>
        </p:grpSpPr>
        <p:grpSp>
          <p:nvGrpSpPr>
            <p:cNvPr id="9" name="Group 8"/>
            <p:cNvGrpSpPr/>
            <p:nvPr/>
          </p:nvGrpSpPr>
          <p:grpSpPr>
            <a:xfrm>
              <a:off x="244650" y="1397000"/>
              <a:ext cx="8548659" cy="4064000"/>
              <a:chOff x="244650" y="1397000"/>
              <a:chExt cx="7863548" cy="4064000"/>
            </a:xfrm>
          </p:grpSpPr>
          <p:graphicFrame>
            <p:nvGraphicFramePr>
              <p:cNvPr id="7" name="Chart 6"/>
              <p:cNvGraphicFramePr/>
              <p:nvPr>
                <p:extLst>
                  <p:ext uri="{D42A27DB-BD31-4B8C-83A1-F6EECF244321}">
                    <p14:modId xmlns:p14="http://schemas.microsoft.com/office/powerpoint/2010/main" val="3150959800"/>
                  </p:ext>
                </p:extLst>
              </p:nvPr>
            </p:nvGraphicFramePr>
            <p:xfrm>
              <a:off x="244650" y="1397000"/>
              <a:ext cx="7863548"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p:cNvSpPr txBox="1"/>
              <p:nvPr/>
            </p:nvSpPr>
            <p:spPr>
              <a:xfrm>
                <a:off x="244650" y="1731965"/>
                <a:ext cx="1495660" cy="307777"/>
              </a:xfrm>
              <a:prstGeom prst="rect">
                <a:avLst/>
              </a:prstGeom>
              <a:noFill/>
            </p:spPr>
            <p:txBody>
              <a:bodyPr wrap="square" rtlCol="0">
                <a:spAutoFit/>
              </a:bodyPr>
              <a:lstStyle/>
              <a:p>
                <a:r>
                  <a:rPr lang="en-US" sz="1400" b="1" dirty="0" smtClean="0">
                    <a:latin typeface="Verdana" panose="020B0604030504040204" pitchFamily="34" charset="0"/>
                    <a:ea typeface="Verdana" panose="020B0604030504040204" pitchFamily="34" charset="0"/>
                    <a:cs typeface="Verdana" panose="020B0604030504040204" pitchFamily="34" charset="0"/>
                  </a:rPr>
                  <a:t>Percent</a:t>
                </a:r>
                <a:endParaRPr lang="en-US" sz="1400" b="1" dirty="0">
                  <a:latin typeface="Verdana" panose="020B0604030504040204" pitchFamily="34" charset="0"/>
                  <a:ea typeface="Verdana" panose="020B0604030504040204" pitchFamily="34" charset="0"/>
                  <a:cs typeface="Verdana" panose="020B0604030504040204" pitchFamily="34" charset="0"/>
                </a:endParaRPr>
              </a:p>
            </p:txBody>
          </p:sp>
        </p:grpSp>
        <p:sp>
          <p:nvSpPr>
            <p:cNvPr id="10" name="TextBox 9"/>
            <p:cNvSpPr txBox="1"/>
            <p:nvPr/>
          </p:nvSpPr>
          <p:spPr>
            <a:xfrm>
              <a:off x="5486400" y="2161121"/>
              <a:ext cx="2831689" cy="307777"/>
            </a:xfrm>
            <a:prstGeom prst="rect">
              <a:avLst/>
            </a:prstGeom>
            <a:noFill/>
          </p:spPr>
          <p:txBody>
            <a:bodyPr wrap="square" rtlCol="0">
              <a:spAutoFit/>
            </a:bodyPr>
            <a:lstStyle/>
            <a:p>
              <a:r>
                <a:rPr lang="en-US" sz="1400" b="1" dirty="0" smtClean="0">
                  <a:latin typeface="Verdana" panose="020B0604030504040204" pitchFamily="34" charset="0"/>
                  <a:ea typeface="Verdana" panose="020B0604030504040204" pitchFamily="34" charset="0"/>
                  <a:cs typeface="Verdana" panose="020B0604030504040204" pitchFamily="34" charset="0"/>
                </a:rPr>
                <a:t>HP2020 Target: 90.6%</a:t>
              </a:r>
              <a:endParaRPr lang="en-US" sz="1400" b="1" dirty="0">
                <a:latin typeface="Verdana" panose="020B0604030504040204" pitchFamily="34" charset="0"/>
                <a:ea typeface="Verdana" panose="020B0604030504040204" pitchFamily="34" charset="0"/>
                <a:cs typeface="Verdana" panose="020B0604030504040204" pitchFamily="34" charset="0"/>
              </a:endParaRPr>
            </a:p>
          </p:txBody>
        </p:sp>
      </p:grpSp>
      <p:sp>
        <p:nvSpPr>
          <p:cNvPr id="13" name="Text Placeholder 16"/>
          <p:cNvSpPr txBox="1">
            <a:spLocks/>
          </p:cNvSpPr>
          <p:nvPr/>
        </p:nvSpPr>
        <p:spPr bwMode="auto">
          <a:xfrm>
            <a:off x="-8777" y="5506647"/>
            <a:ext cx="9144000" cy="1307109"/>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6075" indent="-346075" algn="l" rtl="0" eaLnBrk="0" fontAlgn="base" hangingPunct="0">
              <a:spcBef>
                <a:spcPts val="1200"/>
              </a:spcBef>
              <a:spcAft>
                <a:spcPct val="0"/>
              </a:spcAft>
              <a:buClr>
                <a:srgbClr val="97233F"/>
              </a:buClr>
              <a:buFont typeface="Arial" pitchFamily="34" charset="0"/>
              <a:buChar char="■"/>
              <a:defRPr sz="2400">
                <a:solidFill>
                  <a:schemeClr val="tx1"/>
                </a:solidFill>
                <a:latin typeface="Calibri" pitchFamily="34" charset="0"/>
                <a:ea typeface="ＭＳ Ｐゴシック" pitchFamily="84" charset="-128"/>
                <a:cs typeface="ＭＳ Ｐゴシック" pitchFamily="84" charset="-128"/>
              </a:defRPr>
            </a:lvl1pPr>
            <a:lvl2pPr marL="623888" indent="-277813" algn="l" rtl="0" eaLnBrk="0" fontAlgn="base" hangingPunct="0">
              <a:spcBef>
                <a:spcPts val="6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2pPr>
            <a:lvl3pPr marL="973138" indent="-346075" algn="l" rtl="0" eaLnBrk="0" fontAlgn="base" hangingPunct="0">
              <a:spcBef>
                <a:spcPts val="600"/>
              </a:spcBef>
              <a:spcAft>
                <a:spcPct val="0"/>
              </a:spcAft>
              <a:buClr>
                <a:schemeClr val="tx1"/>
              </a:buClr>
              <a:buSzPct val="80000"/>
              <a:buFont typeface="Wingdings" pitchFamily="2" charset="2"/>
              <a:buChar char="v"/>
              <a:defRPr sz="2400">
                <a:solidFill>
                  <a:schemeClr val="tx1"/>
                </a:solidFill>
                <a:latin typeface="Calibri" pitchFamily="34" charset="0"/>
                <a:ea typeface="ＭＳ Ｐゴシック" pitchFamily="84" charset="-128"/>
                <a:cs typeface="ＭＳ Ｐゴシック"/>
              </a:defRPr>
            </a:lvl3pPr>
            <a:lvl4pPr marL="1260475" indent="-287338" algn="l" rtl="0" eaLnBrk="0" fontAlgn="base" hangingPunct="0">
              <a:spcBef>
                <a:spcPts val="3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4pPr>
            <a:lvl5pPr marL="1600200" indent="-287338" algn="l" rtl="0" eaLnBrk="0" fontAlgn="base" hangingPunct="0">
              <a:spcBef>
                <a:spcPts val="3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5pPr>
            <a:lvl6pPr marL="18462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6pPr>
            <a:lvl7pPr marL="23034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7pPr>
            <a:lvl8pPr marL="27606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8pPr>
            <a:lvl9pPr marL="32178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9pPr>
          </a:lstStyle>
          <a:p>
            <a:pPr marL="0" indent="0">
              <a:buNone/>
            </a:pPr>
            <a:r>
              <a:rPr lang="en-US" sz="1000" kern="0" dirty="0" smtClean="0">
                <a:latin typeface="Verdana" panose="020B0604030504040204" pitchFamily="34" charset="0"/>
                <a:ea typeface="Verdana" panose="020B0604030504040204" pitchFamily="34" charset="0"/>
                <a:cs typeface="Verdana" panose="020B0604030504040204" pitchFamily="34" charset="0"/>
              </a:rPr>
              <a:t>NOTES: I = 95% confidence interval. </a:t>
            </a:r>
            <a:r>
              <a:rPr lang="en-US" sz="10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Adolescents </a:t>
            </a:r>
            <a:r>
              <a:rPr lang="en-US" sz="1000" dirty="0">
                <a:solidFill>
                  <a:prstClr val="black"/>
                </a:solidFill>
                <a:latin typeface="Verdana" panose="020B0604030504040204" pitchFamily="34" charset="0"/>
                <a:ea typeface="Verdana" panose="020B0604030504040204" pitchFamily="34" charset="0"/>
                <a:cs typeface="Verdana" panose="020B0604030504040204" pitchFamily="34" charset="0"/>
              </a:rPr>
              <a:t>with special health care needs are identified by parents' reports that their child has a health problem expected to last at least 12 months and which requires prescription medication, more services than most children, special therapies, or which limits their child's ability to do things most children can do. </a:t>
            </a:r>
            <a:r>
              <a:rPr lang="en-US" sz="1000" kern="0" dirty="0" smtClean="0">
                <a:latin typeface="Verdana" panose="020B0604030504040204" pitchFamily="34" charset="0"/>
                <a:ea typeface="Verdana" panose="020B0604030504040204" pitchFamily="34" charset="0"/>
                <a:cs typeface="Verdana" panose="020B0604030504040204" pitchFamily="34" charset="0"/>
              </a:rPr>
              <a:t>Data are for adolescents aged 12 to 17 years participating in one or more organized extracurricular and/or out-of-school activities</a:t>
            </a:r>
            <a:r>
              <a:rPr lang="en-US" sz="1000" kern="0" dirty="0">
                <a:latin typeface="Verdana" panose="020B0604030504040204" pitchFamily="34" charset="0"/>
                <a:ea typeface="Verdana" panose="020B0604030504040204" pitchFamily="34" charset="0"/>
                <a:cs typeface="Verdana" panose="020B0604030504040204" pitchFamily="34" charset="0"/>
              </a:rPr>
              <a:t> </a:t>
            </a:r>
            <a:r>
              <a:rPr lang="en-US" sz="1000" kern="0" dirty="0" smtClean="0">
                <a:latin typeface="Verdana" panose="020B0604030504040204" pitchFamily="34" charset="0"/>
                <a:ea typeface="Verdana" panose="020B0604030504040204" pitchFamily="34" charset="0"/>
                <a:cs typeface="Verdana" panose="020B0604030504040204" pitchFamily="34" charset="0"/>
              </a:rPr>
              <a:t>in the past 12 months including: 1. being on a sports team or taking sports lessons after school or on weekends; 2. participating in any clubs or organizations after school or on weekends; 3. participating in any other organized events or activities.</a:t>
            </a:r>
          </a:p>
          <a:p>
            <a:pPr marL="0" indent="0">
              <a:buNone/>
            </a:pPr>
            <a:r>
              <a:rPr lang="en-US" sz="1000" kern="0" dirty="0" smtClean="0">
                <a:latin typeface="Verdana" panose="020B0604030504040204" pitchFamily="34" charset="0"/>
                <a:ea typeface="Verdana" panose="020B0604030504040204" pitchFamily="34" charset="0"/>
                <a:cs typeface="Verdana" panose="020B0604030504040204" pitchFamily="34" charset="0"/>
              </a:rPr>
              <a:t>SOURCE: National Survey of Children’s Health (NSCH), HRSA/MCHB and CDC/NCHS.</a:t>
            </a:r>
            <a:endParaRPr lang="en-US" sz="1000" kern="0" dirty="0">
              <a:latin typeface="Verdana" panose="020B0604030504040204" pitchFamily="34" charset="0"/>
              <a:ea typeface="Verdana" panose="020B0604030504040204" pitchFamily="34" charset="0"/>
              <a:cs typeface="Verdana" panose="020B0604030504040204" pitchFamily="34" charset="0"/>
            </a:endParaRPr>
          </a:p>
        </p:txBody>
      </p:sp>
      <p:sp>
        <p:nvSpPr>
          <p:cNvPr id="16" name="Text Placeholder 8"/>
          <p:cNvSpPr txBox="1">
            <a:spLocks/>
          </p:cNvSpPr>
          <p:nvPr/>
        </p:nvSpPr>
        <p:spPr>
          <a:xfrm>
            <a:off x="6717399" y="6378583"/>
            <a:ext cx="1820532" cy="419629"/>
          </a:xfrm>
          <a:prstGeom prst="rect">
            <a:avLst/>
          </a:prstGeom>
          <a:ln w="19050">
            <a:solidFill>
              <a:srgbClr val="C00000"/>
            </a:solidFill>
          </a:ln>
          <a:effectLst/>
        </p:spPr>
        <p:txBody>
          <a:bodyPr vert="horz" lIns="91440" tIns="45720" rIns="91440" bIns="45720" rtlCol="0" anchor="t">
            <a:noAutofit/>
          </a:bodyPr>
          <a:lstStyle>
            <a:lvl1pPr marL="0" indent="-342900" algn="r" defTabSz="914400" rtl="0" eaLnBrk="1" latinLnBrk="0" hangingPunct="1">
              <a:spcBef>
                <a:spcPct val="20000"/>
              </a:spcBef>
              <a:buFont typeface="Arial" pitchFamily="34" charset="0"/>
              <a:buNone/>
              <a:defRPr sz="1600" b="1"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None/>
              <a:defRPr sz="1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spcBef>
                <a:spcPts val="0"/>
              </a:spcBef>
            </a:pPr>
            <a:r>
              <a:rPr lang="en-US" sz="12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Obj. AH-2</a:t>
            </a:r>
          </a:p>
          <a:p>
            <a:pPr algn="ctr">
              <a:spcBef>
                <a:spcPts val="0"/>
              </a:spcBef>
            </a:pPr>
            <a:r>
              <a:rPr lang="en-US" sz="1200" b="0" dirty="0" smtClean="0">
                <a:solidFill>
                  <a:prstClr val="black"/>
                </a:solidFill>
                <a:latin typeface="Verdana" panose="020B0604030504040204" pitchFamily="34" charset="0"/>
                <a:ea typeface="Verdana" panose="020B0604030504040204" pitchFamily="34" charset="0"/>
                <a:cs typeface="Verdana" panose="020B0604030504040204" pitchFamily="34" charset="0"/>
              </a:rPr>
              <a:t>Increase </a:t>
            </a:r>
            <a:r>
              <a:rPr lang="en-US" sz="1200" b="0" dirty="0">
                <a:solidFill>
                  <a:prstClr val="black"/>
                </a:solidFill>
                <a:latin typeface="Verdana" panose="020B0604030504040204" pitchFamily="34" charset="0"/>
                <a:ea typeface="Verdana" panose="020B0604030504040204" pitchFamily="34" charset="0"/>
                <a:cs typeface="Verdana" panose="020B0604030504040204" pitchFamily="34" charset="0"/>
              </a:rPr>
              <a:t>desired</a:t>
            </a:r>
          </a:p>
          <a:p>
            <a:pPr algn="l">
              <a:spcBef>
                <a:spcPts val="0"/>
              </a:spcBef>
            </a:pPr>
            <a:endParaRPr lang="en-US" sz="1200" dirty="0" smtClean="0">
              <a:solidFill>
                <a:prstClr val="black"/>
              </a:solidFill>
              <a:latin typeface="Verdana" panose="020B0604030504040204" pitchFamily="34" charset="0"/>
              <a:ea typeface="Verdana" panose="020B0604030504040204" pitchFamily="34" charset="0"/>
              <a:cs typeface="Verdana" panose="020B0604030504040204" pitchFamily="34" charset="0"/>
            </a:endParaRPr>
          </a:p>
          <a:p>
            <a:pPr algn="l">
              <a:spcBef>
                <a:spcPts val="0"/>
              </a:spcBef>
            </a:pPr>
            <a:endParaRPr lang="en-US" sz="1200" b="0" dirty="0" smtClean="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0810940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8"/>
          </p:nvPr>
        </p:nvSpPr>
        <p:spPr/>
        <p:txBody>
          <a:bodyPr/>
          <a:lstStyle/>
          <a:p>
            <a:fld id="{7391EDBC-5481-E248-9D04-B6CCC7FAB9E3}" type="slidenum">
              <a:rPr lang="en-US" smtClean="0"/>
              <a:pPr/>
              <a:t>16</a:t>
            </a:fld>
            <a:endParaRPr lang="en-US" dirty="0"/>
          </a:p>
        </p:txBody>
      </p:sp>
      <p:sp>
        <p:nvSpPr>
          <p:cNvPr id="3" name="Text Placeholder 2"/>
          <p:cNvSpPr>
            <a:spLocks noGrp="1"/>
          </p:cNvSpPr>
          <p:nvPr>
            <p:ph type="body" sz="quarter" idx="20"/>
          </p:nvPr>
        </p:nvSpPr>
        <p:spPr>
          <a:xfrm>
            <a:off x="0" y="1099225"/>
            <a:ext cx="9144000" cy="4649821"/>
          </a:xfrm>
        </p:spPr>
        <p:txBody>
          <a:bodyPr>
            <a:normAutofit/>
          </a:bodyPr>
          <a:lstStyle/>
          <a:p>
            <a:pPr marL="0" indent="0">
              <a:buNone/>
            </a:pPr>
            <a:endParaRPr lang="en-US" sz="2400" dirty="0" smtClean="0"/>
          </a:p>
          <a:p>
            <a:r>
              <a:rPr lang="en-US" sz="2400" b="1" dirty="0" smtClean="0"/>
              <a:t>Achievement </a:t>
            </a:r>
            <a:r>
              <a:rPr lang="en-US" sz="2400" b="1" dirty="0"/>
              <a:t>levels. </a:t>
            </a:r>
            <a:r>
              <a:rPr lang="en-US" sz="2400" dirty="0"/>
              <a:t>Performance standards set by </a:t>
            </a:r>
            <a:r>
              <a:rPr lang="en-US" sz="2400" dirty="0" smtClean="0"/>
              <a:t>the National Assessment Governing Board that </a:t>
            </a:r>
            <a:r>
              <a:rPr lang="en-US" sz="2400" dirty="0"/>
              <a:t>provide a context for interpreting student performance on NAEP, based on recommendations from panels of educators and members of the public. The levels</a:t>
            </a:r>
            <a:r>
              <a:rPr lang="en-US" sz="2400" dirty="0" smtClean="0"/>
              <a:t>, basic, proficient, </a:t>
            </a:r>
            <a:r>
              <a:rPr lang="en-US" sz="2400" dirty="0"/>
              <a:t>and a</a:t>
            </a:r>
            <a:r>
              <a:rPr lang="en-US" sz="2400" dirty="0" smtClean="0"/>
              <a:t>dvanced, </a:t>
            </a:r>
            <a:r>
              <a:rPr lang="en-US" sz="2400" dirty="0"/>
              <a:t>measure what students should know and be able to do at each grade assessed. See each NAEP subject for a detailed description of what students should know and be able to do at each level at grade 4, 8, or 12.</a:t>
            </a:r>
          </a:p>
        </p:txBody>
      </p:sp>
      <p:sp>
        <p:nvSpPr>
          <p:cNvPr id="4" name="Title 3"/>
          <p:cNvSpPr>
            <a:spLocks noGrp="1"/>
          </p:cNvSpPr>
          <p:nvPr>
            <p:ph type="title"/>
          </p:nvPr>
        </p:nvSpPr>
        <p:spPr>
          <a:xfrm>
            <a:off x="504497" y="131762"/>
            <a:ext cx="6947337" cy="797628"/>
          </a:xfrm>
        </p:spPr>
        <p:txBody>
          <a:bodyPr/>
          <a:lstStyle/>
          <a:p>
            <a:pPr algn="ctr"/>
            <a:r>
              <a:rPr lang="en-US" sz="2800" dirty="0" smtClean="0"/>
              <a:t>Defining Achievement Levels</a:t>
            </a:r>
            <a:endParaRPr lang="en-US" sz="2800" dirty="0"/>
          </a:p>
        </p:txBody>
      </p:sp>
      <p:sp>
        <p:nvSpPr>
          <p:cNvPr id="5" name="Text Placeholder 16"/>
          <p:cNvSpPr txBox="1">
            <a:spLocks/>
          </p:cNvSpPr>
          <p:nvPr/>
        </p:nvSpPr>
        <p:spPr bwMode="auto">
          <a:xfrm>
            <a:off x="0" y="5958237"/>
            <a:ext cx="9144000" cy="1025273"/>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6075" indent="-346075" algn="l" rtl="0" eaLnBrk="0" fontAlgn="base" hangingPunct="0">
              <a:spcBef>
                <a:spcPts val="1200"/>
              </a:spcBef>
              <a:spcAft>
                <a:spcPct val="0"/>
              </a:spcAft>
              <a:buClr>
                <a:srgbClr val="97233F"/>
              </a:buClr>
              <a:buFont typeface="Arial" pitchFamily="34" charset="0"/>
              <a:buChar char="■"/>
              <a:defRPr sz="2400">
                <a:solidFill>
                  <a:schemeClr val="tx1"/>
                </a:solidFill>
                <a:latin typeface="Calibri" pitchFamily="34" charset="0"/>
                <a:ea typeface="ＭＳ Ｐゴシック" pitchFamily="84" charset="-128"/>
                <a:cs typeface="ＭＳ Ｐゴシック" pitchFamily="84" charset="-128"/>
              </a:defRPr>
            </a:lvl1pPr>
            <a:lvl2pPr marL="623888" indent="-277813" algn="l" rtl="0" eaLnBrk="0" fontAlgn="base" hangingPunct="0">
              <a:spcBef>
                <a:spcPts val="6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2pPr>
            <a:lvl3pPr marL="973138" indent="-346075" algn="l" rtl="0" eaLnBrk="0" fontAlgn="base" hangingPunct="0">
              <a:spcBef>
                <a:spcPts val="600"/>
              </a:spcBef>
              <a:spcAft>
                <a:spcPct val="0"/>
              </a:spcAft>
              <a:buClr>
                <a:schemeClr val="tx1"/>
              </a:buClr>
              <a:buSzPct val="80000"/>
              <a:buFont typeface="Wingdings" pitchFamily="2" charset="2"/>
              <a:buChar char="v"/>
              <a:defRPr sz="2400">
                <a:solidFill>
                  <a:schemeClr val="tx1"/>
                </a:solidFill>
                <a:latin typeface="Calibri" pitchFamily="34" charset="0"/>
                <a:ea typeface="ＭＳ Ｐゴシック" pitchFamily="84" charset="-128"/>
                <a:cs typeface="ＭＳ Ｐゴシック"/>
              </a:defRPr>
            </a:lvl3pPr>
            <a:lvl4pPr marL="1260475" indent="-287338" algn="l" rtl="0" eaLnBrk="0" fontAlgn="base" hangingPunct="0">
              <a:spcBef>
                <a:spcPts val="3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4pPr>
            <a:lvl5pPr marL="1600200" indent="-287338" algn="l" rtl="0" eaLnBrk="0" fontAlgn="base" hangingPunct="0">
              <a:spcBef>
                <a:spcPts val="3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5pPr>
            <a:lvl6pPr marL="18462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6pPr>
            <a:lvl7pPr marL="23034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7pPr>
            <a:lvl8pPr marL="27606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8pPr>
            <a:lvl9pPr marL="32178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9pPr>
          </a:lstStyle>
          <a:p>
            <a:pPr marL="0" indent="0">
              <a:buNone/>
            </a:pPr>
            <a:r>
              <a:rPr lang="en-US" sz="1000" kern="0" dirty="0" smtClean="0">
                <a:latin typeface="Verdana" panose="020B0604030504040204" pitchFamily="34" charset="0"/>
                <a:ea typeface="Verdana" panose="020B0604030504040204" pitchFamily="34" charset="0"/>
                <a:cs typeface="Verdana" panose="020B0604030504040204" pitchFamily="34" charset="0"/>
              </a:rPr>
              <a:t>Source: National Assessment of Educational Progress (NAEP), ED/NCES</a:t>
            </a:r>
            <a:r>
              <a:rPr lang="en-US" sz="1000" kern="0" dirty="0">
                <a:latin typeface="Verdana" panose="020B0604030504040204" pitchFamily="34" charset="0"/>
                <a:ea typeface="Verdana" panose="020B0604030504040204" pitchFamily="34" charset="0"/>
                <a:cs typeface="Verdana" panose="020B0604030504040204" pitchFamily="34" charset="0"/>
              </a:rPr>
              <a:t>. </a:t>
            </a:r>
            <a:r>
              <a:rPr lang="en-US" sz="1000" kern="0" dirty="0">
                <a:latin typeface="Verdana" panose="020B0604030504040204" pitchFamily="34" charset="0"/>
                <a:ea typeface="Verdana" panose="020B0604030504040204" pitchFamily="34" charset="0"/>
                <a:cs typeface="Verdana" panose="020B0604030504040204" pitchFamily="34" charset="0"/>
                <a:hlinkClick r:id="rId2"/>
              </a:rPr>
              <a:t>https://</a:t>
            </a:r>
            <a:r>
              <a:rPr lang="en-US" sz="1000" kern="0" dirty="0" smtClean="0">
                <a:latin typeface="Verdana" panose="020B0604030504040204" pitchFamily="34" charset="0"/>
                <a:ea typeface="Verdana" panose="020B0604030504040204" pitchFamily="34" charset="0"/>
                <a:cs typeface="Verdana" panose="020B0604030504040204" pitchFamily="34" charset="0"/>
                <a:hlinkClick r:id="rId2"/>
              </a:rPr>
              <a:t>nces.ed.gov/nationsreportcard/glossary.aspx#scale_score</a:t>
            </a:r>
            <a:r>
              <a:rPr lang="en-US" sz="1000" kern="0" dirty="0" smtClean="0">
                <a:latin typeface="Verdana" panose="020B0604030504040204" pitchFamily="34" charset="0"/>
                <a:ea typeface="Verdana" panose="020B0604030504040204" pitchFamily="34" charset="0"/>
                <a:cs typeface="Verdana" panose="020B0604030504040204" pitchFamily="34" charset="0"/>
              </a:rPr>
              <a:t> </a:t>
            </a:r>
            <a:endParaRPr lang="en-US" sz="1000" kern="0" dirty="0">
              <a:latin typeface="Verdana" panose="020B0604030504040204" pitchFamily="34" charset="0"/>
              <a:ea typeface="Verdana" panose="020B0604030504040204" pitchFamily="34" charset="0"/>
              <a:cs typeface="Verdana" panose="020B0604030504040204" pitchFamily="34" charset="0"/>
            </a:endParaRPr>
          </a:p>
        </p:txBody>
      </p:sp>
      <p:sp>
        <p:nvSpPr>
          <p:cNvPr id="6" name="Text Placeholder 8"/>
          <p:cNvSpPr txBox="1">
            <a:spLocks/>
          </p:cNvSpPr>
          <p:nvPr/>
        </p:nvSpPr>
        <p:spPr>
          <a:xfrm>
            <a:off x="6071616" y="6378583"/>
            <a:ext cx="2466315" cy="419629"/>
          </a:xfrm>
          <a:prstGeom prst="rect">
            <a:avLst/>
          </a:prstGeom>
          <a:ln w="19050">
            <a:solidFill>
              <a:srgbClr val="C00000"/>
            </a:solidFill>
          </a:ln>
          <a:effectLst/>
        </p:spPr>
        <p:txBody>
          <a:bodyPr vert="horz" lIns="91440" tIns="45720" rIns="91440" bIns="45720" rtlCol="0" anchor="t">
            <a:noAutofit/>
          </a:bodyPr>
          <a:lstStyle>
            <a:lvl1pPr marL="0" indent="-342900" algn="r" defTabSz="914400" rtl="0" eaLnBrk="1" latinLnBrk="0" hangingPunct="1">
              <a:spcBef>
                <a:spcPct val="20000"/>
              </a:spcBef>
              <a:buFont typeface="Arial" pitchFamily="34" charset="0"/>
              <a:buNone/>
              <a:defRPr sz="1600" b="1"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None/>
              <a:defRPr sz="1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spcBef>
                <a:spcPts val="0"/>
              </a:spcBef>
            </a:pPr>
            <a:r>
              <a:rPr lang="en-US" sz="1200" dirty="0" err="1" smtClean="0">
                <a:solidFill>
                  <a:prstClr val="black"/>
                </a:solidFill>
                <a:latin typeface="Verdana" panose="020B0604030504040204" pitchFamily="34" charset="0"/>
                <a:ea typeface="Verdana" panose="020B0604030504040204" pitchFamily="34" charset="0"/>
                <a:cs typeface="Verdana" panose="020B0604030504040204" pitchFamily="34" charset="0"/>
              </a:rPr>
              <a:t>Objs</a:t>
            </a:r>
            <a:r>
              <a:rPr lang="en-US" sz="12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AH-5.3.2 &amp; AH-5.4.2</a:t>
            </a:r>
          </a:p>
          <a:p>
            <a:pPr algn="ctr">
              <a:spcBef>
                <a:spcPts val="0"/>
              </a:spcBef>
            </a:pPr>
            <a:r>
              <a:rPr lang="en-US" sz="1200" b="0" dirty="0" smtClean="0">
                <a:solidFill>
                  <a:prstClr val="black"/>
                </a:solidFill>
                <a:latin typeface="Verdana" panose="020B0604030504040204" pitchFamily="34" charset="0"/>
                <a:ea typeface="Verdana" panose="020B0604030504040204" pitchFamily="34" charset="0"/>
                <a:cs typeface="Verdana" panose="020B0604030504040204" pitchFamily="34" charset="0"/>
              </a:rPr>
              <a:t>Increase </a:t>
            </a:r>
            <a:r>
              <a:rPr lang="en-US" sz="1200" b="0" dirty="0">
                <a:solidFill>
                  <a:prstClr val="black"/>
                </a:solidFill>
                <a:latin typeface="Verdana" panose="020B0604030504040204" pitchFamily="34" charset="0"/>
                <a:ea typeface="Verdana" panose="020B0604030504040204" pitchFamily="34" charset="0"/>
                <a:cs typeface="Verdana" panose="020B0604030504040204" pitchFamily="34" charset="0"/>
              </a:rPr>
              <a:t>desired</a:t>
            </a:r>
          </a:p>
          <a:p>
            <a:pPr algn="l">
              <a:spcBef>
                <a:spcPts val="0"/>
              </a:spcBef>
            </a:pPr>
            <a:endParaRPr lang="en-US" sz="1200" dirty="0" smtClean="0">
              <a:solidFill>
                <a:prstClr val="black"/>
              </a:solidFill>
              <a:latin typeface="Verdana" panose="020B0604030504040204" pitchFamily="34" charset="0"/>
              <a:ea typeface="Verdana" panose="020B0604030504040204" pitchFamily="34" charset="0"/>
              <a:cs typeface="Verdana" panose="020B0604030504040204" pitchFamily="34" charset="0"/>
            </a:endParaRPr>
          </a:p>
          <a:p>
            <a:pPr algn="l">
              <a:spcBef>
                <a:spcPts val="0"/>
              </a:spcBef>
            </a:pPr>
            <a:endParaRPr lang="en-US" sz="1200" b="0" dirty="0" smtClean="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0612878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8"/>
          </p:nvPr>
        </p:nvSpPr>
        <p:spPr/>
        <p:txBody>
          <a:bodyPr/>
          <a:lstStyle/>
          <a:p>
            <a:fld id="{7391EDBC-5481-E248-9D04-B6CCC7FAB9E3}" type="slidenum">
              <a:rPr lang="en-US" smtClean="0"/>
              <a:pPr/>
              <a:t>17</a:t>
            </a:fld>
            <a:endParaRPr lang="en-US" dirty="0"/>
          </a:p>
        </p:txBody>
      </p:sp>
      <p:sp>
        <p:nvSpPr>
          <p:cNvPr id="3" name="Text Placeholder 2"/>
          <p:cNvSpPr>
            <a:spLocks noGrp="1"/>
          </p:cNvSpPr>
          <p:nvPr>
            <p:ph type="body" sz="quarter" idx="20"/>
          </p:nvPr>
        </p:nvSpPr>
        <p:spPr>
          <a:xfrm>
            <a:off x="0" y="1099225"/>
            <a:ext cx="9144000" cy="4649821"/>
          </a:xfrm>
        </p:spPr>
        <p:txBody>
          <a:bodyPr>
            <a:normAutofit lnSpcReduction="10000"/>
          </a:bodyPr>
          <a:lstStyle/>
          <a:p>
            <a:r>
              <a:rPr lang="en-US" sz="2400" b="1" dirty="0"/>
              <a:t>Basic. </a:t>
            </a:r>
            <a:r>
              <a:rPr lang="en-US" sz="2400" dirty="0" smtClean="0"/>
              <a:t>Denotes partial </a:t>
            </a:r>
            <a:r>
              <a:rPr lang="en-US" sz="2400" dirty="0"/>
              <a:t>mastery of prerequisite knowledge and skills that are fundamental for proficient work at each grade assessed</a:t>
            </a:r>
            <a:r>
              <a:rPr lang="en-US" sz="2400" dirty="0" smtClean="0"/>
              <a:t>.</a:t>
            </a:r>
          </a:p>
          <a:p>
            <a:pPr marL="0" indent="0">
              <a:buNone/>
            </a:pPr>
            <a:endParaRPr lang="en-US" sz="2400" dirty="0" smtClean="0"/>
          </a:p>
          <a:p>
            <a:r>
              <a:rPr lang="en-US" sz="2400" b="1" dirty="0"/>
              <a:t>Proficient: </a:t>
            </a:r>
            <a:r>
              <a:rPr lang="en-US" sz="2400" dirty="0" smtClean="0"/>
              <a:t>Represents solid </a:t>
            </a:r>
            <a:r>
              <a:rPr lang="en-US" sz="2400" dirty="0"/>
              <a:t>academic performance for each grade assessed. Students reaching this level have demonstrated competency over challenging subject matter, including subject-matter knowledge, application of such knowledge to real-world situations, and analytical skills appropriate to the subject matter. </a:t>
            </a:r>
            <a:endParaRPr lang="en-US" sz="2400" dirty="0" smtClean="0"/>
          </a:p>
          <a:p>
            <a:pPr marL="0" indent="0">
              <a:buNone/>
            </a:pPr>
            <a:endParaRPr lang="en-US" sz="2400" dirty="0" smtClean="0"/>
          </a:p>
          <a:p>
            <a:r>
              <a:rPr lang="en-US" sz="2400" b="1" dirty="0" smtClean="0"/>
              <a:t>Advanced</a:t>
            </a:r>
            <a:r>
              <a:rPr lang="en-US" sz="2400" b="1" dirty="0"/>
              <a:t>. </a:t>
            </a:r>
            <a:r>
              <a:rPr lang="en-US" sz="2400" dirty="0" smtClean="0"/>
              <a:t>Refers to superior </a:t>
            </a:r>
            <a:r>
              <a:rPr lang="en-US" sz="2400" dirty="0"/>
              <a:t>performance at each grade assessed. </a:t>
            </a:r>
          </a:p>
        </p:txBody>
      </p:sp>
      <p:sp>
        <p:nvSpPr>
          <p:cNvPr id="4" name="Title 3"/>
          <p:cNvSpPr>
            <a:spLocks noGrp="1"/>
          </p:cNvSpPr>
          <p:nvPr>
            <p:ph type="title"/>
          </p:nvPr>
        </p:nvSpPr>
        <p:spPr>
          <a:xfrm>
            <a:off x="554477" y="131762"/>
            <a:ext cx="6896909" cy="797628"/>
          </a:xfrm>
        </p:spPr>
        <p:txBody>
          <a:bodyPr/>
          <a:lstStyle/>
          <a:p>
            <a:pPr algn="ctr"/>
            <a:r>
              <a:rPr lang="en-US" sz="2800" dirty="0" smtClean="0"/>
              <a:t>Defining Basic, Proficient and Advanced Achievement Levels</a:t>
            </a:r>
            <a:endParaRPr lang="en-US" sz="2800" dirty="0"/>
          </a:p>
        </p:txBody>
      </p:sp>
      <p:sp>
        <p:nvSpPr>
          <p:cNvPr id="5" name="Text Placeholder 16"/>
          <p:cNvSpPr txBox="1">
            <a:spLocks/>
          </p:cNvSpPr>
          <p:nvPr/>
        </p:nvSpPr>
        <p:spPr bwMode="auto">
          <a:xfrm>
            <a:off x="0" y="5958237"/>
            <a:ext cx="9144000" cy="1025273"/>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6075" indent="-346075" algn="l" rtl="0" eaLnBrk="0" fontAlgn="base" hangingPunct="0">
              <a:spcBef>
                <a:spcPts val="1200"/>
              </a:spcBef>
              <a:spcAft>
                <a:spcPct val="0"/>
              </a:spcAft>
              <a:buClr>
                <a:srgbClr val="97233F"/>
              </a:buClr>
              <a:buFont typeface="Arial" pitchFamily="34" charset="0"/>
              <a:buChar char="■"/>
              <a:defRPr sz="2400">
                <a:solidFill>
                  <a:schemeClr val="tx1"/>
                </a:solidFill>
                <a:latin typeface="Calibri" pitchFamily="34" charset="0"/>
                <a:ea typeface="ＭＳ Ｐゴシック" pitchFamily="84" charset="-128"/>
                <a:cs typeface="ＭＳ Ｐゴシック" pitchFamily="84" charset="-128"/>
              </a:defRPr>
            </a:lvl1pPr>
            <a:lvl2pPr marL="623888" indent="-277813" algn="l" rtl="0" eaLnBrk="0" fontAlgn="base" hangingPunct="0">
              <a:spcBef>
                <a:spcPts val="6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2pPr>
            <a:lvl3pPr marL="973138" indent="-346075" algn="l" rtl="0" eaLnBrk="0" fontAlgn="base" hangingPunct="0">
              <a:spcBef>
                <a:spcPts val="600"/>
              </a:spcBef>
              <a:spcAft>
                <a:spcPct val="0"/>
              </a:spcAft>
              <a:buClr>
                <a:schemeClr val="tx1"/>
              </a:buClr>
              <a:buSzPct val="80000"/>
              <a:buFont typeface="Wingdings" pitchFamily="2" charset="2"/>
              <a:buChar char="v"/>
              <a:defRPr sz="2400">
                <a:solidFill>
                  <a:schemeClr val="tx1"/>
                </a:solidFill>
                <a:latin typeface="Calibri" pitchFamily="34" charset="0"/>
                <a:ea typeface="ＭＳ Ｐゴシック" pitchFamily="84" charset="-128"/>
                <a:cs typeface="ＭＳ Ｐゴシック"/>
              </a:defRPr>
            </a:lvl3pPr>
            <a:lvl4pPr marL="1260475" indent="-287338" algn="l" rtl="0" eaLnBrk="0" fontAlgn="base" hangingPunct="0">
              <a:spcBef>
                <a:spcPts val="3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4pPr>
            <a:lvl5pPr marL="1600200" indent="-287338" algn="l" rtl="0" eaLnBrk="0" fontAlgn="base" hangingPunct="0">
              <a:spcBef>
                <a:spcPts val="3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5pPr>
            <a:lvl6pPr marL="18462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6pPr>
            <a:lvl7pPr marL="23034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7pPr>
            <a:lvl8pPr marL="27606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8pPr>
            <a:lvl9pPr marL="32178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9pPr>
          </a:lstStyle>
          <a:p>
            <a:pPr marL="0" indent="0">
              <a:buNone/>
            </a:pPr>
            <a:r>
              <a:rPr lang="en-US" sz="1000" kern="0" dirty="0" smtClean="0">
                <a:latin typeface="Verdana" panose="020B0604030504040204" pitchFamily="34" charset="0"/>
                <a:ea typeface="Verdana" panose="020B0604030504040204" pitchFamily="34" charset="0"/>
                <a:cs typeface="Verdana" panose="020B0604030504040204" pitchFamily="34" charset="0"/>
              </a:rPr>
              <a:t>Source: National Assessment of Educational Progress (NAEP), ED/NCES</a:t>
            </a:r>
            <a:r>
              <a:rPr lang="en-US" sz="1000" kern="0" dirty="0">
                <a:latin typeface="Verdana" panose="020B0604030504040204" pitchFamily="34" charset="0"/>
                <a:ea typeface="Verdana" panose="020B0604030504040204" pitchFamily="34" charset="0"/>
                <a:cs typeface="Verdana" panose="020B0604030504040204" pitchFamily="34" charset="0"/>
              </a:rPr>
              <a:t>. </a:t>
            </a:r>
            <a:r>
              <a:rPr lang="en-US" sz="1000" kern="0" dirty="0">
                <a:latin typeface="Verdana" panose="020B0604030504040204" pitchFamily="34" charset="0"/>
                <a:ea typeface="Verdana" panose="020B0604030504040204" pitchFamily="34" charset="0"/>
                <a:cs typeface="Verdana" panose="020B0604030504040204" pitchFamily="34" charset="0"/>
                <a:hlinkClick r:id="rId2"/>
              </a:rPr>
              <a:t>https://</a:t>
            </a:r>
            <a:r>
              <a:rPr lang="en-US" sz="1000" kern="0" dirty="0" smtClean="0">
                <a:latin typeface="Verdana" panose="020B0604030504040204" pitchFamily="34" charset="0"/>
                <a:ea typeface="Verdana" panose="020B0604030504040204" pitchFamily="34" charset="0"/>
                <a:cs typeface="Verdana" panose="020B0604030504040204" pitchFamily="34" charset="0"/>
                <a:hlinkClick r:id="rId2"/>
              </a:rPr>
              <a:t>nces.ed.gov/nationsreportcard/glossary.aspx#scale_score</a:t>
            </a:r>
            <a:r>
              <a:rPr lang="en-US" sz="1000" kern="0" dirty="0" smtClean="0">
                <a:latin typeface="Verdana" panose="020B0604030504040204" pitchFamily="34" charset="0"/>
                <a:ea typeface="Verdana" panose="020B0604030504040204" pitchFamily="34" charset="0"/>
                <a:cs typeface="Verdana" panose="020B0604030504040204" pitchFamily="34" charset="0"/>
              </a:rPr>
              <a:t> </a:t>
            </a:r>
            <a:endParaRPr lang="en-US" sz="1000" kern="0" dirty="0">
              <a:latin typeface="Verdana" panose="020B0604030504040204" pitchFamily="34" charset="0"/>
              <a:ea typeface="Verdana" panose="020B0604030504040204" pitchFamily="34" charset="0"/>
              <a:cs typeface="Verdana" panose="020B0604030504040204" pitchFamily="34" charset="0"/>
            </a:endParaRPr>
          </a:p>
        </p:txBody>
      </p:sp>
      <p:sp>
        <p:nvSpPr>
          <p:cNvPr id="6" name="Text Placeholder 8"/>
          <p:cNvSpPr txBox="1">
            <a:spLocks/>
          </p:cNvSpPr>
          <p:nvPr/>
        </p:nvSpPr>
        <p:spPr>
          <a:xfrm>
            <a:off x="6071616" y="6378583"/>
            <a:ext cx="2466315" cy="419629"/>
          </a:xfrm>
          <a:prstGeom prst="rect">
            <a:avLst/>
          </a:prstGeom>
          <a:ln w="19050">
            <a:solidFill>
              <a:srgbClr val="C00000"/>
            </a:solidFill>
          </a:ln>
          <a:effectLst/>
        </p:spPr>
        <p:txBody>
          <a:bodyPr vert="horz" lIns="91440" tIns="45720" rIns="91440" bIns="45720" rtlCol="0" anchor="t">
            <a:noAutofit/>
          </a:bodyPr>
          <a:lstStyle>
            <a:lvl1pPr marL="0" indent="-342900" algn="r" defTabSz="914400" rtl="0" eaLnBrk="1" latinLnBrk="0" hangingPunct="1">
              <a:spcBef>
                <a:spcPct val="20000"/>
              </a:spcBef>
              <a:buFont typeface="Arial" pitchFamily="34" charset="0"/>
              <a:buNone/>
              <a:defRPr sz="1600" b="1"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None/>
              <a:defRPr sz="1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spcBef>
                <a:spcPts val="0"/>
              </a:spcBef>
            </a:pPr>
            <a:r>
              <a:rPr lang="en-US" sz="1200" dirty="0" err="1" smtClean="0">
                <a:solidFill>
                  <a:prstClr val="black"/>
                </a:solidFill>
                <a:latin typeface="Verdana" panose="020B0604030504040204" pitchFamily="34" charset="0"/>
                <a:ea typeface="Verdana" panose="020B0604030504040204" pitchFamily="34" charset="0"/>
                <a:cs typeface="Verdana" panose="020B0604030504040204" pitchFamily="34" charset="0"/>
              </a:rPr>
              <a:t>Objs</a:t>
            </a:r>
            <a:r>
              <a:rPr lang="en-US" sz="12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AH-5.3.2 &amp; AH-5.4.2</a:t>
            </a:r>
          </a:p>
          <a:p>
            <a:pPr algn="ctr">
              <a:spcBef>
                <a:spcPts val="0"/>
              </a:spcBef>
            </a:pPr>
            <a:r>
              <a:rPr lang="en-US" sz="1200" b="0" dirty="0" smtClean="0">
                <a:solidFill>
                  <a:prstClr val="black"/>
                </a:solidFill>
                <a:latin typeface="Verdana" panose="020B0604030504040204" pitchFamily="34" charset="0"/>
                <a:ea typeface="Verdana" panose="020B0604030504040204" pitchFamily="34" charset="0"/>
                <a:cs typeface="Verdana" panose="020B0604030504040204" pitchFamily="34" charset="0"/>
              </a:rPr>
              <a:t>Increase </a:t>
            </a:r>
            <a:r>
              <a:rPr lang="en-US" sz="1200" b="0" dirty="0">
                <a:solidFill>
                  <a:prstClr val="black"/>
                </a:solidFill>
                <a:latin typeface="Verdana" panose="020B0604030504040204" pitchFamily="34" charset="0"/>
                <a:ea typeface="Verdana" panose="020B0604030504040204" pitchFamily="34" charset="0"/>
                <a:cs typeface="Verdana" panose="020B0604030504040204" pitchFamily="34" charset="0"/>
              </a:rPr>
              <a:t>desired</a:t>
            </a:r>
          </a:p>
          <a:p>
            <a:pPr algn="l">
              <a:spcBef>
                <a:spcPts val="0"/>
              </a:spcBef>
            </a:pPr>
            <a:endParaRPr lang="en-US" sz="1200" dirty="0" smtClean="0">
              <a:solidFill>
                <a:prstClr val="black"/>
              </a:solidFill>
              <a:latin typeface="Verdana" panose="020B0604030504040204" pitchFamily="34" charset="0"/>
              <a:ea typeface="Verdana" panose="020B0604030504040204" pitchFamily="34" charset="0"/>
              <a:cs typeface="Verdana" panose="020B0604030504040204" pitchFamily="34" charset="0"/>
            </a:endParaRPr>
          </a:p>
          <a:p>
            <a:pPr algn="l">
              <a:spcBef>
                <a:spcPts val="0"/>
              </a:spcBef>
            </a:pPr>
            <a:endParaRPr lang="en-US" sz="1200" b="0" dirty="0" smtClean="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9165153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8"/>
          </p:nvPr>
        </p:nvSpPr>
        <p:spPr/>
        <p:txBody>
          <a:bodyPr/>
          <a:lstStyle/>
          <a:p>
            <a:fld id="{7391EDBC-5481-E248-9D04-B6CCC7FAB9E3}" type="slidenum">
              <a:rPr lang="en-US" smtClean="0"/>
              <a:pPr/>
              <a:t>18</a:t>
            </a:fld>
            <a:endParaRPr lang="en-US" dirty="0"/>
          </a:p>
        </p:txBody>
      </p:sp>
      <p:sp>
        <p:nvSpPr>
          <p:cNvPr id="4" name="Title 3"/>
          <p:cNvSpPr>
            <a:spLocks noGrp="1"/>
          </p:cNvSpPr>
          <p:nvPr>
            <p:ph type="title"/>
          </p:nvPr>
        </p:nvSpPr>
        <p:spPr>
          <a:xfrm>
            <a:off x="522515" y="131762"/>
            <a:ext cx="6923314" cy="797628"/>
          </a:xfrm>
        </p:spPr>
        <p:txBody>
          <a:bodyPr/>
          <a:lstStyle/>
          <a:p>
            <a:pPr algn="ctr"/>
            <a:r>
              <a:rPr lang="en-US" sz="2800" dirty="0" smtClean="0">
                <a:latin typeface="Verdana" panose="020B0604030504040204" pitchFamily="34" charset="0"/>
                <a:ea typeface="Verdana" panose="020B0604030504040204" pitchFamily="34" charset="0"/>
                <a:cs typeface="Verdana" panose="020B0604030504040204" pitchFamily="34" charset="0"/>
              </a:rPr>
              <a:t/>
            </a:r>
            <a:br>
              <a:rPr lang="en-US" sz="2800" dirty="0" smtClean="0">
                <a:latin typeface="Verdana" panose="020B0604030504040204" pitchFamily="34" charset="0"/>
                <a:ea typeface="Verdana" panose="020B0604030504040204" pitchFamily="34" charset="0"/>
                <a:cs typeface="Verdana" panose="020B0604030504040204" pitchFamily="34" charset="0"/>
              </a:rPr>
            </a:br>
            <a:r>
              <a:rPr lang="en-US" sz="2800" dirty="0" smtClean="0">
                <a:latin typeface="Verdana" panose="020B0604030504040204" pitchFamily="34" charset="0"/>
                <a:ea typeface="Verdana" panose="020B0604030504040204" pitchFamily="34" charset="0"/>
                <a:cs typeface="Verdana" panose="020B0604030504040204" pitchFamily="34" charset="0"/>
              </a:rPr>
              <a:t>On-Time </a:t>
            </a:r>
            <a:r>
              <a:rPr lang="en-US" sz="2800" dirty="0">
                <a:latin typeface="Verdana" panose="020B0604030504040204" pitchFamily="34" charset="0"/>
                <a:ea typeface="Verdana" panose="020B0604030504040204" pitchFamily="34" charset="0"/>
                <a:cs typeface="Verdana" panose="020B0604030504040204" pitchFamily="34" charset="0"/>
              </a:rPr>
              <a:t>High School </a:t>
            </a:r>
            <a:r>
              <a:rPr lang="en-US" sz="2800" dirty="0" smtClean="0">
                <a:latin typeface="Verdana" panose="020B0604030504040204" pitchFamily="34" charset="0"/>
                <a:ea typeface="Verdana" panose="020B0604030504040204" pitchFamily="34" charset="0"/>
                <a:cs typeface="Verdana" panose="020B0604030504040204" pitchFamily="34" charset="0"/>
              </a:rPr>
              <a:t>Graduation, 2014-15</a:t>
            </a:r>
            <a:r>
              <a:rPr lang="en-US" sz="2800" dirty="0">
                <a:latin typeface="Verdana" panose="020B0604030504040204" pitchFamily="34" charset="0"/>
                <a:ea typeface="Verdana" panose="020B0604030504040204" pitchFamily="34" charset="0"/>
                <a:cs typeface="Verdana" panose="020B0604030504040204" pitchFamily="34" charset="0"/>
              </a:rPr>
              <a:t/>
            </a:r>
            <a:br>
              <a:rPr lang="en-US" sz="2800" dirty="0">
                <a:latin typeface="Verdana" panose="020B0604030504040204" pitchFamily="34" charset="0"/>
                <a:ea typeface="Verdana" panose="020B0604030504040204" pitchFamily="34" charset="0"/>
                <a:cs typeface="Verdana" panose="020B0604030504040204" pitchFamily="34" charset="0"/>
              </a:rPr>
            </a:br>
            <a:endParaRPr lang="en-US" sz="2800" dirty="0"/>
          </a:p>
        </p:txBody>
      </p:sp>
      <p:sp>
        <p:nvSpPr>
          <p:cNvPr id="5" name="TextBox 4"/>
          <p:cNvSpPr txBox="1"/>
          <p:nvPr/>
        </p:nvSpPr>
        <p:spPr>
          <a:xfrm>
            <a:off x="1232450" y="1098637"/>
            <a:ext cx="6968190" cy="276999"/>
          </a:xfrm>
          <a:prstGeom prst="rect">
            <a:avLst/>
          </a:prstGeom>
          <a:noFill/>
        </p:spPr>
        <p:txBody>
          <a:bodyPr wrap="none" rtlCol="0">
            <a:spAutoFit/>
          </a:bodyPr>
          <a:lstStyle/>
          <a:p>
            <a:pPr algn="ctr"/>
            <a:r>
              <a:rPr lang="en-US" sz="1200" dirty="0" smtClean="0">
                <a:latin typeface="Verdana" panose="020B0604030504040204" pitchFamily="34" charset="0"/>
                <a:ea typeface="Verdana" panose="020B0604030504040204" pitchFamily="34" charset="0"/>
                <a:cs typeface="Verdana" panose="020B0604030504040204" pitchFamily="34" charset="0"/>
              </a:rPr>
              <a:t>Healthy People 2020 Objective AH-5.1 ● National Target = 87% ● </a:t>
            </a:r>
            <a:r>
              <a:rPr lang="en-US" sz="1200" dirty="0">
                <a:latin typeface="Verdana" panose="020B0604030504040204" pitchFamily="34" charset="0"/>
                <a:ea typeface="Verdana" panose="020B0604030504040204" pitchFamily="34" charset="0"/>
                <a:cs typeface="Verdana" panose="020B0604030504040204" pitchFamily="34" charset="0"/>
              </a:rPr>
              <a:t>National </a:t>
            </a:r>
            <a:r>
              <a:rPr lang="en-US" sz="1200" dirty="0" smtClean="0">
                <a:latin typeface="Verdana" panose="020B0604030504040204" pitchFamily="34" charset="0"/>
                <a:ea typeface="Verdana" panose="020B0604030504040204" pitchFamily="34" charset="0"/>
                <a:cs typeface="Verdana" panose="020B0604030504040204" pitchFamily="34" charset="0"/>
              </a:rPr>
              <a:t>Rate </a:t>
            </a:r>
            <a:r>
              <a:rPr lang="en-US" sz="1200" dirty="0">
                <a:latin typeface="Verdana" panose="020B0604030504040204" pitchFamily="34" charset="0"/>
                <a:ea typeface="Verdana" panose="020B0604030504040204" pitchFamily="34" charset="0"/>
                <a:cs typeface="Verdana" panose="020B0604030504040204" pitchFamily="34" charset="0"/>
              </a:rPr>
              <a:t>= </a:t>
            </a:r>
            <a:r>
              <a:rPr lang="en-US" sz="1200" dirty="0" smtClean="0">
                <a:latin typeface="Verdana" panose="020B0604030504040204" pitchFamily="34" charset="0"/>
                <a:ea typeface="Verdana" panose="020B0604030504040204" pitchFamily="34" charset="0"/>
                <a:cs typeface="Verdana" panose="020B0604030504040204" pitchFamily="34" charset="0"/>
              </a:rPr>
              <a:t>83%</a:t>
            </a:r>
          </a:p>
        </p:txBody>
      </p:sp>
      <p:grpSp>
        <p:nvGrpSpPr>
          <p:cNvPr id="6" name="Group 5" descr="This map displays the distribution of students graduating from high school 4 years after starting the 9th grade.&#10;"/>
          <p:cNvGrpSpPr/>
          <p:nvPr/>
        </p:nvGrpSpPr>
        <p:grpSpPr>
          <a:xfrm>
            <a:off x="500287" y="1350406"/>
            <a:ext cx="8143427" cy="4157189"/>
            <a:chOff x="1635462" y="580644"/>
            <a:chExt cx="10630190" cy="5696712"/>
          </a:xfrm>
        </p:grpSpPr>
        <p:grpSp>
          <p:nvGrpSpPr>
            <p:cNvPr id="7" name="Group 6"/>
            <p:cNvGrpSpPr>
              <a:grpSpLocks noChangeAspect="1"/>
            </p:cNvGrpSpPr>
            <p:nvPr/>
          </p:nvGrpSpPr>
          <p:grpSpPr>
            <a:xfrm>
              <a:off x="1981200" y="580644"/>
              <a:ext cx="8229600" cy="5696712"/>
              <a:chOff x="3402013" y="1357313"/>
              <a:chExt cx="5519738" cy="3822700"/>
            </a:xfrm>
          </p:grpSpPr>
          <p:sp>
            <p:nvSpPr>
              <p:cNvPr id="115" name="Freeform 5"/>
              <p:cNvSpPr>
                <a:spLocks noEditPoints="1"/>
              </p:cNvSpPr>
              <p:nvPr/>
            </p:nvSpPr>
            <p:spPr bwMode="auto">
              <a:xfrm>
                <a:off x="7085013" y="3722688"/>
                <a:ext cx="417513" cy="725488"/>
              </a:xfrm>
              <a:custGeom>
                <a:avLst/>
                <a:gdLst>
                  <a:gd name="T0" fmla="*/ 39 w 263"/>
                  <a:gd name="T1" fmla="*/ 454 h 457"/>
                  <a:gd name="T2" fmla="*/ 33 w 263"/>
                  <a:gd name="T3" fmla="*/ 455 h 457"/>
                  <a:gd name="T4" fmla="*/ 44 w 263"/>
                  <a:gd name="T5" fmla="*/ 454 h 457"/>
                  <a:gd name="T6" fmla="*/ 29 w 263"/>
                  <a:gd name="T7" fmla="*/ 13 h 457"/>
                  <a:gd name="T8" fmla="*/ 38 w 263"/>
                  <a:gd name="T9" fmla="*/ 13 h 457"/>
                  <a:gd name="T10" fmla="*/ 58 w 263"/>
                  <a:gd name="T11" fmla="*/ 10 h 457"/>
                  <a:gd name="T12" fmla="*/ 83 w 263"/>
                  <a:gd name="T13" fmla="*/ 10 h 457"/>
                  <a:gd name="T14" fmla="*/ 94 w 263"/>
                  <a:gd name="T15" fmla="*/ 8 h 457"/>
                  <a:gd name="T16" fmla="*/ 105 w 263"/>
                  <a:gd name="T17" fmla="*/ 6 h 457"/>
                  <a:gd name="T18" fmla="*/ 119 w 263"/>
                  <a:gd name="T19" fmla="*/ 6 h 457"/>
                  <a:gd name="T20" fmla="*/ 178 w 263"/>
                  <a:gd name="T21" fmla="*/ 0 h 457"/>
                  <a:gd name="T22" fmla="*/ 187 w 263"/>
                  <a:gd name="T23" fmla="*/ 33 h 457"/>
                  <a:gd name="T24" fmla="*/ 190 w 263"/>
                  <a:gd name="T25" fmla="*/ 47 h 457"/>
                  <a:gd name="T26" fmla="*/ 205 w 263"/>
                  <a:gd name="T27" fmla="*/ 98 h 457"/>
                  <a:gd name="T28" fmla="*/ 216 w 263"/>
                  <a:gd name="T29" fmla="*/ 137 h 457"/>
                  <a:gd name="T30" fmla="*/ 234 w 263"/>
                  <a:gd name="T31" fmla="*/ 201 h 457"/>
                  <a:gd name="T32" fmla="*/ 241 w 263"/>
                  <a:gd name="T33" fmla="*/ 218 h 457"/>
                  <a:gd name="T34" fmla="*/ 248 w 263"/>
                  <a:gd name="T35" fmla="*/ 228 h 457"/>
                  <a:gd name="T36" fmla="*/ 253 w 263"/>
                  <a:gd name="T37" fmla="*/ 242 h 457"/>
                  <a:gd name="T38" fmla="*/ 248 w 263"/>
                  <a:gd name="T39" fmla="*/ 265 h 457"/>
                  <a:gd name="T40" fmla="*/ 244 w 263"/>
                  <a:gd name="T41" fmla="*/ 291 h 457"/>
                  <a:gd name="T42" fmla="*/ 246 w 263"/>
                  <a:gd name="T43" fmla="*/ 299 h 457"/>
                  <a:gd name="T44" fmla="*/ 253 w 263"/>
                  <a:gd name="T45" fmla="*/ 335 h 457"/>
                  <a:gd name="T46" fmla="*/ 260 w 263"/>
                  <a:gd name="T47" fmla="*/ 354 h 457"/>
                  <a:gd name="T48" fmla="*/ 261 w 263"/>
                  <a:gd name="T49" fmla="*/ 362 h 457"/>
                  <a:gd name="T50" fmla="*/ 227 w 263"/>
                  <a:gd name="T51" fmla="*/ 367 h 457"/>
                  <a:gd name="T52" fmla="*/ 178 w 263"/>
                  <a:gd name="T53" fmla="*/ 372 h 457"/>
                  <a:gd name="T54" fmla="*/ 163 w 263"/>
                  <a:gd name="T55" fmla="*/ 374 h 457"/>
                  <a:gd name="T56" fmla="*/ 149 w 263"/>
                  <a:gd name="T57" fmla="*/ 376 h 457"/>
                  <a:gd name="T58" fmla="*/ 134 w 263"/>
                  <a:gd name="T59" fmla="*/ 377 h 457"/>
                  <a:gd name="T60" fmla="*/ 116 w 263"/>
                  <a:gd name="T61" fmla="*/ 377 h 457"/>
                  <a:gd name="T62" fmla="*/ 99 w 263"/>
                  <a:gd name="T63" fmla="*/ 379 h 457"/>
                  <a:gd name="T64" fmla="*/ 95 w 263"/>
                  <a:gd name="T65" fmla="*/ 381 h 457"/>
                  <a:gd name="T66" fmla="*/ 85 w 263"/>
                  <a:gd name="T67" fmla="*/ 381 h 457"/>
                  <a:gd name="T68" fmla="*/ 83 w 263"/>
                  <a:gd name="T69" fmla="*/ 381 h 457"/>
                  <a:gd name="T70" fmla="*/ 73 w 263"/>
                  <a:gd name="T71" fmla="*/ 391 h 457"/>
                  <a:gd name="T72" fmla="*/ 90 w 263"/>
                  <a:gd name="T73" fmla="*/ 411 h 457"/>
                  <a:gd name="T74" fmla="*/ 92 w 263"/>
                  <a:gd name="T75" fmla="*/ 435 h 457"/>
                  <a:gd name="T76" fmla="*/ 83 w 263"/>
                  <a:gd name="T77" fmla="*/ 448 h 457"/>
                  <a:gd name="T78" fmla="*/ 55 w 263"/>
                  <a:gd name="T79" fmla="*/ 455 h 457"/>
                  <a:gd name="T80" fmla="*/ 56 w 263"/>
                  <a:gd name="T81" fmla="*/ 452 h 457"/>
                  <a:gd name="T82" fmla="*/ 65 w 263"/>
                  <a:gd name="T83" fmla="*/ 452 h 457"/>
                  <a:gd name="T84" fmla="*/ 63 w 263"/>
                  <a:gd name="T85" fmla="*/ 443 h 457"/>
                  <a:gd name="T86" fmla="*/ 55 w 263"/>
                  <a:gd name="T87" fmla="*/ 433 h 457"/>
                  <a:gd name="T88" fmla="*/ 55 w 263"/>
                  <a:gd name="T89" fmla="*/ 423 h 457"/>
                  <a:gd name="T90" fmla="*/ 50 w 263"/>
                  <a:gd name="T91" fmla="*/ 415 h 457"/>
                  <a:gd name="T92" fmla="*/ 44 w 263"/>
                  <a:gd name="T93" fmla="*/ 420 h 457"/>
                  <a:gd name="T94" fmla="*/ 41 w 263"/>
                  <a:gd name="T95" fmla="*/ 430 h 457"/>
                  <a:gd name="T96" fmla="*/ 41 w 263"/>
                  <a:gd name="T97" fmla="*/ 443 h 457"/>
                  <a:gd name="T98" fmla="*/ 36 w 263"/>
                  <a:gd name="T99" fmla="*/ 447 h 457"/>
                  <a:gd name="T100" fmla="*/ 29 w 263"/>
                  <a:gd name="T101" fmla="*/ 443 h 457"/>
                  <a:gd name="T102" fmla="*/ 21 w 263"/>
                  <a:gd name="T103" fmla="*/ 445 h 457"/>
                  <a:gd name="T104" fmla="*/ 17 w 263"/>
                  <a:gd name="T105" fmla="*/ 418 h 457"/>
                  <a:gd name="T106" fmla="*/ 14 w 263"/>
                  <a:gd name="T107" fmla="*/ 387 h 457"/>
                  <a:gd name="T108" fmla="*/ 9 w 263"/>
                  <a:gd name="T109" fmla="*/ 347 h 457"/>
                  <a:gd name="T110" fmla="*/ 4 w 263"/>
                  <a:gd name="T111" fmla="*/ 301 h 457"/>
                  <a:gd name="T112" fmla="*/ 5 w 263"/>
                  <a:gd name="T113" fmla="*/ 254 h 457"/>
                  <a:gd name="T114" fmla="*/ 5 w 263"/>
                  <a:gd name="T115" fmla="*/ 166 h 457"/>
                  <a:gd name="T116" fmla="*/ 5 w 263"/>
                  <a:gd name="T117" fmla="*/ 147 h 457"/>
                  <a:gd name="T118" fmla="*/ 7 w 263"/>
                  <a:gd name="T119" fmla="*/ 116 h 457"/>
                  <a:gd name="T120" fmla="*/ 7 w 263"/>
                  <a:gd name="T121" fmla="*/ 72 h 457"/>
                  <a:gd name="T122" fmla="*/ 0 w 263"/>
                  <a:gd name="T123" fmla="*/ 16 h 4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63" h="457">
                    <a:moveTo>
                      <a:pt x="44" y="454"/>
                    </a:moveTo>
                    <a:lnTo>
                      <a:pt x="46" y="454"/>
                    </a:lnTo>
                    <a:lnTo>
                      <a:pt x="46" y="454"/>
                    </a:lnTo>
                    <a:lnTo>
                      <a:pt x="44" y="454"/>
                    </a:lnTo>
                    <a:lnTo>
                      <a:pt x="43" y="455"/>
                    </a:lnTo>
                    <a:lnTo>
                      <a:pt x="43" y="454"/>
                    </a:lnTo>
                    <a:lnTo>
                      <a:pt x="41" y="454"/>
                    </a:lnTo>
                    <a:lnTo>
                      <a:pt x="39" y="454"/>
                    </a:lnTo>
                    <a:lnTo>
                      <a:pt x="36" y="455"/>
                    </a:lnTo>
                    <a:lnTo>
                      <a:pt x="31" y="457"/>
                    </a:lnTo>
                    <a:lnTo>
                      <a:pt x="29" y="457"/>
                    </a:lnTo>
                    <a:lnTo>
                      <a:pt x="28" y="457"/>
                    </a:lnTo>
                    <a:lnTo>
                      <a:pt x="29" y="457"/>
                    </a:lnTo>
                    <a:lnTo>
                      <a:pt x="29" y="457"/>
                    </a:lnTo>
                    <a:lnTo>
                      <a:pt x="31" y="457"/>
                    </a:lnTo>
                    <a:lnTo>
                      <a:pt x="33" y="455"/>
                    </a:lnTo>
                    <a:lnTo>
                      <a:pt x="34" y="455"/>
                    </a:lnTo>
                    <a:lnTo>
                      <a:pt x="38" y="454"/>
                    </a:lnTo>
                    <a:lnTo>
                      <a:pt x="39" y="454"/>
                    </a:lnTo>
                    <a:lnTo>
                      <a:pt x="41" y="454"/>
                    </a:lnTo>
                    <a:lnTo>
                      <a:pt x="41" y="454"/>
                    </a:lnTo>
                    <a:lnTo>
                      <a:pt x="41" y="452"/>
                    </a:lnTo>
                    <a:lnTo>
                      <a:pt x="41" y="450"/>
                    </a:lnTo>
                    <a:lnTo>
                      <a:pt x="44" y="454"/>
                    </a:lnTo>
                    <a:close/>
                    <a:moveTo>
                      <a:pt x="16" y="13"/>
                    </a:moveTo>
                    <a:lnTo>
                      <a:pt x="22" y="13"/>
                    </a:lnTo>
                    <a:lnTo>
                      <a:pt x="22" y="13"/>
                    </a:lnTo>
                    <a:lnTo>
                      <a:pt x="22" y="13"/>
                    </a:lnTo>
                    <a:lnTo>
                      <a:pt x="24" y="13"/>
                    </a:lnTo>
                    <a:lnTo>
                      <a:pt x="24" y="13"/>
                    </a:lnTo>
                    <a:lnTo>
                      <a:pt x="24" y="13"/>
                    </a:lnTo>
                    <a:lnTo>
                      <a:pt x="29" y="13"/>
                    </a:lnTo>
                    <a:lnTo>
                      <a:pt x="29" y="13"/>
                    </a:lnTo>
                    <a:lnTo>
                      <a:pt x="31" y="13"/>
                    </a:lnTo>
                    <a:lnTo>
                      <a:pt x="34" y="13"/>
                    </a:lnTo>
                    <a:lnTo>
                      <a:pt x="34" y="13"/>
                    </a:lnTo>
                    <a:lnTo>
                      <a:pt x="34" y="13"/>
                    </a:lnTo>
                    <a:lnTo>
                      <a:pt x="34" y="13"/>
                    </a:lnTo>
                    <a:lnTo>
                      <a:pt x="36" y="13"/>
                    </a:lnTo>
                    <a:lnTo>
                      <a:pt x="38" y="13"/>
                    </a:lnTo>
                    <a:lnTo>
                      <a:pt x="41" y="11"/>
                    </a:lnTo>
                    <a:lnTo>
                      <a:pt x="53" y="11"/>
                    </a:lnTo>
                    <a:lnTo>
                      <a:pt x="53" y="11"/>
                    </a:lnTo>
                    <a:lnTo>
                      <a:pt x="55" y="11"/>
                    </a:lnTo>
                    <a:lnTo>
                      <a:pt x="56" y="11"/>
                    </a:lnTo>
                    <a:lnTo>
                      <a:pt x="56" y="11"/>
                    </a:lnTo>
                    <a:lnTo>
                      <a:pt x="58" y="10"/>
                    </a:lnTo>
                    <a:lnTo>
                      <a:pt x="58" y="10"/>
                    </a:lnTo>
                    <a:lnTo>
                      <a:pt x="61" y="10"/>
                    </a:lnTo>
                    <a:lnTo>
                      <a:pt x="65" y="10"/>
                    </a:lnTo>
                    <a:lnTo>
                      <a:pt x="66" y="10"/>
                    </a:lnTo>
                    <a:lnTo>
                      <a:pt x="66" y="10"/>
                    </a:lnTo>
                    <a:lnTo>
                      <a:pt x="68" y="10"/>
                    </a:lnTo>
                    <a:lnTo>
                      <a:pt x="68" y="10"/>
                    </a:lnTo>
                    <a:lnTo>
                      <a:pt x="82" y="10"/>
                    </a:lnTo>
                    <a:lnTo>
                      <a:pt x="83" y="10"/>
                    </a:lnTo>
                    <a:lnTo>
                      <a:pt x="85" y="8"/>
                    </a:lnTo>
                    <a:lnTo>
                      <a:pt x="85" y="8"/>
                    </a:lnTo>
                    <a:lnTo>
                      <a:pt x="85" y="8"/>
                    </a:lnTo>
                    <a:lnTo>
                      <a:pt x="85" y="8"/>
                    </a:lnTo>
                    <a:lnTo>
                      <a:pt x="92" y="8"/>
                    </a:lnTo>
                    <a:lnTo>
                      <a:pt x="94" y="8"/>
                    </a:lnTo>
                    <a:lnTo>
                      <a:pt x="94" y="8"/>
                    </a:lnTo>
                    <a:lnTo>
                      <a:pt x="94" y="8"/>
                    </a:lnTo>
                    <a:lnTo>
                      <a:pt x="94" y="8"/>
                    </a:lnTo>
                    <a:lnTo>
                      <a:pt x="95" y="8"/>
                    </a:lnTo>
                    <a:lnTo>
                      <a:pt x="97" y="8"/>
                    </a:lnTo>
                    <a:lnTo>
                      <a:pt x="97" y="8"/>
                    </a:lnTo>
                    <a:lnTo>
                      <a:pt x="105" y="6"/>
                    </a:lnTo>
                    <a:lnTo>
                      <a:pt x="105" y="6"/>
                    </a:lnTo>
                    <a:lnTo>
                      <a:pt x="105" y="6"/>
                    </a:lnTo>
                    <a:lnTo>
                      <a:pt x="105" y="6"/>
                    </a:lnTo>
                    <a:lnTo>
                      <a:pt x="105" y="6"/>
                    </a:lnTo>
                    <a:lnTo>
                      <a:pt x="107" y="6"/>
                    </a:lnTo>
                    <a:lnTo>
                      <a:pt x="111" y="6"/>
                    </a:lnTo>
                    <a:lnTo>
                      <a:pt x="111" y="6"/>
                    </a:lnTo>
                    <a:lnTo>
                      <a:pt x="112" y="6"/>
                    </a:lnTo>
                    <a:lnTo>
                      <a:pt x="114" y="6"/>
                    </a:lnTo>
                    <a:lnTo>
                      <a:pt x="116" y="6"/>
                    </a:lnTo>
                    <a:lnTo>
                      <a:pt x="119" y="6"/>
                    </a:lnTo>
                    <a:lnTo>
                      <a:pt x="122" y="5"/>
                    </a:lnTo>
                    <a:lnTo>
                      <a:pt x="124" y="5"/>
                    </a:lnTo>
                    <a:lnTo>
                      <a:pt x="129" y="5"/>
                    </a:lnTo>
                    <a:lnTo>
                      <a:pt x="131" y="5"/>
                    </a:lnTo>
                    <a:lnTo>
                      <a:pt x="161" y="1"/>
                    </a:lnTo>
                    <a:lnTo>
                      <a:pt x="163" y="1"/>
                    </a:lnTo>
                    <a:lnTo>
                      <a:pt x="163" y="1"/>
                    </a:lnTo>
                    <a:lnTo>
                      <a:pt x="178" y="0"/>
                    </a:lnTo>
                    <a:lnTo>
                      <a:pt x="180" y="6"/>
                    </a:lnTo>
                    <a:lnTo>
                      <a:pt x="180" y="6"/>
                    </a:lnTo>
                    <a:lnTo>
                      <a:pt x="182" y="11"/>
                    </a:lnTo>
                    <a:lnTo>
                      <a:pt x="185" y="25"/>
                    </a:lnTo>
                    <a:lnTo>
                      <a:pt x="185" y="25"/>
                    </a:lnTo>
                    <a:lnTo>
                      <a:pt x="187" y="30"/>
                    </a:lnTo>
                    <a:lnTo>
                      <a:pt x="187" y="30"/>
                    </a:lnTo>
                    <a:lnTo>
                      <a:pt x="187" y="33"/>
                    </a:lnTo>
                    <a:lnTo>
                      <a:pt x="188" y="37"/>
                    </a:lnTo>
                    <a:lnTo>
                      <a:pt x="190" y="42"/>
                    </a:lnTo>
                    <a:lnTo>
                      <a:pt x="190" y="42"/>
                    </a:lnTo>
                    <a:lnTo>
                      <a:pt x="190" y="42"/>
                    </a:lnTo>
                    <a:lnTo>
                      <a:pt x="190" y="42"/>
                    </a:lnTo>
                    <a:lnTo>
                      <a:pt x="190" y="44"/>
                    </a:lnTo>
                    <a:lnTo>
                      <a:pt x="190" y="47"/>
                    </a:lnTo>
                    <a:lnTo>
                      <a:pt x="190" y="47"/>
                    </a:lnTo>
                    <a:lnTo>
                      <a:pt x="195" y="64"/>
                    </a:lnTo>
                    <a:lnTo>
                      <a:pt x="195" y="66"/>
                    </a:lnTo>
                    <a:lnTo>
                      <a:pt x="195" y="66"/>
                    </a:lnTo>
                    <a:lnTo>
                      <a:pt x="197" y="67"/>
                    </a:lnTo>
                    <a:lnTo>
                      <a:pt x="197" y="67"/>
                    </a:lnTo>
                    <a:lnTo>
                      <a:pt x="200" y="83"/>
                    </a:lnTo>
                    <a:lnTo>
                      <a:pt x="204" y="93"/>
                    </a:lnTo>
                    <a:lnTo>
                      <a:pt x="205" y="98"/>
                    </a:lnTo>
                    <a:lnTo>
                      <a:pt x="207" y="110"/>
                    </a:lnTo>
                    <a:lnTo>
                      <a:pt x="209" y="111"/>
                    </a:lnTo>
                    <a:lnTo>
                      <a:pt x="210" y="121"/>
                    </a:lnTo>
                    <a:lnTo>
                      <a:pt x="212" y="128"/>
                    </a:lnTo>
                    <a:lnTo>
                      <a:pt x="214" y="132"/>
                    </a:lnTo>
                    <a:lnTo>
                      <a:pt x="214" y="132"/>
                    </a:lnTo>
                    <a:lnTo>
                      <a:pt x="214" y="132"/>
                    </a:lnTo>
                    <a:lnTo>
                      <a:pt x="216" y="137"/>
                    </a:lnTo>
                    <a:lnTo>
                      <a:pt x="216" y="142"/>
                    </a:lnTo>
                    <a:lnTo>
                      <a:pt x="224" y="169"/>
                    </a:lnTo>
                    <a:lnTo>
                      <a:pt x="224" y="171"/>
                    </a:lnTo>
                    <a:lnTo>
                      <a:pt x="226" y="174"/>
                    </a:lnTo>
                    <a:lnTo>
                      <a:pt x="226" y="176"/>
                    </a:lnTo>
                    <a:lnTo>
                      <a:pt x="229" y="193"/>
                    </a:lnTo>
                    <a:lnTo>
                      <a:pt x="236" y="201"/>
                    </a:lnTo>
                    <a:lnTo>
                      <a:pt x="234" y="201"/>
                    </a:lnTo>
                    <a:lnTo>
                      <a:pt x="234" y="203"/>
                    </a:lnTo>
                    <a:lnTo>
                      <a:pt x="234" y="203"/>
                    </a:lnTo>
                    <a:lnTo>
                      <a:pt x="236" y="208"/>
                    </a:lnTo>
                    <a:lnTo>
                      <a:pt x="238" y="213"/>
                    </a:lnTo>
                    <a:lnTo>
                      <a:pt x="239" y="215"/>
                    </a:lnTo>
                    <a:lnTo>
                      <a:pt x="239" y="216"/>
                    </a:lnTo>
                    <a:lnTo>
                      <a:pt x="239" y="216"/>
                    </a:lnTo>
                    <a:lnTo>
                      <a:pt x="241" y="218"/>
                    </a:lnTo>
                    <a:lnTo>
                      <a:pt x="243" y="220"/>
                    </a:lnTo>
                    <a:lnTo>
                      <a:pt x="244" y="221"/>
                    </a:lnTo>
                    <a:lnTo>
                      <a:pt x="246" y="223"/>
                    </a:lnTo>
                    <a:lnTo>
                      <a:pt x="246" y="223"/>
                    </a:lnTo>
                    <a:lnTo>
                      <a:pt x="246" y="223"/>
                    </a:lnTo>
                    <a:lnTo>
                      <a:pt x="246" y="223"/>
                    </a:lnTo>
                    <a:lnTo>
                      <a:pt x="246" y="225"/>
                    </a:lnTo>
                    <a:lnTo>
                      <a:pt x="248" y="228"/>
                    </a:lnTo>
                    <a:lnTo>
                      <a:pt x="248" y="230"/>
                    </a:lnTo>
                    <a:lnTo>
                      <a:pt x="249" y="233"/>
                    </a:lnTo>
                    <a:lnTo>
                      <a:pt x="249" y="235"/>
                    </a:lnTo>
                    <a:lnTo>
                      <a:pt x="249" y="235"/>
                    </a:lnTo>
                    <a:lnTo>
                      <a:pt x="248" y="240"/>
                    </a:lnTo>
                    <a:lnTo>
                      <a:pt x="248" y="240"/>
                    </a:lnTo>
                    <a:lnTo>
                      <a:pt x="248" y="242"/>
                    </a:lnTo>
                    <a:lnTo>
                      <a:pt x="253" y="242"/>
                    </a:lnTo>
                    <a:lnTo>
                      <a:pt x="254" y="243"/>
                    </a:lnTo>
                    <a:lnTo>
                      <a:pt x="256" y="245"/>
                    </a:lnTo>
                    <a:lnTo>
                      <a:pt x="254" y="249"/>
                    </a:lnTo>
                    <a:lnTo>
                      <a:pt x="254" y="249"/>
                    </a:lnTo>
                    <a:lnTo>
                      <a:pt x="253" y="252"/>
                    </a:lnTo>
                    <a:lnTo>
                      <a:pt x="251" y="254"/>
                    </a:lnTo>
                    <a:lnTo>
                      <a:pt x="248" y="259"/>
                    </a:lnTo>
                    <a:lnTo>
                      <a:pt x="248" y="265"/>
                    </a:lnTo>
                    <a:lnTo>
                      <a:pt x="248" y="269"/>
                    </a:lnTo>
                    <a:lnTo>
                      <a:pt x="248" y="272"/>
                    </a:lnTo>
                    <a:lnTo>
                      <a:pt x="248" y="274"/>
                    </a:lnTo>
                    <a:lnTo>
                      <a:pt x="246" y="276"/>
                    </a:lnTo>
                    <a:lnTo>
                      <a:pt x="246" y="279"/>
                    </a:lnTo>
                    <a:lnTo>
                      <a:pt x="244" y="282"/>
                    </a:lnTo>
                    <a:lnTo>
                      <a:pt x="244" y="286"/>
                    </a:lnTo>
                    <a:lnTo>
                      <a:pt x="244" y="291"/>
                    </a:lnTo>
                    <a:lnTo>
                      <a:pt x="244" y="293"/>
                    </a:lnTo>
                    <a:lnTo>
                      <a:pt x="246" y="293"/>
                    </a:lnTo>
                    <a:lnTo>
                      <a:pt x="246" y="293"/>
                    </a:lnTo>
                    <a:lnTo>
                      <a:pt x="246" y="294"/>
                    </a:lnTo>
                    <a:lnTo>
                      <a:pt x="246" y="296"/>
                    </a:lnTo>
                    <a:lnTo>
                      <a:pt x="246" y="298"/>
                    </a:lnTo>
                    <a:lnTo>
                      <a:pt x="246" y="298"/>
                    </a:lnTo>
                    <a:lnTo>
                      <a:pt x="246" y="299"/>
                    </a:lnTo>
                    <a:lnTo>
                      <a:pt x="249" y="304"/>
                    </a:lnTo>
                    <a:lnTo>
                      <a:pt x="251" y="306"/>
                    </a:lnTo>
                    <a:lnTo>
                      <a:pt x="251" y="306"/>
                    </a:lnTo>
                    <a:lnTo>
                      <a:pt x="253" y="306"/>
                    </a:lnTo>
                    <a:lnTo>
                      <a:pt x="254" y="313"/>
                    </a:lnTo>
                    <a:lnTo>
                      <a:pt x="254" y="315"/>
                    </a:lnTo>
                    <a:lnTo>
                      <a:pt x="253" y="323"/>
                    </a:lnTo>
                    <a:lnTo>
                      <a:pt x="253" y="335"/>
                    </a:lnTo>
                    <a:lnTo>
                      <a:pt x="253" y="337"/>
                    </a:lnTo>
                    <a:lnTo>
                      <a:pt x="253" y="340"/>
                    </a:lnTo>
                    <a:lnTo>
                      <a:pt x="253" y="347"/>
                    </a:lnTo>
                    <a:lnTo>
                      <a:pt x="254" y="348"/>
                    </a:lnTo>
                    <a:lnTo>
                      <a:pt x="254" y="348"/>
                    </a:lnTo>
                    <a:lnTo>
                      <a:pt x="254" y="348"/>
                    </a:lnTo>
                    <a:lnTo>
                      <a:pt x="256" y="348"/>
                    </a:lnTo>
                    <a:lnTo>
                      <a:pt x="260" y="354"/>
                    </a:lnTo>
                    <a:lnTo>
                      <a:pt x="260" y="354"/>
                    </a:lnTo>
                    <a:lnTo>
                      <a:pt x="260" y="355"/>
                    </a:lnTo>
                    <a:lnTo>
                      <a:pt x="263" y="360"/>
                    </a:lnTo>
                    <a:lnTo>
                      <a:pt x="263" y="362"/>
                    </a:lnTo>
                    <a:lnTo>
                      <a:pt x="261" y="362"/>
                    </a:lnTo>
                    <a:lnTo>
                      <a:pt x="261" y="362"/>
                    </a:lnTo>
                    <a:lnTo>
                      <a:pt x="261" y="362"/>
                    </a:lnTo>
                    <a:lnTo>
                      <a:pt x="261" y="362"/>
                    </a:lnTo>
                    <a:lnTo>
                      <a:pt x="260" y="362"/>
                    </a:lnTo>
                    <a:lnTo>
                      <a:pt x="260" y="362"/>
                    </a:lnTo>
                    <a:lnTo>
                      <a:pt x="258" y="362"/>
                    </a:lnTo>
                    <a:lnTo>
                      <a:pt x="253" y="364"/>
                    </a:lnTo>
                    <a:lnTo>
                      <a:pt x="251" y="364"/>
                    </a:lnTo>
                    <a:lnTo>
                      <a:pt x="251" y="364"/>
                    </a:lnTo>
                    <a:lnTo>
                      <a:pt x="251" y="364"/>
                    </a:lnTo>
                    <a:lnTo>
                      <a:pt x="227" y="367"/>
                    </a:lnTo>
                    <a:lnTo>
                      <a:pt x="227" y="367"/>
                    </a:lnTo>
                    <a:lnTo>
                      <a:pt x="227" y="367"/>
                    </a:lnTo>
                    <a:lnTo>
                      <a:pt x="188" y="371"/>
                    </a:lnTo>
                    <a:lnTo>
                      <a:pt x="187" y="372"/>
                    </a:lnTo>
                    <a:lnTo>
                      <a:pt x="187" y="372"/>
                    </a:lnTo>
                    <a:lnTo>
                      <a:pt x="178" y="372"/>
                    </a:lnTo>
                    <a:lnTo>
                      <a:pt x="178" y="372"/>
                    </a:lnTo>
                    <a:lnTo>
                      <a:pt x="178" y="372"/>
                    </a:lnTo>
                    <a:lnTo>
                      <a:pt x="177" y="372"/>
                    </a:lnTo>
                    <a:lnTo>
                      <a:pt x="177" y="372"/>
                    </a:lnTo>
                    <a:lnTo>
                      <a:pt x="170" y="374"/>
                    </a:lnTo>
                    <a:lnTo>
                      <a:pt x="168" y="374"/>
                    </a:lnTo>
                    <a:lnTo>
                      <a:pt x="165" y="374"/>
                    </a:lnTo>
                    <a:lnTo>
                      <a:pt x="163" y="374"/>
                    </a:lnTo>
                    <a:lnTo>
                      <a:pt x="163" y="374"/>
                    </a:lnTo>
                    <a:lnTo>
                      <a:pt x="163" y="374"/>
                    </a:lnTo>
                    <a:lnTo>
                      <a:pt x="163" y="374"/>
                    </a:lnTo>
                    <a:lnTo>
                      <a:pt x="161" y="374"/>
                    </a:lnTo>
                    <a:lnTo>
                      <a:pt x="161" y="374"/>
                    </a:lnTo>
                    <a:lnTo>
                      <a:pt x="158" y="374"/>
                    </a:lnTo>
                    <a:lnTo>
                      <a:pt x="158" y="374"/>
                    </a:lnTo>
                    <a:lnTo>
                      <a:pt x="153" y="376"/>
                    </a:lnTo>
                    <a:lnTo>
                      <a:pt x="153" y="376"/>
                    </a:lnTo>
                    <a:lnTo>
                      <a:pt x="149" y="376"/>
                    </a:lnTo>
                    <a:lnTo>
                      <a:pt x="149" y="376"/>
                    </a:lnTo>
                    <a:lnTo>
                      <a:pt x="143" y="376"/>
                    </a:lnTo>
                    <a:lnTo>
                      <a:pt x="141" y="376"/>
                    </a:lnTo>
                    <a:lnTo>
                      <a:pt x="141" y="376"/>
                    </a:lnTo>
                    <a:lnTo>
                      <a:pt x="138" y="376"/>
                    </a:lnTo>
                    <a:lnTo>
                      <a:pt x="138" y="376"/>
                    </a:lnTo>
                    <a:lnTo>
                      <a:pt x="138" y="376"/>
                    </a:lnTo>
                    <a:lnTo>
                      <a:pt x="134" y="377"/>
                    </a:lnTo>
                    <a:lnTo>
                      <a:pt x="133" y="377"/>
                    </a:lnTo>
                    <a:lnTo>
                      <a:pt x="131" y="377"/>
                    </a:lnTo>
                    <a:lnTo>
                      <a:pt x="131" y="377"/>
                    </a:lnTo>
                    <a:lnTo>
                      <a:pt x="127" y="377"/>
                    </a:lnTo>
                    <a:lnTo>
                      <a:pt x="126" y="377"/>
                    </a:lnTo>
                    <a:lnTo>
                      <a:pt x="116" y="377"/>
                    </a:lnTo>
                    <a:lnTo>
                      <a:pt x="116" y="377"/>
                    </a:lnTo>
                    <a:lnTo>
                      <a:pt x="116" y="377"/>
                    </a:lnTo>
                    <a:lnTo>
                      <a:pt x="114" y="379"/>
                    </a:lnTo>
                    <a:lnTo>
                      <a:pt x="114" y="379"/>
                    </a:lnTo>
                    <a:lnTo>
                      <a:pt x="112" y="379"/>
                    </a:lnTo>
                    <a:lnTo>
                      <a:pt x="105" y="379"/>
                    </a:lnTo>
                    <a:lnTo>
                      <a:pt x="105" y="379"/>
                    </a:lnTo>
                    <a:lnTo>
                      <a:pt x="99" y="379"/>
                    </a:lnTo>
                    <a:lnTo>
                      <a:pt x="99" y="379"/>
                    </a:lnTo>
                    <a:lnTo>
                      <a:pt x="99" y="379"/>
                    </a:lnTo>
                    <a:lnTo>
                      <a:pt x="99" y="379"/>
                    </a:lnTo>
                    <a:lnTo>
                      <a:pt x="99" y="379"/>
                    </a:lnTo>
                    <a:lnTo>
                      <a:pt x="99" y="379"/>
                    </a:lnTo>
                    <a:lnTo>
                      <a:pt x="99" y="379"/>
                    </a:lnTo>
                    <a:lnTo>
                      <a:pt x="97" y="381"/>
                    </a:lnTo>
                    <a:lnTo>
                      <a:pt x="97" y="381"/>
                    </a:lnTo>
                    <a:lnTo>
                      <a:pt x="95" y="381"/>
                    </a:lnTo>
                    <a:lnTo>
                      <a:pt x="95" y="381"/>
                    </a:lnTo>
                    <a:lnTo>
                      <a:pt x="95" y="381"/>
                    </a:lnTo>
                    <a:lnTo>
                      <a:pt x="94" y="381"/>
                    </a:lnTo>
                    <a:lnTo>
                      <a:pt x="92" y="381"/>
                    </a:lnTo>
                    <a:lnTo>
                      <a:pt x="92" y="381"/>
                    </a:lnTo>
                    <a:lnTo>
                      <a:pt x="92" y="381"/>
                    </a:lnTo>
                    <a:lnTo>
                      <a:pt x="87" y="381"/>
                    </a:lnTo>
                    <a:lnTo>
                      <a:pt x="87" y="381"/>
                    </a:lnTo>
                    <a:lnTo>
                      <a:pt x="85" y="381"/>
                    </a:lnTo>
                    <a:lnTo>
                      <a:pt x="85" y="381"/>
                    </a:lnTo>
                    <a:lnTo>
                      <a:pt x="85" y="381"/>
                    </a:lnTo>
                    <a:lnTo>
                      <a:pt x="85" y="381"/>
                    </a:lnTo>
                    <a:lnTo>
                      <a:pt x="85" y="381"/>
                    </a:lnTo>
                    <a:lnTo>
                      <a:pt x="83" y="381"/>
                    </a:lnTo>
                    <a:lnTo>
                      <a:pt x="83" y="381"/>
                    </a:lnTo>
                    <a:lnTo>
                      <a:pt x="83" y="381"/>
                    </a:lnTo>
                    <a:lnTo>
                      <a:pt x="83" y="381"/>
                    </a:lnTo>
                    <a:lnTo>
                      <a:pt x="83" y="381"/>
                    </a:lnTo>
                    <a:lnTo>
                      <a:pt x="78" y="382"/>
                    </a:lnTo>
                    <a:lnTo>
                      <a:pt x="77" y="382"/>
                    </a:lnTo>
                    <a:lnTo>
                      <a:pt x="75" y="382"/>
                    </a:lnTo>
                    <a:lnTo>
                      <a:pt x="75" y="382"/>
                    </a:lnTo>
                    <a:lnTo>
                      <a:pt x="75" y="384"/>
                    </a:lnTo>
                    <a:lnTo>
                      <a:pt x="75" y="387"/>
                    </a:lnTo>
                    <a:lnTo>
                      <a:pt x="73" y="391"/>
                    </a:lnTo>
                    <a:lnTo>
                      <a:pt x="73" y="394"/>
                    </a:lnTo>
                    <a:lnTo>
                      <a:pt x="73" y="396"/>
                    </a:lnTo>
                    <a:lnTo>
                      <a:pt x="82" y="404"/>
                    </a:lnTo>
                    <a:lnTo>
                      <a:pt x="83" y="406"/>
                    </a:lnTo>
                    <a:lnTo>
                      <a:pt x="83" y="406"/>
                    </a:lnTo>
                    <a:lnTo>
                      <a:pt x="85" y="408"/>
                    </a:lnTo>
                    <a:lnTo>
                      <a:pt x="88" y="408"/>
                    </a:lnTo>
                    <a:lnTo>
                      <a:pt x="90" y="411"/>
                    </a:lnTo>
                    <a:lnTo>
                      <a:pt x="92" y="413"/>
                    </a:lnTo>
                    <a:lnTo>
                      <a:pt x="92" y="413"/>
                    </a:lnTo>
                    <a:lnTo>
                      <a:pt x="92" y="415"/>
                    </a:lnTo>
                    <a:lnTo>
                      <a:pt x="88" y="425"/>
                    </a:lnTo>
                    <a:lnTo>
                      <a:pt x="88" y="425"/>
                    </a:lnTo>
                    <a:lnTo>
                      <a:pt x="88" y="425"/>
                    </a:lnTo>
                    <a:lnTo>
                      <a:pt x="90" y="428"/>
                    </a:lnTo>
                    <a:lnTo>
                      <a:pt x="92" y="435"/>
                    </a:lnTo>
                    <a:lnTo>
                      <a:pt x="92" y="435"/>
                    </a:lnTo>
                    <a:lnTo>
                      <a:pt x="90" y="437"/>
                    </a:lnTo>
                    <a:lnTo>
                      <a:pt x="90" y="438"/>
                    </a:lnTo>
                    <a:lnTo>
                      <a:pt x="90" y="440"/>
                    </a:lnTo>
                    <a:lnTo>
                      <a:pt x="90" y="443"/>
                    </a:lnTo>
                    <a:lnTo>
                      <a:pt x="90" y="445"/>
                    </a:lnTo>
                    <a:lnTo>
                      <a:pt x="87" y="447"/>
                    </a:lnTo>
                    <a:lnTo>
                      <a:pt x="83" y="448"/>
                    </a:lnTo>
                    <a:lnTo>
                      <a:pt x="83" y="448"/>
                    </a:lnTo>
                    <a:lnTo>
                      <a:pt x="82" y="448"/>
                    </a:lnTo>
                    <a:lnTo>
                      <a:pt x="77" y="452"/>
                    </a:lnTo>
                    <a:lnTo>
                      <a:pt x="70" y="452"/>
                    </a:lnTo>
                    <a:lnTo>
                      <a:pt x="66" y="454"/>
                    </a:lnTo>
                    <a:lnTo>
                      <a:pt x="63" y="454"/>
                    </a:lnTo>
                    <a:lnTo>
                      <a:pt x="56" y="455"/>
                    </a:lnTo>
                    <a:lnTo>
                      <a:pt x="55" y="455"/>
                    </a:lnTo>
                    <a:lnTo>
                      <a:pt x="51" y="455"/>
                    </a:lnTo>
                    <a:lnTo>
                      <a:pt x="50" y="455"/>
                    </a:lnTo>
                    <a:lnTo>
                      <a:pt x="50" y="455"/>
                    </a:lnTo>
                    <a:lnTo>
                      <a:pt x="50" y="455"/>
                    </a:lnTo>
                    <a:lnTo>
                      <a:pt x="50" y="455"/>
                    </a:lnTo>
                    <a:lnTo>
                      <a:pt x="53" y="454"/>
                    </a:lnTo>
                    <a:lnTo>
                      <a:pt x="55" y="452"/>
                    </a:lnTo>
                    <a:lnTo>
                      <a:pt x="56" y="452"/>
                    </a:lnTo>
                    <a:lnTo>
                      <a:pt x="56" y="452"/>
                    </a:lnTo>
                    <a:lnTo>
                      <a:pt x="58" y="454"/>
                    </a:lnTo>
                    <a:lnTo>
                      <a:pt x="58" y="454"/>
                    </a:lnTo>
                    <a:lnTo>
                      <a:pt x="60" y="454"/>
                    </a:lnTo>
                    <a:lnTo>
                      <a:pt x="60" y="454"/>
                    </a:lnTo>
                    <a:lnTo>
                      <a:pt x="61" y="454"/>
                    </a:lnTo>
                    <a:lnTo>
                      <a:pt x="65" y="452"/>
                    </a:lnTo>
                    <a:lnTo>
                      <a:pt x="65" y="452"/>
                    </a:lnTo>
                    <a:lnTo>
                      <a:pt x="66" y="452"/>
                    </a:lnTo>
                    <a:lnTo>
                      <a:pt x="68" y="450"/>
                    </a:lnTo>
                    <a:lnTo>
                      <a:pt x="68" y="448"/>
                    </a:lnTo>
                    <a:lnTo>
                      <a:pt x="68" y="448"/>
                    </a:lnTo>
                    <a:lnTo>
                      <a:pt x="66" y="447"/>
                    </a:lnTo>
                    <a:lnTo>
                      <a:pt x="65" y="445"/>
                    </a:lnTo>
                    <a:lnTo>
                      <a:pt x="65" y="445"/>
                    </a:lnTo>
                    <a:lnTo>
                      <a:pt x="63" y="443"/>
                    </a:lnTo>
                    <a:lnTo>
                      <a:pt x="61" y="442"/>
                    </a:lnTo>
                    <a:lnTo>
                      <a:pt x="61" y="440"/>
                    </a:lnTo>
                    <a:lnTo>
                      <a:pt x="61" y="440"/>
                    </a:lnTo>
                    <a:lnTo>
                      <a:pt x="60" y="440"/>
                    </a:lnTo>
                    <a:lnTo>
                      <a:pt x="56" y="438"/>
                    </a:lnTo>
                    <a:lnTo>
                      <a:pt x="56" y="438"/>
                    </a:lnTo>
                    <a:lnTo>
                      <a:pt x="56" y="435"/>
                    </a:lnTo>
                    <a:lnTo>
                      <a:pt x="55" y="433"/>
                    </a:lnTo>
                    <a:lnTo>
                      <a:pt x="55" y="431"/>
                    </a:lnTo>
                    <a:lnTo>
                      <a:pt x="55" y="431"/>
                    </a:lnTo>
                    <a:lnTo>
                      <a:pt x="55" y="431"/>
                    </a:lnTo>
                    <a:lnTo>
                      <a:pt x="55" y="428"/>
                    </a:lnTo>
                    <a:lnTo>
                      <a:pt x="56" y="426"/>
                    </a:lnTo>
                    <a:lnTo>
                      <a:pt x="56" y="425"/>
                    </a:lnTo>
                    <a:lnTo>
                      <a:pt x="56" y="423"/>
                    </a:lnTo>
                    <a:lnTo>
                      <a:pt x="55" y="423"/>
                    </a:lnTo>
                    <a:lnTo>
                      <a:pt x="55" y="423"/>
                    </a:lnTo>
                    <a:lnTo>
                      <a:pt x="55" y="421"/>
                    </a:lnTo>
                    <a:lnTo>
                      <a:pt x="55" y="420"/>
                    </a:lnTo>
                    <a:lnTo>
                      <a:pt x="55" y="418"/>
                    </a:lnTo>
                    <a:lnTo>
                      <a:pt x="53" y="416"/>
                    </a:lnTo>
                    <a:lnTo>
                      <a:pt x="53" y="415"/>
                    </a:lnTo>
                    <a:lnTo>
                      <a:pt x="51" y="415"/>
                    </a:lnTo>
                    <a:lnTo>
                      <a:pt x="50" y="415"/>
                    </a:lnTo>
                    <a:lnTo>
                      <a:pt x="48" y="413"/>
                    </a:lnTo>
                    <a:lnTo>
                      <a:pt x="46" y="413"/>
                    </a:lnTo>
                    <a:lnTo>
                      <a:pt x="46" y="415"/>
                    </a:lnTo>
                    <a:lnTo>
                      <a:pt x="46" y="416"/>
                    </a:lnTo>
                    <a:lnTo>
                      <a:pt x="46" y="416"/>
                    </a:lnTo>
                    <a:lnTo>
                      <a:pt x="44" y="416"/>
                    </a:lnTo>
                    <a:lnTo>
                      <a:pt x="43" y="418"/>
                    </a:lnTo>
                    <a:lnTo>
                      <a:pt x="44" y="420"/>
                    </a:lnTo>
                    <a:lnTo>
                      <a:pt x="44" y="420"/>
                    </a:lnTo>
                    <a:lnTo>
                      <a:pt x="44" y="423"/>
                    </a:lnTo>
                    <a:lnTo>
                      <a:pt x="43" y="423"/>
                    </a:lnTo>
                    <a:lnTo>
                      <a:pt x="43" y="425"/>
                    </a:lnTo>
                    <a:lnTo>
                      <a:pt x="43" y="426"/>
                    </a:lnTo>
                    <a:lnTo>
                      <a:pt x="43" y="428"/>
                    </a:lnTo>
                    <a:lnTo>
                      <a:pt x="43" y="428"/>
                    </a:lnTo>
                    <a:lnTo>
                      <a:pt x="41" y="430"/>
                    </a:lnTo>
                    <a:lnTo>
                      <a:pt x="41" y="431"/>
                    </a:lnTo>
                    <a:lnTo>
                      <a:pt x="41" y="431"/>
                    </a:lnTo>
                    <a:lnTo>
                      <a:pt x="43" y="433"/>
                    </a:lnTo>
                    <a:lnTo>
                      <a:pt x="43" y="435"/>
                    </a:lnTo>
                    <a:lnTo>
                      <a:pt x="41" y="435"/>
                    </a:lnTo>
                    <a:lnTo>
                      <a:pt x="43" y="438"/>
                    </a:lnTo>
                    <a:lnTo>
                      <a:pt x="43" y="442"/>
                    </a:lnTo>
                    <a:lnTo>
                      <a:pt x="41" y="443"/>
                    </a:lnTo>
                    <a:lnTo>
                      <a:pt x="41" y="445"/>
                    </a:lnTo>
                    <a:lnTo>
                      <a:pt x="41" y="445"/>
                    </a:lnTo>
                    <a:lnTo>
                      <a:pt x="41" y="447"/>
                    </a:lnTo>
                    <a:lnTo>
                      <a:pt x="39" y="447"/>
                    </a:lnTo>
                    <a:lnTo>
                      <a:pt x="38" y="447"/>
                    </a:lnTo>
                    <a:lnTo>
                      <a:pt x="36" y="448"/>
                    </a:lnTo>
                    <a:lnTo>
                      <a:pt x="36" y="448"/>
                    </a:lnTo>
                    <a:lnTo>
                      <a:pt x="36" y="447"/>
                    </a:lnTo>
                    <a:lnTo>
                      <a:pt x="36" y="445"/>
                    </a:lnTo>
                    <a:lnTo>
                      <a:pt x="36" y="445"/>
                    </a:lnTo>
                    <a:lnTo>
                      <a:pt x="36" y="445"/>
                    </a:lnTo>
                    <a:lnTo>
                      <a:pt x="36" y="443"/>
                    </a:lnTo>
                    <a:lnTo>
                      <a:pt x="36" y="443"/>
                    </a:lnTo>
                    <a:lnTo>
                      <a:pt x="31" y="443"/>
                    </a:lnTo>
                    <a:lnTo>
                      <a:pt x="29" y="443"/>
                    </a:lnTo>
                    <a:lnTo>
                      <a:pt x="29" y="443"/>
                    </a:lnTo>
                    <a:lnTo>
                      <a:pt x="28" y="443"/>
                    </a:lnTo>
                    <a:lnTo>
                      <a:pt x="28" y="443"/>
                    </a:lnTo>
                    <a:lnTo>
                      <a:pt x="26" y="443"/>
                    </a:lnTo>
                    <a:lnTo>
                      <a:pt x="26" y="442"/>
                    </a:lnTo>
                    <a:lnTo>
                      <a:pt x="24" y="442"/>
                    </a:lnTo>
                    <a:lnTo>
                      <a:pt x="24" y="443"/>
                    </a:lnTo>
                    <a:lnTo>
                      <a:pt x="22" y="443"/>
                    </a:lnTo>
                    <a:lnTo>
                      <a:pt x="21" y="445"/>
                    </a:lnTo>
                    <a:lnTo>
                      <a:pt x="19" y="431"/>
                    </a:lnTo>
                    <a:lnTo>
                      <a:pt x="19" y="430"/>
                    </a:lnTo>
                    <a:lnTo>
                      <a:pt x="19" y="428"/>
                    </a:lnTo>
                    <a:lnTo>
                      <a:pt x="19" y="428"/>
                    </a:lnTo>
                    <a:lnTo>
                      <a:pt x="19" y="421"/>
                    </a:lnTo>
                    <a:lnTo>
                      <a:pt x="19" y="421"/>
                    </a:lnTo>
                    <a:lnTo>
                      <a:pt x="19" y="420"/>
                    </a:lnTo>
                    <a:lnTo>
                      <a:pt x="17" y="418"/>
                    </a:lnTo>
                    <a:lnTo>
                      <a:pt x="17" y="415"/>
                    </a:lnTo>
                    <a:lnTo>
                      <a:pt x="17" y="413"/>
                    </a:lnTo>
                    <a:lnTo>
                      <a:pt x="17" y="411"/>
                    </a:lnTo>
                    <a:lnTo>
                      <a:pt x="17" y="411"/>
                    </a:lnTo>
                    <a:lnTo>
                      <a:pt x="17" y="411"/>
                    </a:lnTo>
                    <a:lnTo>
                      <a:pt x="14" y="387"/>
                    </a:lnTo>
                    <a:lnTo>
                      <a:pt x="14" y="387"/>
                    </a:lnTo>
                    <a:lnTo>
                      <a:pt x="14" y="387"/>
                    </a:lnTo>
                    <a:lnTo>
                      <a:pt x="12" y="376"/>
                    </a:lnTo>
                    <a:lnTo>
                      <a:pt x="12" y="365"/>
                    </a:lnTo>
                    <a:lnTo>
                      <a:pt x="12" y="365"/>
                    </a:lnTo>
                    <a:lnTo>
                      <a:pt x="11" y="354"/>
                    </a:lnTo>
                    <a:lnTo>
                      <a:pt x="11" y="354"/>
                    </a:lnTo>
                    <a:lnTo>
                      <a:pt x="9" y="348"/>
                    </a:lnTo>
                    <a:lnTo>
                      <a:pt x="9" y="348"/>
                    </a:lnTo>
                    <a:lnTo>
                      <a:pt x="9" y="347"/>
                    </a:lnTo>
                    <a:lnTo>
                      <a:pt x="7" y="330"/>
                    </a:lnTo>
                    <a:lnTo>
                      <a:pt x="7" y="330"/>
                    </a:lnTo>
                    <a:lnTo>
                      <a:pt x="5" y="323"/>
                    </a:lnTo>
                    <a:lnTo>
                      <a:pt x="5" y="323"/>
                    </a:lnTo>
                    <a:lnTo>
                      <a:pt x="5" y="310"/>
                    </a:lnTo>
                    <a:lnTo>
                      <a:pt x="5" y="310"/>
                    </a:lnTo>
                    <a:lnTo>
                      <a:pt x="4" y="304"/>
                    </a:lnTo>
                    <a:lnTo>
                      <a:pt x="4" y="301"/>
                    </a:lnTo>
                    <a:lnTo>
                      <a:pt x="4" y="301"/>
                    </a:lnTo>
                    <a:lnTo>
                      <a:pt x="4" y="291"/>
                    </a:lnTo>
                    <a:lnTo>
                      <a:pt x="4" y="291"/>
                    </a:lnTo>
                    <a:lnTo>
                      <a:pt x="5" y="279"/>
                    </a:lnTo>
                    <a:lnTo>
                      <a:pt x="5" y="279"/>
                    </a:lnTo>
                    <a:lnTo>
                      <a:pt x="5" y="274"/>
                    </a:lnTo>
                    <a:lnTo>
                      <a:pt x="5" y="265"/>
                    </a:lnTo>
                    <a:lnTo>
                      <a:pt x="5" y="254"/>
                    </a:lnTo>
                    <a:lnTo>
                      <a:pt x="5" y="254"/>
                    </a:lnTo>
                    <a:lnTo>
                      <a:pt x="5" y="242"/>
                    </a:lnTo>
                    <a:lnTo>
                      <a:pt x="5" y="237"/>
                    </a:lnTo>
                    <a:lnTo>
                      <a:pt x="5" y="237"/>
                    </a:lnTo>
                    <a:lnTo>
                      <a:pt x="5" y="208"/>
                    </a:lnTo>
                    <a:lnTo>
                      <a:pt x="5" y="203"/>
                    </a:lnTo>
                    <a:lnTo>
                      <a:pt x="5" y="176"/>
                    </a:lnTo>
                    <a:lnTo>
                      <a:pt x="5" y="166"/>
                    </a:lnTo>
                    <a:lnTo>
                      <a:pt x="5" y="154"/>
                    </a:lnTo>
                    <a:lnTo>
                      <a:pt x="5" y="154"/>
                    </a:lnTo>
                    <a:lnTo>
                      <a:pt x="5" y="152"/>
                    </a:lnTo>
                    <a:lnTo>
                      <a:pt x="5" y="149"/>
                    </a:lnTo>
                    <a:lnTo>
                      <a:pt x="5" y="149"/>
                    </a:lnTo>
                    <a:lnTo>
                      <a:pt x="5" y="149"/>
                    </a:lnTo>
                    <a:lnTo>
                      <a:pt x="5" y="147"/>
                    </a:lnTo>
                    <a:lnTo>
                      <a:pt x="5" y="147"/>
                    </a:lnTo>
                    <a:lnTo>
                      <a:pt x="5" y="147"/>
                    </a:lnTo>
                    <a:lnTo>
                      <a:pt x="5" y="138"/>
                    </a:lnTo>
                    <a:lnTo>
                      <a:pt x="5" y="138"/>
                    </a:lnTo>
                    <a:lnTo>
                      <a:pt x="5" y="137"/>
                    </a:lnTo>
                    <a:lnTo>
                      <a:pt x="5" y="137"/>
                    </a:lnTo>
                    <a:lnTo>
                      <a:pt x="7" y="132"/>
                    </a:lnTo>
                    <a:lnTo>
                      <a:pt x="7" y="116"/>
                    </a:lnTo>
                    <a:lnTo>
                      <a:pt x="7" y="116"/>
                    </a:lnTo>
                    <a:lnTo>
                      <a:pt x="7" y="116"/>
                    </a:lnTo>
                    <a:lnTo>
                      <a:pt x="7" y="103"/>
                    </a:lnTo>
                    <a:lnTo>
                      <a:pt x="7" y="101"/>
                    </a:lnTo>
                    <a:lnTo>
                      <a:pt x="7" y="81"/>
                    </a:lnTo>
                    <a:lnTo>
                      <a:pt x="7" y="81"/>
                    </a:lnTo>
                    <a:lnTo>
                      <a:pt x="7" y="79"/>
                    </a:lnTo>
                    <a:lnTo>
                      <a:pt x="7" y="72"/>
                    </a:lnTo>
                    <a:lnTo>
                      <a:pt x="7" y="72"/>
                    </a:lnTo>
                    <a:lnTo>
                      <a:pt x="7" y="66"/>
                    </a:lnTo>
                    <a:lnTo>
                      <a:pt x="7" y="54"/>
                    </a:lnTo>
                    <a:lnTo>
                      <a:pt x="7" y="54"/>
                    </a:lnTo>
                    <a:lnTo>
                      <a:pt x="7" y="54"/>
                    </a:lnTo>
                    <a:lnTo>
                      <a:pt x="7" y="40"/>
                    </a:lnTo>
                    <a:lnTo>
                      <a:pt x="7" y="25"/>
                    </a:lnTo>
                    <a:lnTo>
                      <a:pt x="5" y="25"/>
                    </a:lnTo>
                    <a:lnTo>
                      <a:pt x="0" y="16"/>
                    </a:lnTo>
                    <a:lnTo>
                      <a:pt x="2" y="15"/>
                    </a:lnTo>
                    <a:lnTo>
                      <a:pt x="16" y="13"/>
                    </a:lnTo>
                    <a:close/>
                  </a:path>
                </a:pathLst>
              </a:custGeom>
              <a:solidFill>
                <a:srgbClr val="BFFF8C"/>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16" name="Freeform 7"/>
              <p:cNvSpPr>
                <a:spLocks/>
              </p:cNvSpPr>
              <p:nvPr/>
            </p:nvSpPr>
            <p:spPr bwMode="auto">
              <a:xfrm>
                <a:off x="4111626" y="3305175"/>
                <a:ext cx="736600" cy="914400"/>
              </a:xfrm>
              <a:custGeom>
                <a:avLst/>
                <a:gdLst>
                  <a:gd name="T0" fmla="*/ 442 w 464"/>
                  <a:gd name="T1" fmla="*/ 51 h 576"/>
                  <a:gd name="T2" fmla="*/ 449 w 464"/>
                  <a:gd name="T3" fmla="*/ 52 h 576"/>
                  <a:gd name="T4" fmla="*/ 464 w 464"/>
                  <a:gd name="T5" fmla="*/ 54 h 576"/>
                  <a:gd name="T6" fmla="*/ 462 w 464"/>
                  <a:gd name="T7" fmla="*/ 66 h 576"/>
                  <a:gd name="T8" fmla="*/ 450 w 464"/>
                  <a:gd name="T9" fmla="*/ 157 h 576"/>
                  <a:gd name="T10" fmla="*/ 445 w 464"/>
                  <a:gd name="T11" fmla="*/ 188 h 576"/>
                  <a:gd name="T12" fmla="*/ 434 w 464"/>
                  <a:gd name="T13" fmla="*/ 278 h 576"/>
                  <a:gd name="T14" fmla="*/ 418 w 464"/>
                  <a:gd name="T15" fmla="*/ 390 h 576"/>
                  <a:gd name="T16" fmla="*/ 415 w 464"/>
                  <a:gd name="T17" fmla="*/ 405 h 576"/>
                  <a:gd name="T18" fmla="*/ 413 w 464"/>
                  <a:gd name="T19" fmla="*/ 415 h 576"/>
                  <a:gd name="T20" fmla="*/ 410 w 464"/>
                  <a:gd name="T21" fmla="*/ 444 h 576"/>
                  <a:gd name="T22" fmla="*/ 408 w 464"/>
                  <a:gd name="T23" fmla="*/ 452 h 576"/>
                  <a:gd name="T24" fmla="*/ 400 w 464"/>
                  <a:gd name="T25" fmla="*/ 513 h 576"/>
                  <a:gd name="T26" fmla="*/ 398 w 464"/>
                  <a:gd name="T27" fmla="*/ 532 h 576"/>
                  <a:gd name="T28" fmla="*/ 391 w 464"/>
                  <a:gd name="T29" fmla="*/ 576 h 576"/>
                  <a:gd name="T30" fmla="*/ 252 w 464"/>
                  <a:gd name="T31" fmla="*/ 556 h 576"/>
                  <a:gd name="T32" fmla="*/ 168 w 464"/>
                  <a:gd name="T33" fmla="*/ 506 h 576"/>
                  <a:gd name="T34" fmla="*/ 86 w 464"/>
                  <a:gd name="T35" fmla="*/ 456 h 576"/>
                  <a:gd name="T36" fmla="*/ 3 w 464"/>
                  <a:gd name="T37" fmla="*/ 390 h 576"/>
                  <a:gd name="T38" fmla="*/ 8 w 464"/>
                  <a:gd name="T39" fmla="*/ 386 h 576"/>
                  <a:gd name="T40" fmla="*/ 15 w 464"/>
                  <a:gd name="T41" fmla="*/ 381 h 576"/>
                  <a:gd name="T42" fmla="*/ 29 w 464"/>
                  <a:gd name="T43" fmla="*/ 376 h 576"/>
                  <a:gd name="T44" fmla="*/ 32 w 464"/>
                  <a:gd name="T45" fmla="*/ 368 h 576"/>
                  <a:gd name="T46" fmla="*/ 30 w 464"/>
                  <a:gd name="T47" fmla="*/ 356 h 576"/>
                  <a:gd name="T48" fmla="*/ 25 w 464"/>
                  <a:gd name="T49" fmla="*/ 356 h 576"/>
                  <a:gd name="T50" fmla="*/ 19 w 464"/>
                  <a:gd name="T51" fmla="*/ 347 h 576"/>
                  <a:gd name="T52" fmla="*/ 22 w 464"/>
                  <a:gd name="T53" fmla="*/ 342 h 576"/>
                  <a:gd name="T54" fmla="*/ 24 w 464"/>
                  <a:gd name="T55" fmla="*/ 320 h 576"/>
                  <a:gd name="T56" fmla="*/ 34 w 464"/>
                  <a:gd name="T57" fmla="*/ 313 h 576"/>
                  <a:gd name="T58" fmla="*/ 39 w 464"/>
                  <a:gd name="T59" fmla="*/ 307 h 576"/>
                  <a:gd name="T60" fmla="*/ 42 w 464"/>
                  <a:gd name="T61" fmla="*/ 296 h 576"/>
                  <a:gd name="T62" fmla="*/ 44 w 464"/>
                  <a:gd name="T63" fmla="*/ 286 h 576"/>
                  <a:gd name="T64" fmla="*/ 51 w 464"/>
                  <a:gd name="T65" fmla="*/ 269 h 576"/>
                  <a:gd name="T66" fmla="*/ 56 w 464"/>
                  <a:gd name="T67" fmla="*/ 261 h 576"/>
                  <a:gd name="T68" fmla="*/ 59 w 464"/>
                  <a:gd name="T69" fmla="*/ 259 h 576"/>
                  <a:gd name="T70" fmla="*/ 69 w 464"/>
                  <a:gd name="T71" fmla="*/ 256 h 576"/>
                  <a:gd name="T72" fmla="*/ 80 w 464"/>
                  <a:gd name="T73" fmla="*/ 249 h 576"/>
                  <a:gd name="T74" fmla="*/ 73 w 464"/>
                  <a:gd name="T75" fmla="*/ 234 h 576"/>
                  <a:gd name="T76" fmla="*/ 59 w 464"/>
                  <a:gd name="T77" fmla="*/ 196 h 576"/>
                  <a:gd name="T78" fmla="*/ 57 w 464"/>
                  <a:gd name="T79" fmla="*/ 183 h 576"/>
                  <a:gd name="T80" fmla="*/ 59 w 464"/>
                  <a:gd name="T81" fmla="*/ 173 h 576"/>
                  <a:gd name="T82" fmla="*/ 64 w 464"/>
                  <a:gd name="T83" fmla="*/ 164 h 576"/>
                  <a:gd name="T84" fmla="*/ 66 w 464"/>
                  <a:gd name="T85" fmla="*/ 159 h 576"/>
                  <a:gd name="T86" fmla="*/ 64 w 464"/>
                  <a:gd name="T87" fmla="*/ 135 h 576"/>
                  <a:gd name="T88" fmla="*/ 64 w 464"/>
                  <a:gd name="T89" fmla="*/ 127 h 576"/>
                  <a:gd name="T90" fmla="*/ 68 w 464"/>
                  <a:gd name="T91" fmla="*/ 119 h 576"/>
                  <a:gd name="T92" fmla="*/ 68 w 464"/>
                  <a:gd name="T93" fmla="*/ 100 h 576"/>
                  <a:gd name="T94" fmla="*/ 69 w 464"/>
                  <a:gd name="T95" fmla="*/ 86 h 576"/>
                  <a:gd name="T96" fmla="*/ 71 w 464"/>
                  <a:gd name="T97" fmla="*/ 73 h 576"/>
                  <a:gd name="T98" fmla="*/ 96 w 464"/>
                  <a:gd name="T99" fmla="*/ 74 h 576"/>
                  <a:gd name="T100" fmla="*/ 100 w 464"/>
                  <a:gd name="T101" fmla="*/ 81 h 576"/>
                  <a:gd name="T102" fmla="*/ 102 w 464"/>
                  <a:gd name="T103" fmla="*/ 86 h 576"/>
                  <a:gd name="T104" fmla="*/ 108 w 464"/>
                  <a:gd name="T105" fmla="*/ 88 h 576"/>
                  <a:gd name="T106" fmla="*/ 112 w 464"/>
                  <a:gd name="T107" fmla="*/ 81 h 576"/>
                  <a:gd name="T108" fmla="*/ 120 w 464"/>
                  <a:gd name="T109" fmla="*/ 68 h 576"/>
                  <a:gd name="T110" fmla="*/ 127 w 464"/>
                  <a:gd name="T111" fmla="*/ 30 h 576"/>
                  <a:gd name="T112" fmla="*/ 139 w 464"/>
                  <a:gd name="T113" fmla="*/ 0 h 576"/>
                  <a:gd name="T114" fmla="*/ 229 w 464"/>
                  <a:gd name="T115" fmla="*/ 17 h 576"/>
                  <a:gd name="T116" fmla="*/ 232 w 464"/>
                  <a:gd name="T117" fmla="*/ 17 h 576"/>
                  <a:gd name="T118" fmla="*/ 306 w 464"/>
                  <a:gd name="T119" fmla="*/ 30 h 576"/>
                  <a:gd name="T120" fmla="*/ 351 w 464"/>
                  <a:gd name="T121" fmla="*/ 37 h 5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64" h="576">
                    <a:moveTo>
                      <a:pt x="367" y="39"/>
                    </a:moveTo>
                    <a:lnTo>
                      <a:pt x="379" y="42"/>
                    </a:lnTo>
                    <a:lnTo>
                      <a:pt x="401" y="46"/>
                    </a:lnTo>
                    <a:lnTo>
                      <a:pt x="442" y="51"/>
                    </a:lnTo>
                    <a:lnTo>
                      <a:pt x="442" y="51"/>
                    </a:lnTo>
                    <a:lnTo>
                      <a:pt x="449" y="52"/>
                    </a:lnTo>
                    <a:lnTo>
                      <a:pt x="449" y="52"/>
                    </a:lnTo>
                    <a:lnTo>
                      <a:pt x="449" y="52"/>
                    </a:lnTo>
                    <a:lnTo>
                      <a:pt x="450" y="52"/>
                    </a:lnTo>
                    <a:lnTo>
                      <a:pt x="452" y="52"/>
                    </a:lnTo>
                    <a:lnTo>
                      <a:pt x="456" y="52"/>
                    </a:lnTo>
                    <a:lnTo>
                      <a:pt x="464" y="54"/>
                    </a:lnTo>
                    <a:lnTo>
                      <a:pt x="464" y="58"/>
                    </a:lnTo>
                    <a:lnTo>
                      <a:pt x="464" y="58"/>
                    </a:lnTo>
                    <a:lnTo>
                      <a:pt x="462" y="66"/>
                    </a:lnTo>
                    <a:lnTo>
                      <a:pt x="462" y="66"/>
                    </a:lnTo>
                    <a:lnTo>
                      <a:pt x="450" y="146"/>
                    </a:lnTo>
                    <a:lnTo>
                      <a:pt x="450" y="154"/>
                    </a:lnTo>
                    <a:lnTo>
                      <a:pt x="450" y="154"/>
                    </a:lnTo>
                    <a:lnTo>
                      <a:pt x="450" y="157"/>
                    </a:lnTo>
                    <a:lnTo>
                      <a:pt x="449" y="157"/>
                    </a:lnTo>
                    <a:lnTo>
                      <a:pt x="445" y="181"/>
                    </a:lnTo>
                    <a:lnTo>
                      <a:pt x="445" y="183"/>
                    </a:lnTo>
                    <a:lnTo>
                      <a:pt x="445" y="188"/>
                    </a:lnTo>
                    <a:lnTo>
                      <a:pt x="445" y="188"/>
                    </a:lnTo>
                    <a:lnTo>
                      <a:pt x="440" y="224"/>
                    </a:lnTo>
                    <a:lnTo>
                      <a:pt x="439" y="242"/>
                    </a:lnTo>
                    <a:lnTo>
                      <a:pt x="434" y="278"/>
                    </a:lnTo>
                    <a:lnTo>
                      <a:pt x="432" y="283"/>
                    </a:lnTo>
                    <a:lnTo>
                      <a:pt x="432" y="283"/>
                    </a:lnTo>
                    <a:lnTo>
                      <a:pt x="423" y="352"/>
                    </a:lnTo>
                    <a:lnTo>
                      <a:pt x="418" y="390"/>
                    </a:lnTo>
                    <a:lnTo>
                      <a:pt x="417" y="390"/>
                    </a:lnTo>
                    <a:lnTo>
                      <a:pt x="417" y="390"/>
                    </a:lnTo>
                    <a:lnTo>
                      <a:pt x="417" y="390"/>
                    </a:lnTo>
                    <a:lnTo>
                      <a:pt x="415" y="405"/>
                    </a:lnTo>
                    <a:lnTo>
                      <a:pt x="415" y="410"/>
                    </a:lnTo>
                    <a:lnTo>
                      <a:pt x="415" y="410"/>
                    </a:lnTo>
                    <a:lnTo>
                      <a:pt x="413" y="415"/>
                    </a:lnTo>
                    <a:lnTo>
                      <a:pt x="413" y="415"/>
                    </a:lnTo>
                    <a:lnTo>
                      <a:pt x="413" y="417"/>
                    </a:lnTo>
                    <a:lnTo>
                      <a:pt x="413" y="417"/>
                    </a:lnTo>
                    <a:lnTo>
                      <a:pt x="410" y="444"/>
                    </a:lnTo>
                    <a:lnTo>
                      <a:pt x="410" y="444"/>
                    </a:lnTo>
                    <a:lnTo>
                      <a:pt x="408" y="451"/>
                    </a:lnTo>
                    <a:lnTo>
                      <a:pt x="408" y="452"/>
                    </a:lnTo>
                    <a:lnTo>
                      <a:pt x="408" y="452"/>
                    </a:lnTo>
                    <a:lnTo>
                      <a:pt x="408" y="452"/>
                    </a:lnTo>
                    <a:lnTo>
                      <a:pt x="405" y="476"/>
                    </a:lnTo>
                    <a:lnTo>
                      <a:pt x="401" y="506"/>
                    </a:lnTo>
                    <a:lnTo>
                      <a:pt x="401" y="506"/>
                    </a:lnTo>
                    <a:lnTo>
                      <a:pt x="400" y="513"/>
                    </a:lnTo>
                    <a:lnTo>
                      <a:pt x="400" y="513"/>
                    </a:lnTo>
                    <a:lnTo>
                      <a:pt x="398" y="527"/>
                    </a:lnTo>
                    <a:lnTo>
                      <a:pt x="398" y="528"/>
                    </a:lnTo>
                    <a:lnTo>
                      <a:pt x="398" y="532"/>
                    </a:lnTo>
                    <a:lnTo>
                      <a:pt x="398" y="534"/>
                    </a:lnTo>
                    <a:lnTo>
                      <a:pt x="393" y="561"/>
                    </a:lnTo>
                    <a:lnTo>
                      <a:pt x="393" y="561"/>
                    </a:lnTo>
                    <a:lnTo>
                      <a:pt x="391" y="576"/>
                    </a:lnTo>
                    <a:lnTo>
                      <a:pt x="364" y="573"/>
                    </a:lnTo>
                    <a:lnTo>
                      <a:pt x="290" y="561"/>
                    </a:lnTo>
                    <a:lnTo>
                      <a:pt x="269" y="557"/>
                    </a:lnTo>
                    <a:lnTo>
                      <a:pt x="252" y="556"/>
                    </a:lnTo>
                    <a:lnTo>
                      <a:pt x="244" y="554"/>
                    </a:lnTo>
                    <a:lnTo>
                      <a:pt x="227" y="542"/>
                    </a:lnTo>
                    <a:lnTo>
                      <a:pt x="212" y="534"/>
                    </a:lnTo>
                    <a:lnTo>
                      <a:pt x="168" y="506"/>
                    </a:lnTo>
                    <a:lnTo>
                      <a:pt x="127" y="481"/>
                    </a:lnTo>
                    <a:lnTo>
                      <a:pt x="110" y="471"/>
                    </a:lnTo>
                    <a:lnTo>
                      <a:pt x="96" y="462"/>
                    </a:lnTo>
                    <a:lnTo>
                      <a:pt x="86" y="456"/>
                    </a:lnTo>
                    <a:lnTo>
                      <a:pt x="37" y="423"/>
                    </a:lnTo>
                    <a:lnTo>
                      <a:pt x="0" y="401"/>
                    </a:lnTo>
                    <a:lnTo>
                      <a:pt x="3" y="390"/>
                    </a:lnTo>
                    <a:lnTo>
                      <a:pt x="3" y="390"/>
                    </a:lnTo>
                    <a:lnTo>
                      <a:pt x="3" y="390"/>
                    </a:lnTo>
                    <a:lnTo>
                      <a:pt x="5" y="390"/>
                    </a:lnTo>
                    <a:lnTo>
                      <a:pt x="7" y="386"/>
                    </a:lnTo>
                    <a:lnTo>
                      <a:pt x="8" y="386"/>
                    </a:lnTo>
                    <a:lnTo>
                      <a:pt x="10" y="381"/>
                    </a:lnTo>
                    <a:lnTo>
                      <a:pt x="13" y="381"/>
                    </a:lnTo>
                    <a:lnTo>
                      <a:pt x="13" y="381"/>
                    </a:lnTo>
                    <a:lnTo>
                      <a:pt x="15" y="381"/>
                    </a:lnTo>
                    <a:lnTo>
                      <a:pt x="15" y="381"/>
                    </a:lnTo>
                    <a:lnTo>
                      <a:pt x="19" y="383"/>
                    </a:lnTo>
                    <a:lnTo>
                      <a:pt x="19" y="383"/>
                    </a:lnTo>
                    <a:lnTo>
                      <a:pt x="29" y="376"/>
                    </a:lnTo>
                    <a:lnTo>
                      <a:pt x="29" y="376"/>
                    </a:lnTo>
                    <a:lnTo>
                      <a:pt x="32" y="371"/>
                    </a:lnTo>
                    <a:lnTo>
                      <a:pt x="32" y="371"/>
                    </a:lnTo>
                    <a:lnTo>
                      <a:pt x="32" y="368"/>
                    </a:lnTo>
                    <a:lnTo>
                      <a:pt x="32" y="362"/>
                    </a:lnTo>
                    <a:lnTo>
                      <a:pt x="30" y="357"/>
                    </a:lnTo>
                    <a:lnTo>
                      <a:pt x="30" y="356"/>
                    </a:lnTo>
                    <a:lnTo>
                      <a:pt x="30" y="356"/>
                    </a:lnTo>
                    <a:lnTo>
                      <a:pt x="27" y="356"/>
                    </a:lnTo>
                    <a:lnTo>
                      <a:pt x="27" y="356"/>
                    </a:lnTo>
                    <a:lnTo>
                      <a:pt x="25" y="356"/>
                    </a:lnTo>
                    <a:lnTo>
                      <a:pt x="25" y="356"/>
                    </a:lnTo>
                    <a:lnTo>
                      <a:pt x="24" y="356"/>
                    </a:lnTo>
                    <a:lnTo>
                      <a:pt x="24" y="356"/>
                    </a:lnTo>
                    <a:lnTo>
                      <a:pt x="20" y="352"/>
                    </a:lnTo>
                    <a:lnTo>
                      <a:pt x="19" y="347"/>
                    </a:lnTo>
                    <a:lnTo>
                      <a:pt x="19" y="347"/>
                    </a:lnTo>
                    <a:lnTo>
                      <a:pt x="20" y="344"/>
                    </a:lnTo>
                    <a:lnTo>
                      <a:pt x="20" y="344"/>
                    </a:lnTo>
                    <a:lnTo>
                      <a:pt x="22" y="342"/>
                    </a:lnTo>
                    <a:lnTo>
                      <a:pt x="22" y="340"/>
                    </a:lnTo>
                    <a:lnTo>
                      <a:pt x="24" y="334"/>
                    </a:lnTo>
                    <a:lnTo>
                      <a:pt x="24" y="325"/>
                    </a:lnTo>
                    <a:lnTo>
                      <a:pt x="24" y="320"/>
                    </a:lnTo>
                    <a:lnTo>
                      <a:pt x="27" y="318"/>
                    </a:lnTo>
                    <a:lnTo>
                      <a:pt x="30" y="318"/>
                    </a:lnTo>
                    <a:lnTo>
                      <a:pt x="30" y="317"/>
                    </a:lnTo>
                    <a:lnTo>
                      <a:pt x="34" y="313"/>
                    </a:lnTo>
                    <a:lnTo>
                      <a:pt x="37" y="310"/>
                    </a:lnTo>
                    <a:lnTo>
                      <a:pt x="39" y="307"/>
                    </a:lnTo>
                    <a:lnTo>
                      <a:pt x="39" y="307"/>
                    </a:lnTo>
                    <a:lnTo>
                      <a:pt x="39" y="307"/>
                    </a:lnTo>
                    <a:lnTo>
                      <a:pt x="39" y="305"/>
                    </a:lnTo>
                    <a:lnTo>
                      <a:pt x="41" y="296"/>
                    </a:lnTo>
                    <a:lnTo>
                      <a:pt x="42" y="296"/>
                    </a:lnTo>
                    <a:lnTo>
                      <a:pt x="42" y="296"/>
                    </a:lnTo>
                    <a:lnTo>
                      <a:pt x="44" y="296"/>
                    </a:lnTo>
                    <a:lnTo>
                      <a:pt x="44" y="295"/>
                    </a:lnTo>
                    <a:lnTo>
                      <a:pt x="44" y="290"/>
                    </a:lnTo>
                    <a:lnTo>
                      <a:pt x="44" y="286"/>
                    </a:lnTo>
                    <a:lnTo>
                      <a:pt x="44" y="283"/>
                    </a:lnTo>
                    <a:lnTo>
                      <a:pt x="46" y="276"/>
                    </a:lnTo>
                    <a:lnTo>
                      <a:pt x="49" y="271"/>
                    </a:lnTo>
                    <a:lnTo>
                      <a:pt x="51" y="269"/>
                    </a:lnTo>
                    <a:lnTo>
                      <a:pt x="54" y="268"/>
                    </a:lnTo>
                    <a:lnTo>
                      <a:pt x="54" y="266"/>
                    </a:lnTo>
                    <a:lnTo>
                      <a:pt x="56" y="261"/>
                    </a:lnTo>
                    <a:lnTo>
                      <a:pt x="56" y="261"/>
                    </a:lnTo>
                    <a:lnTo>
                      <a:pt x="56" y="259"/>
                    </a:lnTo>
                    <a:lnTo>
                      <a:pt x="57" y="259"/>
                    </a:lnTo>
                    <a:lnTo>
                      <a:pt x="57" y="259"/>
                    </a:lnTo>
                    <a:lnTo>
                      <a:pt x="59" y="259"/>
                    </a:lnTo>
                    <a:lnTo>
                      <a:pt x="61" y="259"/>
                    </a:lnTo>
                    <a:lnTo>
                      <a:pt x="64" y="257"/>
                    </a:lnTo>
                    <a:lnTo>
                      <a:pt x="64" y="257"/>
                    </a:lnTo>
                    <a:lnTo>
                      <a:pt x="69" y="256"/>
                    </a:lnTo>
                    <a:lnTo>
                      <a:pt x="71" y="254"/>
                    </a:lnTo>
                    <a:lnTo>
                      <a:pt x="76" y="249"/>
                    </a:lnTo>
                    <a:lnTo>
                      <a:pt x="80" y="249"/>
                    </a:lnTo>
                    <a:lnTo>
                      <a:pt x="80" y="249"/>
                    </a:lnTo>
                    <a:lnTo>
                      <a:pt x="80" y="246"/>
                    </a:lnTo>
                    <a:lnTo>
                      <a:pt x="78" y="240"/>
                    </a:lnTo>
                    <a:lnTo>
                      <a:pt x="76" y="239"/>
                    </a:lnTo>
                    <a:lnTo>
                      <a:pt x="73" y="234"/>
                    </a:lnTo>
                    <a:lnTo>
                      <a:pt x="68" y="229"/>
                    </a:lnTo>
                    <a:lnTo>
                      <a:pt x="64" y="208"/>
                    </a:lnTo>
                    <a:lnTo>
                      <a:pt x="64" y="205"/>
                    </a:lnTo>
                    <a:lnTo>
                      <a:pt x="59" y="196"/>
                    </a:lnTo>
                    <a:lnTo>
                      <a:pt x="56" y="186"/>
                    </a:lnTo>
                    <a:lnTo>
                      <a:pt x="56" y="186"/>
                    </a:lnTo>
                    <a:lnTo>
                      <a:pt x="56" y="185"/>
                    </a:lnTo>
                    <a:lnTo>
                      <a:pt x="57" y="183"/>
                    </a:lnTo>
                    <a:lnTo>
                      <a:pt x="57" y="176"/>
                    </a:lnTo>
                    <a:lnTo>
                      <a:pt x="57" y="176"/>
                    </a:lnTo>
                    <a:lnTo>
                      <a:pt x="57" y="174"/>
                    </a:lnTo>
                    <a:lnTo>
                      <a:pt x="59" y="173"/>
                    </a:lnTo>
                    <a:lnTo>
                      <a:pt x="59" y="173"/>
                    </a:lnTo>
                    <a:lnTo>
                      <a:pt x="61" y="166"/>
                    </a:lnTo>
                    <a:lnTo>
                      <a:pt x="63" y="164"/>
                    </a:lnTo>
                    <a:lnTo>
                      <a:pt x="64" y="164"/>
                    </a:lnTo>
                    <a:lnTo>
                      <a:pt x="64" y="164"/>
                    </a:lnTo>
                    <a:lnTo>
                      <a:pt x="64" y="163"/>
                    </a:lnTo>
                    <a:lnTo>
                      <a:pt x="66" y="161"/>
                    </a:lnTo>
                    <a:lnTo>
                      <a:pt x="66" y="159"/>
                    </a:lnTo>
                    <a:lnTo>
                      <a:pt x="66" y="146"/>
                    </a:lnTo>
                    <a:lnTo>
                      <a:pt x="66" y="142"/>
                    </a:lnTo>
                    <a:lnTo>
                      <a:pt x="66" y="137"/>
                    </a:lnTo>
                    <a:lnTo>
                      <a:pt x="64" y="135"/>
                    </a:lnTo>
                    <a:lnTo>
                      <a:pt x="64" y="134"/>
                    </a:lnTo>
                    <a:lnTo>
                      <a:pt x="64" y="129"/>
                    </a:lnTo>
                    <a:lnTo>
                      <a:pt x="64" y="129"/>
                    </a:lnTo>
                    <a:lnTo>
                      <a:pt x="64" y="127"/>
                    </a:lnTo>
                    <a:lnTo>
                      <a:pt x="66" y="127"/>
                    </a:lnTo>
                    <a:lnTo>
                      <a:pt x="68" y="120"/>
                    </a:lnTo>
                    <a:lnTo>
                      <a:pt x="68" y="119"/>
                    </a:lnTo>
                    <a:lnTo>
                      <a:pt x="68" y="119"/>
                    </a:lnTo>
                    <a:lnTo>
                      <a:pt x="68" y="115"/>
                    </a:lnTo>
                    <a:lnTo>
                      <a:pt x="66" y="115"/>
                    </a:lnTo>
                    <a:lnTo>
                      <a:pt x="66" y="110"/>
                    </a:lnTo>
                    <a:lnTo>
                      <a:pt x="68" y="100"/>
                    </a:lnTo>
                    <a:lnTo>
                      <a:pt x="69" y="97"/>
                    </a:lnTo>
                    <a:lnTo>
                      <a:pt x="69" y="97"/>
                    </a:lnTo>
                    <a:lnTo>
                      <a:pt x="69" y="93"/>
                    </a:lnTo>
                    <a:lnTo>
                      <a:pt x="69" y="86"/>
                    </a:lnTo>
                    <a:lnTo>
                      <a:pt x="69" y="83"/>
                    </a:lnTo>
                    <a:lnTo>
                      <a:pt x="69" y="74"/>
                    </a:lnTo>
                    <a:lnTo>
                      <a:pt x="71" y="73"/>
                    </a:lnTo>
                    <a:lnTo>
                      <a:pt x="71" y="73"/>
                    </a:lnTo>
                    <a:lnTo>
                      <a:pt x="80" y="71"/>
                    </a:lnTo>
                    <a:lnTo>
                      <a:pt x="83" y="71"/>
                    </a:lnTo>
                    <a:lnTo>
                      <a:pt x="88" y="71"/>
                    </a:lnTo>
                    <a:lnTo>
                      <a:pt x="96" y="74"/>
                    </a:lnTo>
                    <a:lnTo>
                      <a:pt x="96" y="74"/>
                    </a:lnTo>
                    <a:lnTo>
                      <a:pt x="98" y="78"/>
                    </a:lnTo>
                    <a:lnTo>
                      <a:pt x="100" y="80"/>
                    </a:lnTo>
                    <a:lnTo>
                      <a:pt x="100" y="81"/>
                    </a:lnTo>
                    <a:lnTo>
                      <a:pt x="100" y="81"/>
                    </a:lnTo>
                    <a:lnTo>
                      <a:pt x="100" y="83"/>
                    </a:lnTo>
                    <a:lnTo>
                      <a:pt x="102" y="86"/>
                    </a:lnTo>
                    <a:lnTo>
                      <a:pt x="102" y="86"/>
                    </a:lnTo>
                    <a:lnTo>
                      <a:pt x="103" y="88"/>
                    </a:lnTo>
                    <a:lnTo>
                      <a:pt x="103" y="88"/>
                    </a:lnTo>
                    <a:lnTo>
                      <a:pt x="105" y="88"/>
                    </a:lnTo>
                    <a:lnTo>
                      <a:pt x="108" y="88"/>
                    </a:lnTo>
                    <a:lnTo>
                      <a:pt x="110" y="88"/>
                    </a:lnTo>
                    <a:lnTo>
                      <a:pt x="110" y="86"/>
                    </a:lnTo>
                    <a:lnTo>
                      <a:pt x="112" y="83"/>
                    </a:lnTo>
                    <a:lnTo>
                      <a:pt x="112" y="81"/>
                    </a:lnTo>
                    <a:lnTo>
                      <a:pt x="118" y="74"/>
                    </a:lnTo>
                    <a:lnTo>
                      <a:pt x="118" y="73"/>
                    </a:lnTo>
                    <a:lnTo>
                      <a:pt x="118" y="73"/>
                    </a:lnTo>
                    <a:lnTo>
                      <a:pt x="120" y="68"/>
                    </a:lnTo>
                    <a:lnTo>
                      <a:pt x="120" y="64"/>
                    </a:lnTo>
                    <a:lnTo>
                      <a:pt x="122" y="58"/>
                    </a:lnTo>
                    <a:lnTo>
                      <a:pt x="124" y="47"/>
                    </a:lnTo>
                    <a:lnTo>
                      <a:pt x="127" y="30"/>
                    </a:lnTo>
                    <a:lnTo>
                      <a:pt x="129" y="17"/>
                    </a:lnTo>
                    <a:lnTo>
                      <a:pt x="130" y="13"/>
                    </a:lnTo>
                    <a:lnTo>
                      <a:pt x="134" y="0"/>
                    </a:lnTo>
                    <a:lnTo>
                      <a:pt x="139" y="0"/>
                    </a:lnTo>
                    <a:lnTo>
                      <a:pt x="139" y="0"/>
                    </a:lnTo>
                    <a:lnTo>
                      <a:pt x="205" y="12"/>
                    </a:lnTo>
                    <a:lnTo>
                      <a:pt x="208" y="13"/>
                    </a:lnTo>
                    <a:lnTo>
                      <a:pt x="229" y="17"/>
                    </a:lnTo>
                    <a:lnTo>
                      <a:pt x="232" y="17"/>
                    </a:lnTo>
                    <a:lnTo>
                      <a:pt x="232" y="17"/>
                    </a:lnTo>
                    <a:lnTo>
                      <a:pt x="232" y="17"/>
                    </a:lnTo>
                    <a:lnTo>
                      <a:pt x="232" y="17"/>
                    </a:lnTo>
                    <a:lnTo>
                      <a:pt x="234" y="17"/>
                    </a:lnTo>
                    <a:lnTo>
                      <a:pt x="244" y="19"/>
                    </a:lnTo>
                    <a:lnTo>
                      <a:pt x="244" y="20"/>
                    </a:lnTo>
                    <a:lnTo>
                      <a:pt x="306" y="30"/>
                    </a:lnTo>
                    <a:lnTo>
                      <a:pt x="308" y="30"/>
                    </a:lnTo>
                    <a:lnTo>
                      <a:pt x="308" y="30"/>
                    </a:lnTo>
                    <a:lnTo>
                      <a:pt x="322" y="32"/>
                    </a:lnTo>
                    <a:lnTo>
                      <a:pt x="351" y="37"/>
                    </a:lnTo>
                    <a:lnTo>
                      <a:pt x="367" y="39"/>
                    </a:lnTo>
                    <a:close/>
                  </a:path>
                </a:pathLst>
              </a:custGeom>
              <a:solidFill>
                <a:srgbClr val="4561D6"/>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17" name="Freeform 8"/>
              <p:cNvSpPr>
                <a:spLocks/>
              </p:cNvSpPr>
              <p:nvPr/>
            </p:nvSpPr>
            <p:spPr bwMode="auto">
              <a:xfrm>
                <a:off x="6381751" y="3541713"/>
                <a:ext cx="531813" cy="531813"/>
              </a:xfrm>
              <a:custGeom>
                <a:avLst/>
                <a:gdLst>
                  <a:gd name="T0" fmla="*/ 50 w 335"/>
                  <a:gd name="T1" fmla="*/ 10 h 335"/>
                  <a:gd name="T2" fmla="*/ 81 w 335"/>
                  <a:gd name="T3" fmla="*/ 10 h 335"/>
                  <a:gd name="T4" fmla="*/ 118 w 335"/>
                  <a:gd name="T5" fmla="*/ 8 h 335"/>
                  <a:gd name="T6" fmla="*/ 161 w 335"/>
                  <a:gd name="T7" fmla="*/ 7 h 335"/>
                  <a:gd name="T8" fmla="*/ 172 w 335"/>
                  <a:gd name="T9" fmla="*/ 7 h 335"/>
                  <a:gd name="T10" fmla="*/ 194 w 335"/>
                  <a:gd name="T11" fmla="*/ 5 h 335"/>
                  <a:gd name="T12" fmla="*/ 206 w 335"/>
                  <a:gd name="T13" fmla="*/ 5 h 335"/>
                  <a:gd name="T14" fmla="*/ 237 w 335"/>
                  <a:gd name="T15" fmla="*/ 3 h 335"/>
                  <a:gd name="T16" fmla="*/ 259 w 335"/>
                  <a:gd name="T17" fmla="*/ 2 h 335"/>
                  <a:gd name="T18" fmla="*/ 272 w 335"/>
                  <a:gd name="T19" fmla="*/ 2 h 335"/>
                  <a:gd name="T20" fmla="*/ 299 w 335"/>
                  <a:gd name="T21" fmla="*/ 0 h 335"/>
                  <a:gd name="T22" fmla="*/ 304 w 335"/>
                  <a:gd name="T23" fmla="*/ 22 h 335"/>
                  <a:gd name="T24" fmla="*/ 291 w 335"/>
                  <a:gd name="T25" fmla="*/ 47 h 335"/>
                  <a:gd name="T26" fmla="*/ 320 w 335"/>
                  <a:gd name="T27" fmla="*/ 46 h 335"/>
                  <a:gd name="T28" fmla="*/ 335 w 335"/>
                  <a:gd name="T29" fmla="*/ 49 h 335"/>
                  <a:gd name="T30" fmla="*/ 330 w 335"/>
                  <a:gd name="T31" fmla="*/ 56 h 335"/>
                  <a:gd name="T32" fmla="*/ 327 w 335"/>
                  <a:gd name="T33" fmla="*/ 68 h 335"/>
                  <a:gd name="T34" fmla="*/ 318 w 335"/>
                  <a:gd name="T35" fmla="*/ 75 h 335"/>
                  <a:gd name="T36" fmla="*/ 320 w 335"/>
                  <a:gd name="T37" fmla="*/ 90 h 335"/>
                  <a:gd name="T38" fmla="*/ 310 w 335"/>
                  <a:gd name="T39" fmla="*/ 95 h 335"/>
                  <a:gd name="T40" fmla="*/ 311 w 335"/>
                  <a:gd name="T41" fmla="*/ 103 h 335"/>
                  <a:gd name="T42" fmla="*/ 308 w 335"/>
                  <a:gd name="T43" fmla="*/ 115 h 335"/>
                  <a:gd name="T44" fmla="*/ 313 w 335"/>
                  <a:gd name="T45" fmla="*/ 127 h 335"/>
                  <a:gd name="T46" fmla="*/ 299 w 335"/>
                  <a:gd name="T47" fmla="*/ 136 h 335"/>
                  <a:gd name="T48" fmla="*/ 299 w 335"/>
                  <a:gd name="T49" fmla="*/ 152 h 335"/>
                  <a:gd name="T50" fmla="*/ 288 w 335"/>
                  <a:gd name="T51" fmla="*/ 156 h 335"/>
                  <a:gd name="T52" fmla="*/ 282 w 335"/>
                  <a:gd name="T53" fmla="*/ 166 h 335"/>
                  <a:gd name="T54" fmla="*/ 282 w 335"/>
                  <a:gd name="T55" fmla="*/ 173 h 335"/>
                  <a:gd name="T56" fmla="*/ 281 w 335"/>
                  <a:gd name="T57" fmla="*/ 198 h 335"/>
                  <a:gd name="T58" fmla="*/ 262 w 335"/>
                  <a:gd name="T59" fmla="*/ 217 h 335"/>
                  <a:gd name="T60" fmla="*/ 260 w 335"/>
                  <a:gd name="T61" fmla="*/ 227 h 335"/>
                  <a:gd name="T62" fmla="*/ 249 w 335"/>
                  <a:gd name="T63" fmla="*/ 239 h 335"/>
                  <a:gd name="T64" fmla="*/ 247 w 335"/>
                  <a:gd name="T65" fmla="*/ 261 h 335"/>
                  <a:gd name="T66" fmla="*/ 244 w 335"/>
                  <a:gd name="T67" fmla="*/ 268 h 335"/>
                  <a:gd name="T68" fmla="*/ 242 w 335"/>
                  <a:gd name="T69" fmla="*/ 276 h 335"/>
                  <a:gd name="T70" fmla="*/ 245 w 335"/>
                  <a:gd name="T71" fmla="*/ 290 h 335"/>
                  <a:gd name="T72" fmla="*/ 249 w 335"/>
                  <a:gd name="T73" fmla="*/ 329 h 335"/>
                  <a:gd name="T74" fmla="*/ 230 w 335"/>
                  <a:gd name="T75" fmla="*/ 329 h 335"/>
                  <a:gd name="T76" fmla="*/ 174 w 335"/>
                  <a:gd name="T77" fmla="*/ 332 h 335"/>
                  <a:gd name="T78" fmla="*/ 154 w 335"/>
                  <a:gd name="T79" fmla="*/ 332 h 335"/>
                  <a:gd name="T80" fmla="*/ 120 w 335"/>
                  <a:gd name="T81" fmla="*/ 332 h 335"/>
                  <a:gd name="T82" fmla="*/ 96 w 335"/>
                  <a:gd name="T83" fmla="*/ 334 h 335"/>
                  <a:gd name="T84" fmla="*/ 61 w 335"/>
                  <a:gd name="T85" fmla="*/ 334 h 335"/>
                  <a:gd name="T86" fmla="*/ 44 w 335"/>
                  <a:gd name="T87" fmla="*/ 317 h 335"/>
                  <a:gd name="T88" fmla="*/ 44 w 335"/>
                  <a:gd name="T89" fmla="*/ 298 h 335"/>
                  <a:gd name="T90" fmla="*/ 42 w 335"/>
                  <a:gd name="T91" fmla="*/ 283 h 335"/>
                  <a:gd name="T92" fmla="*/ 13 w 335"/>
                  <a:gd name="T93" fmla="*/ 281 h 335"/>
                  <a:gd name="T94" fmla="*/ 11 w 335"/>
                  <a:gd name="T95" fmla="*/ 268 h 335"/>
                  <a:gd name="T96" fmla="*/ 11 w 335"/>
                  <a:gd name="T97" fmla="*/ 256 h 335"/>
                  <a:gd name="T98" fmla="*/ 13 w 335"/>
                  <a:gd name="T99" fmla="*/ 212 h 335"/>
                  <a:gd name="T100" fmla="*/ 13 w 335"/>
                  <a:gd name="T101" fmla="*/ 185 h 335"/>
                  <a:gd name="T102" fmla="*/ 13 w 335"/>
                  <a:gd name="T103" fmla="*/ 141 h 335"/>
                  <a:gd name="T104" fmla="*/ 13 w 335"/>
                  <a:gd name="T105" fmla="*/ 125 h 335"/>
                  <a:gd name="T106" fmla="*/ 11 w 335"/>
                  <a:gd name="T107" fmla="*/ 97 h 335"/>
                  <a:gd name="T108" fmla="*/ 8 w 335"/>
                  <a:gd name="T109" fmla="*/ 75 h 335"/>
                  <a:gd name="T110" fmla="*/ 5 w 335"/>
                  <a:gd name="T111" fmla="*/ 58 h 335"/>
                  <a:gd name="T112" fmla="*/ 3 w 335"/>
                  <a:gd name="T113" fmla="*/ 37 h 335"/>
                  <a:gd name="T114" fmla="*/ 0 w 335"/>
                  <a:gd name="T115" fmla="*/ 22 h 335"/>
                  <a:gd name="T116" fmla="*/ 3 w 335"/>
                  <a:gd name="T117" fmla="*/ 12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35" h="335">
                    <a:moveTo>
                      <a:pt x="33" y="10"/>
                    </a:moveTo>
                    <a:lnTo>
                      <a:pt x="35" y="10"/>
                    </a:lnTo>
                    <a:lnTo>
                      <a:pt x="44" y="10"/>
                    </a:lnTo>
                    <a:lnTo>
                      <a:pt x="45" y="10"/>
                    </a:lnTo>
                    <a:lnTo>
                      <a:pt x="47" y="10"/>
                    </a:lnTo>
                    <a:lnTo>
                      <a:pt x="50" y="10"/>
                    </a:lnTo>
                    <a:lnTo>
                      <a:pt x="59" y="10"/>
                    </a:lnTo>
                    <a:lnTo>
                      <a:pt x="61" y="10"/>
                    </a:lnTo>
                    <a:lnTo>
                      <a:pt x="69" y="10"/>
                    </a:lnTo>
                    <a:lnTo>
                      <a:pt x="74" y="10"/>
                    </a:lnTo>
                    <a:lnTo>
                      <a:pt x="79" y="10"/>
                    </a:lnTo>
                    <a:lnTo>
                      <a:pt x="81" y="10"/>
                    </a:lnTo>
                    <a:lnTo>
                      <a:pt x="88" y="10"/>
                    </a:lnTo>
                    <a:lnTo>
                      <a:pt x="88" y="8"/>
                    </a:lnTo>
                    <a:lnTo>
                      <a:pt x="103" y="8"/>
                    </a:lnTo>
                    <a:lnTo>
                      <a:pt x="108" y="8"/>
                    </a:lnTo>
                    <a:lnTo>
                      <a:pt x="115" y="8"/>
                    </a:lnTo>
                    <a:lnTo>
                      <a:pt x="118" y="8"/>
                    </a:lnTo>
                    <a:lnTo>
                      <a:pt x="120" y="8"/>
                    </a:lnTo>
                    <a:lnTo>
                      <a:pt x="123" y="8"/>
                    </a:lnTo>
                    <a:lnTo>
                      <a:pt x="140" y="8"/>
                    </a:lnTo>
                    <a:lnTo>
                      <a:pt x="154" y="7"/>
                    </a:lnTo>
                    <a:lnTo>
                      <a:pt x="155" y="7"/>
                    </a:lnTo>
                    <a:lnTo>
                      <a:pt x="161" y="7"/>
                    </a:lnTo>
                    <a:lnTo>
                      <a:pt x="162" y="7"/>
                    </a:lnTo>
                    <a:lnTo>
                      <a:pt x="166" y="7"/>
                    </a:lnTo>
                    <a:lnTo>
                      <a:pt x="167" y="7"/>
                    </a:lnTo>
                    <a:lnTo>
                      <a:pt x="169" y="7"/>
                    </a:lnTo>
                    <a:lnTo>
                      <a:pt x="171" y="7"/>
                    </a:lnTo>
                    <a:lnTo>
                      <a:pt x="172" y="7"/>
                    </a:lnTo>
                    <a:lnTo>
                      <a:pt x="174" y="7"/>
                    </a:lnTo>
                    <a:lnTo>
                      <a:pt x="176" y="7"/>
                    </a:lnTo>
                    <a:lnTo>
                      <a:pt x="184" y="5"/>
                    </a:lnTo>
                    <a:lnTo>
                      <a:pt x="189" y="5"/>
                    </a:lnTo>
                    <a:lnTo>
                      <a:pt x="191" y="5"/>
                    </a:lnTo>
                    <a:lnTo>
                      <a:pt x="194" y="5"/>
                    </a:lnTo>
                    <a:lnTo>
                      <a:pt x="196" y="5"/>
                    </a:lnTo>
                    <a:lnTo>
                      <a:pt x="198" y="5"/>
                    </a:lnTo>
                    <a:lnTo>
                      <a:pt x="199" y="5"/>
                    </a:lnTo>
                    <a:lnTo>
                      <a:pt x="201" y="5"/>
                    </a:lnTo>
                    <a:lnTo>
                      <a:pt x="203" y="5"/>
                    </a:lnTo>
                    <a:lnTo>
                      <a:pt x="206" y="5"/>
                    </a:lnTo>
                    <a:lnTo>
                      <a:pt x="208" y="5"/>
                    </a:lnTo>
                    <a:lnTo>
                      <a:pt x="213" y="5"/>
                    </a:lnTo>
                    <a:lnTo>
                      <a:pt x="216" y="5"/>
                    </a:lnTo>
                    <a:lnTo>
                      <a:pt x="228" y="3"/>
                    </a:lnTo>
                    <a:lnTo>
                      <a:pt x="235" y="3"/>
                    </a:lnTo>
                    <a:lnTo>
                      <a:pt x="237" y="3"/>
                    </a:lnTo>
                    <a:lnTo>
                      <a:pt x="242" y="3"/>
                    </a:lnTo>
                    <a:lnTo>
                      <a:pt x="245" y="3"/>
                    </a:lnTo>
                    <a:lnTo>
                      <a:pt x="252" y="3"/>
                    </a:lnTo>
                    <a:lnTo>
                      <a:pt x="254" y="2"/>
                    </a:lnTo>
                    <a:lnTo>
                      <a:pt x="257" y="2"/>
                    </a:lnTo>
                    <a:lnTo>
                      <a:pt x="259" y="2"/>
                    </a:lnTo>
                    <a:lnTo>
                      <a:pt x="262" y="2"/>
                    </a:lnTo>
                    <a:lnTo>
                      <a:pt x="264" y="2"/>
                    </a:lnTo>
                    <a:lnTo>
                      <a:pt x="267" y="2"/>
                    </a:lnTo>
                    <a:lnTo>
                      <a:pt x="269" y="2"/>
                    </a:lnTo>
                    <a:lnTo>
                      <a:pt x="271" y="2"/>
                    </a:lnTo>
                    <a:lnTo>
                      <a:pt x="272" y="2"/>
                    </a:lnTo>
                    <a:lnTo>
                      <a:pt x="277" y="2"/>
                    </a:lnTo>
                    <a:lnTo>
                      <a:pt x="288" y="0"/>
                    </a:lnTo>
                    <a:lnTo>
                      <a:pt x="294" y="0"/>
                    </a:lnTo>
                    <a:lnTo>
                      <a:pt x="296" y="0"/>
                    </a:lnTo>
                    <a:lnTo>
                      <a:pt x="298" y="0"/>
                    </a:lnTo>
                    <a:lnTo>
                      <a:pt x="299" y="0"/>
                    </a:lnTo>
                    <a:lnTo>
                      <a:pt x="301" y="5"/>
                    </a:lnTo>
                    <a:lnTo>
                      <a:pt x="306" y="8"/>
                    </a:lnTo>
                    <a:lnTo>
                      <a:pt x="306" y="10"/>
                    </a:lnTo>
                    <a:lnTo>
                      <a:pt x="308" y="17"/>
                    </a:lnTo>
                    <a:lnTo>
                      <a:pt x="306" y="20"/>
                    </a:lnTo>
                    <a:lnTo>
                      <a:pt x="304" y="22"/>
                    </a:lnTo>
                    <a:lnTo>
                      <a:pt x="299" y="27"/>
                    </a:lnTo>
                    <a:lnTo>
                      <a:pt x="298" y="29"/>
                    </a:lnTo>
                    <a:lnTo>
                      <a:pt x="291" y="39"/>
                    </a:lnTo>
                    <a:lnTo>
                      <a:pt x="289" y="46"/>
                    </a:lnTo>
                    <a:lnTo>
                      <a:pt x="288" y="47"/>
                    </a:lnTo>
                    <a:lnTo>
                      <a:pt x="291" y="47"/>
                    </a:lnTo>
                    <a:lnTo>
                      <a:pt x="294" y="47"/>
                    </a:lnTo>
                    <a:lnTo>
                      <a:pt x="303" y="46"/>
                    </a:lnTo>
                    <a:lnTo>
                      <a:pt x="304" y="46"/>
                    </a:lnTo>
                    <a:lnTo>
                      <a:pt x="315" y="46"/>
                    </a:lnTo>
                    <a:lnTo>
                      <a:pt x="316" y="46"/>
                    </a:lnTo>
                    <a:lnTo>
                      <a:pt x="320" y="46"/>
                    </a:lnTo>
                    <a:lnTo>
                      <a:pt x="321" y="46"/>
                    </a:lnTo>
                    <a:lnTo>
                      <a:pt x="323" y="46"/>
                    </a:lnTo>
                    <a:lnTo>
                      <a:pt x="328" y="44"/>
                    </a:lnTo>
                    <a:lnTo>
                      <a:pt x="332" y="44"/>
                    </a:lnTo>
                    <a:lnTo>
                      <a:pt x="333" y="47"/>
                    </a:lnTo>
                    <a:lnTo>
                      <a:pt x="335" y="49"/>
                    </a:lnTo>
                    <a:lnTo>
                      <a:pt x="335" y="53"/>
                    </a:lnTo>
                    <a:lnTo>
                      <a:pt x="335" y="54"/>
                    </a:lnTo>
                    <a:lnTo>
                      <a:pt x="333" y="53"/>
                    </a:lnTo>
                    <a:lnTo>
                      <a:pt x="332" y="53"/>
                    </a:lnTo>
                    <a:lnTo>
                      <a:pt x="330" y="54"/>
                    </a:lnTo>
                    <a:lnTo>
                      <a:pt x="330" y="56"/>
                    </a:lnTo>
                    <a:lnTo>
                      <a:pt x="330" y="58"/>
                    </a:lnTo>
                    <a:lnTo>
                      <a:pt x="332" y="58"/>
                    </a:lnTo>
                    <a:lnTo>
                      <a:pt x="333" y="59"/>
                    </a:lnTo>
                    <a:lnTo>
                      <a:pt x="335" y="59"/>
                    </a:lnTo>
                    <a:lnTo>
                      <a:pt x="335" y="61"/>
                    </a:lnTo>
                    <a:lnTo>
                      <a:pt x="327" y="68"/>
                    </a:lnTo>
                    <a:lnTo>
                      <a:pt x="325" y="69"/>
                    </a:lnTo>
                    <a:lnTo>
                      <a:pt x="323" y="68"/>
                    </a:lnTo>
                    <a:lnTo>
                      <a:pt x="321" y="68"/>
                    </a:lnTo>
                    <a:lnTo>
                      <a:pt x="318" y="69"/>
                    </a:lnTo>
                    <a:lnTo>
                      <a:pt x="318" y="71"/>
                    </a:lnTo>
                    <a:lnTo>
                      <a:pt x="318" y="75"/>
                    </a:lnTo>
                    <a:lnTo>
                      <a:pt x="320" y="76"/>
                    </a:lnTo>
                    <a:lnTo>
                      <a:pt x="321" y="78"/>
                    </a:lnTo>
                    <a:lnTo>
                      <a:pt x="323" y="78"/>
                    </a:lnTo>
                    <a:lnTo>
                      <a:pt x="323" y="88"/>
                    </a:lnTo>
                    <a:lnTo>
                      <a:pt x="321" y="88"/>
                    </a:lnTo>
                    <a:lnTo>
                      <a:pt x="320" y="90"/>
                    </a:lnTo>
                    <a:lnTo>
                      <a:pt x="315" y="86"/>
                    </a:lnTo>
                    <a:lnTo>
                      <a:pt x="313" y="88"/>
                    </a:lnTo>
                    <a:lnTo>
                      <a:pt x="315" y="95"/>
                    </a:lnTo>
                    <a:lnTo>
                      <a:pt x="313" y="97"/>
                    </a:lnTo>
                    <a:lnTo>
                      <a:pt x="311" y="95"/>
                    </a:lnTo>
                    <a:lnTo>
                      <a:pt x="310" y="95"/>
                    </a:lnTo>
                    <a:lnTo>
                      <a:pt x="306" y="98"/>
                    </a:lnTo>
                    <a:lnTo>
                      <a:pt x="304" y="100"/>
                    </a:lnTo>
                    <a:lnTo>
                      <a:pt x="304" y="103"/>
                    </a:lnTo>
                    <a:lnTo>
                      <a:pt x="306" y="105"/>
                    </a:lnTo>
                    <a:lnTo>
                      <a:pt x="308" y="105"/>
                    </a:lnTo>
                    <a:lnTo>
                      <a:pt x="311" y="103"/>
                    </a:lnTo>
                    <a:lnTo>
                      <a:pt x="311" y="105"/>
                    </a:lnTo>
                    <a:lnTo>
                      <a:pt x="310" y="110"/>
                    </a:lnTo>
                    <a:lnTo>
                      <a:pt x="306" y="112"/>
                    </a:lnTo>
                    <a:lnTo>
                      <a:pt x="306" y="114"/>
                    </a:lnTo>
                    <a:lnTo>
                      <a:pt x="306" y="115"/>
                    </a:lnTo>
                    <a:lnTo>
                      <a:pt x="308" y="115"/>
                    </a:lnTo>
                    <a:lnTo>
                      <a:pt x="310" y="115"/>
                    </a:lnTo>
                    <a:lnTo>
                      <a:pt x="311" y="115"/>
                    </a:lnTo>
                    <a:lnTo>
                      <a:pt x="313" y="119"/>
                    </a:lnTo>
                    <a:lnTo>
                      <a:pt x="315" y="125"/>
                    </a:lnTo>
                    <a:lnTo>
                      <a:pt x="315" y="127"/>
                    </a:lnTo>
                    <a:lnTo>
                      <a:pt x="313" y="127"/>
                    </a:lnTo>
                    <a:lnTo>
                      <a:pt x="313" y="129"/>
                    </a:lnTo>
                    <a:lnTo>
                      <a:pt x="311" y="129"/>
                    </a:lnTo>
                    <a:lnTo>
                      <a:pt x="308" y="127"/>
                    </a:lnTo>
                    <a:lnTo>
                      <a:pt x="306" y="129"/>
                    </a:lnTo>
                    <a:lnTo>
                      <a:pt x="306" y="134"/>
                    </a:lnTo>
                    <a:lnTo>
                      <a:pt x="299" y="136"/>
                    </a:lnTo>
                    <a:lnTo>
                      <a:pt x="298" y="139"/>
                    </a:lnTo>
                    <a:lnTo>
                      <a:pt x="298" y="141"/>
                    </a:lnTo>
                    <a:lnTo>
                      <a:pt x="303" y="144"/>
                    </a:lnTo>
                    <a:lnTo>
                      <a:pt x="303" y="146"/>
                    </a:lnTo>
                    <a:lnTo>
                      <a:pt x="303" y="149"/>
                    </a:lnTo>
                    <a:lnTo>
                      <a:pt x="299" y="152"/>
                    </a:lnTo>
                    <a:lnTo>
                      <a:pt x="299" y="154"/>
                    </a:lnTo>
                    <a:lnTo>
                      <a:pt x="293" y="156"/>
                    </a:lnTo>
                    <a:lnTo>
                      <a:pt x="291" y="156"/>
                    </a:lnTo>
                    <a:lnTo>
                      <a:pt x="289" y="154"/>
                    </a:lnTo>
                    <a:lnTo>
                      <a:pt x="288" y="154"/>
                    </a:lnTo>
                    <a:lnTo>
                      <a:pt x="288" y="156"/>
                    </a:lnTo>
                    <a:lnTo>
                      <a:pt x="288" y="161"/>
                    </a:lnTo>
                    <a:lnTo>
                      <a:pt x="288" y="163"/>
                    </a:lnTo>
                    <a:lnTo>
                      <a:pt x="286" y="163"/>
                    </a:lnTo>
                    <a:lnTo>
                      <a:pt x="284" y="161"/>
                    </a:lnTo>
                    <a:lnTo>
                      <a:pt x="282" y="163"/>
                    </a:lnTo>
                    <a:lnTo>
                      <a:pt x="282" y="166"/>
                    </a:lnTo>
                    <a:lnTo>
                      <a:pt x="284" y="168"/>
                    </a:lnTo>
                    <a:lnTo>
                      <a:pt x="286" y="169"/>
                    </a:lnTo>
                    <a:lnTo>
                      <a:pt x="286" y="171"/>
                    </a:lnTo>
                    <a:lnTo>
                      <a:pt x="286" y="173"/>
                    </a:lnTo>
                    <a:lnTo>
                      <a:pt x="284" y="173"/>
                    </a:lnTo>
                    <a:lnTo>
                      <a:pt x="282" y="173"/>
                    </a:lnTo>
                    <a:lnTo>
                      <a:pt x="281" y="173"/>
                    </a:lnTo>
                    <a:lnTo>
                      <a:pt x="281" y="175"/>
                    </a:lnTo>
                    <a:lnTo>
                      <a:pt x="282" y="185"/>
                    </a:lnTo>
                    <a:lnTo>
                      <a:pt x="284" y="193"/>
                    </a:lnTo>
                    <a:lnTo>
                      <a:pt x="282" y="195"/>
                    </a:lnTo>
                    <a:lnTo>
                      <a:pt x="281" y="198"/>
                    </a:lnTo>
                    <a:lnTo>
                      <a:pt x="277" y="200"/>
                    </a:lnTo>
                    <a:lnTo>
                      <a:pt x="271" y="202"/>
                    </a:lnTo>
                    <a:lnTo>
                      <a:pt x="264" y="213"/>
                    </a:lnTo>
                    <a:lnTo>
                      <a:pt x="262" y="213"/>
                    </a:lnTo>
                    <a:lnTo>
                      <a:pt x="260" y="215"/>
                    </a:lnTo>
                    <a:lnTo>
                      <a:pt x="262" y="217"/>
                    </a:lnTo>
                    <a:lnTo>
                      <a:pt x="262" y="219"/>
                    </a:lnTo>
                    <a:lnTo>
                      <a:pt x="262" y="220"/>
                    </a:lnTo>
                    <a:lnTo>
                      <a:pt x="260" y="222"/>
                    </a:lnTo>
                    <a:lnTo>
                      <a:pt x="259" y="224"/>
                    </a:lnTo>
                    <a:lnTo>
                      <a:pt x="260" y="225"/>
                    </a:lnTo>
                    <a:lnTo>
                      <a:pt x="260" y="227"/>
                    </a:lnTo>
                    <a:lnTo>
                      <a:pt x="262" y="227"/>
                    </a:lnTo>
                    <a:lnTo>
                      <a:pt x="264" y="229"/>
                    </a:lnTo>
                    <a:lnTo>
                      <a:pt x="264" y="232"/>
                    </a:lnTo>
                    <a:lnTo>
                      <a:pt x="257" y="235"/>
                    </a:lnTo>
                    <a:lnTo>
                      <a:pt x="254" y="235"/>
                    </a:lnTo>
                    <a:lnTo>
                      <a:pt x="249" y="239"/>
                    </a:lnTo>
                    <a:lnTo>
                      <a:pt x="249" y="241"/>
                    </a:lnTo>
                    <a:lnTo>
                      <a:pt x="254" y="244"/>
                    </a:lnTo>
                    <a:lnTo>
                      <a:pt x="252" y="251"/>
                    </a:lnTo>
                    <a:lnTo>
                      <a:pt x="247" y="258"/>
                    </a:lnTo>
                    <a:lnTo>
                      <a:pt x="247" y="259"/>
                    </a:lnTo>
                    <a:lnTo>
                      <a:pt x="247" y="261"/>
                    </a:lnTo>
                    <a:lnTo>
                      <a:pt x="249" y="263"/>
                    </a:lnTo>
                    <a:lnTo>
                      <a:pt x="249" y="264"/>
                    </a:lnTo>
                    <a:lnTo>
                      <a:pt x="247" y="266"/>
                    </a:lnTo>
                    <a:lnTo>
                      <a:pt x="245" y="266"/>
                    </a:lnTo>
                    <a:lnTo>
                      <a:pt x="244" y="266"/>
                    </a:lnTo>
                    <a:lnTo>
                      <a:pt x="244" y="268"/>
                    </a:lnTo>
                    <a:lnTo>
                      <a:pt x="244" y="269"/>
                    </a:lnTo>
                    <a:lnTo>
                      <a:pt x="247" y="271"/>
                    </a:lnTo>
                    <a:lnTo>
                      <a:pt x="249" y="273"/>
                    </a:lnTo>
                    <a:lnTo>
                      <a:pt x="249" y="274"/>
                    </a:lnTo>
                    <a:lnTo>
                      <a:pt x="247" y="274"/>
                    </a:lnTo>
                    <a:lnTo>
                      <a:pt x="242" y="276"/>
                    </a:lnTo>
                    <a:lnTo>
                      <a:pt x="242" y="278"/>
                    </a:lnTo>
                    <a:lnTo>
                      <a:pt x="242" y="280"/>
                    </a:lnTo>
                    <a:lnTo>
                      <a:pt x="249" y="285"/>
                    </a:lnTo>
                    <a:lnTo>
                      <a:pt x="250" y="288"/>
                    </a:lnTo>
                    <a:lnTo>
                      <a:pt x="249" y="290"/>
                    </a:lnTo>
                    <a:lnTo>
                      <a:pt x="245" y="290"/>
                    </a:lnTo>
                    <a:lnTo>
                      <a:pt x="249" y="302"/>
                    </a:lnTo>
                    <a:lnTo>
                      <a:pt x="252" y="307"/>
                    </a:lnTo>
                    <a:lnTo>
                      <a:pt x="254" y="308"/>
                    </a:lnTo>
                    <a:lnTo>
                      <a:pt x="254" y="315"/>
                    </a:lnTo>
                    <a:lnTo>
                      <a:pt x="250" y="325"/>
                    </a:lnTo>
                    <a:lnTo>
                      <a:pt x="249" y="329"/>
                    </a:lnTo>
                    <a:lnTo>
                      <a:pt x="242" y="329"/>
                    </a:lnTo>
                    <a:lnTo>
                      <a:pt x="240" y="329"/>
                    </a:lnTo>
                    <a:lnTo>
                      <a:pt x="238" y="329"/>
                    </a:lnTo>
                    <a:lnTo>
                      <a:pt x="237" y="329"/>
                    </a:lnTo>
                    <a:lnTo>
                      <a:pt x="233" y="329"/>
                    </a:lnTo>
                    <a:lnTo>
                      <a:pt x="230" y="329"/>
                    </a:lnTo>
                    <a:lnTo>
                      <a:pt x="228" y="330"/>
                    </a:lnTo>
                    <a:lnTo>
                      <a:pt x="220" y="330"/>
                    </a:lnTo>
                    <a:lnTo>
                      <a:pt x="216" y="330"/>
                    </a:lnTo>
                    <a:lnTo>
                      <a:pt x="193" y="330"/>
                    </a:lnTo>
                    <a:lnTo>
                      <a:pt x="184" y="332"/>
                    </a:lnTo>
                    <a:lnTo>
                      <a:pt x="174" y="332"/>
                    </a:lnTo>
                    <a:lnTo>
                      <a:pt x="169" y="332"/>
                    </a:lnTo>
                    <a:lnTo>
                      <a:pt x="166" y="332"/>
                    </a:lnTo>
                    <a:lnTo>
                      <a:pt x="164" y="332"/>
                    </a:lnTo>
                    <a:lnTo>
                      <a:pt x="162" y="332"/>
                    </a:lnTo>
                    <a:lnTo>
                      <a:pt x="155" y="332"/>
                    </a:lnTo>
                    <a:lnTo>
                      <a:pt x="154" y="332"/>
                    </a:lnTo>
                    <a:lnTo>
                      <a:pt x="138" y="332"/>
                    </a:lnTo>
                    <a:lnTo>
                      <a:pt x="137" y="332"/>
                    </a:lnTo>
                    <a:lnTo>
                      <a:pt x="130" y="332"/>
                    </a:lnTo>
                    <a:lnTo>
                      <a:pt x="128" y="332"/>
                    </a:lnTo>
                    <a:lnTo>
                      <a:pt x="122" y="332"/>
                    </a:lnTo>
                    <a:lnTo>
                      <a:pt x="120" y="332"/>
                    </a:lnTo>
                    <a:lnTo>
                      <a:pt x="113" y="334"/>
                    </a:lnTo>
                    <a:lnTo>
                      <a:pt x="111" y="334"/>
                    </a:lnTo>
                    <a:lnTo>
                      <a:pt x="108" y="334"/>
                    </a:lnTo>
                    <a:lnTo>
                      <a:pt x="105" y="334"/>
                    </a:lnTo>
                    <a:lnTo>
                      <a:pt x="101" y="334"/>
                    </a:lnTo>
                    <a:lnTo>
                      <a:pt x="96" y="334"/>
                    </a:lnTo>
                    <a:lnTo>
                      <a:pt x="94" y="334"/>
                    </a:lnTo>
                    <a:lnTo>
                      <a:pt x="91" y="334"/>
                    </a:lnTo>
                    <a:lnTo>
                      <a:pt x="86" y="334"/>
                    </a:lnTo>
                    <a:lnTo>
                      <a:pt x="84" y="334"/>
                    </a:lnTo>
                    <a:lnTo>
                      <a:pt x="81" y="334"/>
                    </a:lnTo>
                    <a:lnTo>
                      <a:pt x="61" y="334"/>
                    </a:lnTo>
                    <a:lnTo>
                      <a:pt x="45" y="335"/>
                    </a:lnTo>
                    <a:lnTo>
                      <a:pt x="44" y="335"/>
                    </a:lnTo>
                    <a:lnTo>
                      <a:pt x="44" y="329"/>
                    </a:lnTo>
                    <a:lnTo>
                      <a:pt x="44" y="324"/>
                    </a:lnTo>
                    <a:lnTo>
                      <a:pt x="44" y="318"/>
                    </a:lnTo>
                    <a:lnTo>
                      <a:pt x="44" y="317"/>
                    </a:lnTo>
                    <a:lnTo>
                      <a:pt x="44" y="313"/>
                    </a:lnTo>
                    <a:lnTo>
                      <a:pt x="44" y="312"/>
                    </a:lnTo>
                    <a:lnTo>
                      <a:pt x="44" y="305"/>
                    </a:lnTo>
                    <a:lnTo>
                      <a:pt x="44" y="303"/>
                    </a:lnTo>
                    <a:lnTo>
                      <a:pt x="44" y="302"/>
                    </a:lnTo>
                    <a:lnTo>
                      <a:pt x="44" y="298"/>
                    </a:lnTo>
                    <a:lnTo>
                      <a:pt x="44" y="296"/>
                    </a:lnTo>
                    <a:lnTo>
                      <a:pt x="44" y="293"/>
                    </a:lnTo>
                    <a:lnTo>
                      <a:pt x="44" y="291"/>
                    </a:lnTo>
                    <a:lnTo>
                      <a:pt x="44" y="286"/>
                    </a:lnTo>
                    <a:lnTo>
                      <a:pt x="44" y="285"/>
                    </a:lnTo>
                    <a:lnTo>
                      <a:pt x="42" y="283"/>
                    </a:lnTo>
                    <a:lnTo>
                      <a:pt x="40" y="283"/>
                    </a:lnTo>
                    <a:lnTo>
                      <a:pt x="33" y="281"/>
                    </a:lnTo>
                    <a:lnTo>
                      <a:pt x="28" y="283"/>
                    </a:lnTo>
                    <a:lnTo>
                      <a:pt x="22" y="286"/>
                    </a:lnTo>
                    <a:lnTo>
                      <a:pt x="18" y="285"/>
                    </a:lnTo>
                    <a:lnTo>
                      <a:pt x="13" y="281"/>
                    </a:lnTo>
                    <a:lnTo>
                      <a:pt x="13" y="280"/>
                    </a:lnTo>
                    <a:lnTo>
                      <a:pt x="11" y="278"/>
                    </a:lnTo>
                    <a:lnTo>
                      <a:pt x="11" y="276"/>
                    </a:lnTo>
                    <a:lnTo>
                      <a:pt x="11" y="273"/>
                    </a:lnTo>
                    <a:lnTo>
                      <a:pt x="11" y="271"/>
                    </a:lnTo>
                    <a:lnTo>
                      <a:pt x="11" y="268"/>
                    </a:lnTo>
                    <a:lnTo>
                      <a:pt x="11" y="266"/>
                    </a:lnTo>
                    <a:lnTo>
                      <a:pt x="11" y="264"/>
                    </a:lnTo>
                    <a:lnTo>
                      <a:pt x="11" y="263"/>
                    </a:lnTo>
                    <a:lnTo>
                      <a:pt x="11" y="259"/>
                    </a:lnTo>
                    <a:lnTo>
                      <a:pt x="11" y="258"/>
                    </a:lnTo>
                    <a:lnTo>
                      <a:pt x="11" y="256"/>
                    </a:lnTo>
                    <a:lnTo>
                      <a:pt x="11" y="251"/>
                    </a:lnTo>
                    <a:lnTo>
                      <a:pt x="11" y="249"/>
                    </a:lnTo>
                    <a:lnTo>
                      <a:pt x="11" y="247"/>
                    </a:lnTo>
                    <a:lnTo>
                      <a:pt x="11" y="242"/>
                    </a:lnTo>
                    <a:lnTo>
                      <a:pt x="13" y="227"/>
                    </a:lnTo>
                    <a:lnTo>
                      <a:pt x="13" y="212"/>
                    </a:lnTo>
                    <a:lnTo>
                      <a:pt x="13" y="210"/>
                    </a:lnTo>
                    <a:lnTo>
                      <a:pt x="13" y="207"/>
                    </a:lnTo>
                    <a:lnTo>
                      <a:pt x="13" y="205"/>
                    </a:lnTo>
                    <a:lnTo>
                      <a:pt x="13" y="197"/>
                    </a:lnTo>
                    <a:lnTo>
                      <a:pt x="13" y="193"/>
                    </a:lnTo>
                    <a:lnTo>
                      <a:pt x="13" y="185"/>
                    </a:lnTo>
                    <a:lnTo>
                      <a:pt x="13" y="176"/>
                    </a:lnTo>
                    <a:lnTo>
                      <a:pt x="13" y="164"/>
                    </a:lnTo>
                    <a:lnTo>
                      <a:pt x="13" y="163"/>
                    </a:lnTo>
                    <a:lnTo>
                      <a:pt x="13" y="161"/>
                    </a:lnTo>
                    <a:lnTo>
                      <a:pt x="13" y="158"/>
                    </a:lnTo>
                    <a:lnTo>
                      <a:pt x="13" y="141"/>
                    </a:lnTo>
                    <a:lnTo>
                      <a:pt x="13" y="139"/>
                    </a:lnTo>
                    <a:lnTo>
                      <a:pt x="13" y="136"/>
                    </a:lnTo>
                    <a:lnTo>
                      <a:pt x="13" y="132"/>
                    </a:lnTo>
                    <a:lnTo>
                      <a:pt x="13" y="130"/>
                    </a:lnTo>
                    <a:lnTo>
                      <a:pt x="13" y="129"/>
                    </a:lnTo>
                    <a:lnTo>
                      <a:pt x="13" y="125"/>
                    </a:lnTo>
                    <a:lnTo>
                      <a:pt x="13" y="124"/>
                    </a:lnTo>
                    <a:lnTo>
                      <a:pt x="13" y="122"/>
                    </a:lnTo>
                    <a:lnTo>
                      <a:pt x="13" y="117"/>
                    </a:lnTo>
                    <a:lnTo>
                      <a:pt x="13" y="115"/>
                    </a:lnTo>
                    <a:lnTo>
                      <a:pt x="13" y="114"/>
                    </a:lnTo>
                    <a:lnTo>
                      <a:pt x="11" y="97"/>
                    </a:lnTo>
                    <a:lnTo>
                      <a:pt x="10" y="95"/>
                    </a:lnTo>
                    <a:lnTo>
                      <a:pt x="10" y="91"/>
                    </a:lnTo>
                    <a:lnTo>
                      <a:pt x="8" y="83"/>
                    </a:lnTo>
                    <a:lnTo>
                      <a:pt x="8" y="80"/>
                    </a:lnTo>
                    <a:lnTo>
                      <a:pt x="8" y="76"/>
                    </a:lnTo>
                    <a:lnTo>
                      <a:pt x="8" y="75"/>
                    </a:lnTo>
                    <a:lnTo>
                      <a:pt x="8" y="73"/>
                    </a:lnTo>
                    <a:lnTo>
                      <a:pt x="6" y="64"/>
                    </a:lnTo>
                    <a:lnTo>
                      <a:pt x="6" y="63"/>
                    </a:lnTo>
                    <a:lnTo>
                      <a:pt x="6" y="61"/>
                    </a:lnTo>
                    <a:lnTo>
                      <a:pt x="5" y="59"/>
                    </a:lnTo>
                    <a:lnTo>
                      <a:pt x="5" y="58"/>
                    </a:lnTo>
                    <a:lnTo>
                      <a:pt x="5" y="51"/>
                    </a:lnTo>
                    <a:lnTo>
                      <a:pt x="5" y="47"/>
                    </a:lnTo>
                    <a:lnTo>
                      <a:pt x="3" y="44"/>
                    </a:lnTo>
                    <a:lnTo>
                      <a:pt x="3" y="42"/>
                    </a:lnTo>
                    <a:lnTo>
                      <a:pt x="3" y="41"/>
                    </a:lnTo>
                    <a:lnTo>
                      <a:pt x="3" y="37"/>
                    </a:lnTo>
                    <a:lnTo>
                      <a:pt x="3" y="36"/>
                    </a:lnTo>
                    <a:lnTo>
                      <a:pt x="1" y="36"/>
                    </a:lnTo>
                    <a:lnTo>
                      <a:pt x="1" y="34"/>
                    </a:lnTo>
                    <a:lnTo>
                      <a:pt x="1" y="31"/>
                    </a:lnTo>
                    <a:lnTo>
                      <a:pt x="1" y="25"/>
                    </a:lnTo>
                    <a:lnTo>
                      <a:pt x="0" y="22"/>
                    </a:lnTo>
                    <a:lnTo>
                      <a:pt x="0" y="20"/>
                    </a:lnTo>
                    <a:lnTo>
                      <a:pt x="0" y="19"/>
                    </a:lnTo>
                    <a:lnTo>
                      <a:pt x="0" y="15"/>
                    </a:lnTo>
                    <a:lnTo>
                      <a:pt x="0" y="14"/>
                    </a:lnTo>
                    <a:lnTo>
                      <a:pt x="0" y="12"/>
                    </a:lnTo>
                    <a:lnTo>
                      <a:pt x="3" y="12"/>
                    </a:lnTo>
                    <a:lnTo>
                      <a:pt x="6" y="12"/>
                    </a:lnTo>
                    <a:lnTo>
                      <a:pt x="33" y="10"/>
                    </a:lnTo>
                    <a:close/>
                  </a:path>
                </a:pathLst>
              </a:custGeom>
              <a:solidFill>
                <a:srgbClr val="A1C7FF"/>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18" name="Freeform 9"/>
              <p:cNvSpPr>
                <a:spLocks noEditPoints="1"/>
              </p:cNvSpPr>
              <p:nvPr/>
            </p:nvSpPr>
            <p:spPr bwMode="auto">
              <a:xfrm>
                <a:off x="3402013" y="2328863"/>
                <a:ext cx="836613" cy="1584325"/>
              </a:xfrm>
              <a:custGeom>
                <a:avLst/>
                <a:gdLst>
                  <a:gd name="T0" fmla="*/ 196 w 527"/>
                  <a:gd name="T1" fmla="*/ 922 h 998"/>
                  <a:gd name="T2" fmla="*/ 137 w 527"/>
                  <a:gd name="T3" fmla="*/ 876 h 998"/>
                  <a:gd name="T4" fmla="*/ 218 w 527"/>
                  <a:gd name="T5" fmla="*/ 881 h 998"/>
                  <a:gd name="T6" fmla="*/ 208 w 527"/>
                  <a:gd name="T7" fmla="*/ 874 h 998"/>
                  <a:gd name="T8" fmla="*/ 120 w 527"/>
                  <a:gd name="T9" fmla="*/ 800 h 998"/>
                  <a:gd name="T10" fmla="*/ 105 w 527"/>
                  <a:gd name="T11" fmla="*/ 795 h 998"/>
                  <a:gd name="T12" fmla="*/ 100 w 527"/>
                  <a:gd name="T13" fmla="*/ 789 h 998"/>
                  <a:gd name="T14" fmla="*/ 140 w 527"/>
                  <a:gd name="T15" fmla="*/ 798 h 998"/>
                  <a:gd name="T16" fmla="*/ 149 w 527"/>
                  <a:gd name="T17" fmla="*/ 806 h 998"/>
                  <a:gd name="T18" fmla="*/ 130 w 527"/>
                  <a:gd name="T19" fmla="*/ 795 h 998"/>
                  <a:gd name="T20" fmla="*/ 57 w 527"/>
                  <a:gd name="T21" fmla="*/ 407 h 998"/>
                  <a:gd name="T22" fmla="*/ 239 w 527"/>
                  <a:gd name="T23" fmla="*/ 54 h 998"/>
                  <a:gd name="T24" fmla="*/ 255 w 527"/>
                  <a:gd name="T25" fmla="*/ 280 h 998"/>
                  <a:gd name="T26" fmla="*/ 313 w 527"/>
                  <a:gd name="T27" fmla="*/ 471 h 998"/>
                  <a:gd name="T28" fmla="*/ 471 w 527"/>
                  <a:gd name="T29" fmla="*/ 732 h 998"/>
                  <a:gd name="T30" fmla="*/ 515 w 527"/>
                  <a:gd name="T31" fmla="*/ 844 h 998"/>
                  <a:gd name="T32" fmla="*/ 501 w 527"/>
                  <a:gd name="T33" fmla="*/ 883 h 998"/>
                  <a:gd name="T34" fmla="*/ 477 w 527"/>
                  <a:gd name="T35" fmla="*/ 933 h 998"/>
                  <a:gd name="T36" fmla="*/ 479 w 527"/>
                  <a:gd name="T37" fmla="*/ 983 h 998"/>
                  <a:gd name="T38" fmla="*/ 286 w 527"/>
                  <a:gd name="T39" fmla="*/ 966 h 998"/>
                  <a:gd name="T40" fmla="*/ 286 w 527"/>
                  <a:gd name="T41" fmla="*/ 940 h 998"/>
                  <a:gd name="T42" fmla="*/ 271 w 527"/>
                  <a:gd name="T43" fmla="*/ 891 h 998"/>
                  <a:gd name="T44" fmla="*/ 249 w 527"/>
                  <a:gd name="T45" fmla="*/ 862 h 998"/>
                  <a:gd name="T46" fmla="*/ 227 w 527"/>
                  <a:gd name="T47" fmla="*/ 849 h 998"/>
                  <a:gd name="T48" fmla="*/ 218 w 527"/>
                  <a:gd name="T49" fmla="*/ 818 h 998"/>
                  <a:gd name="T50" fmla="*/ 189 w 527"/>
                  <a:gd name="T51" fmla="*/ 808 h 998"/>
                  <a:gd name="T52" fmla="*/ 174 w 527"/>
                  <a:gd name="T53" fmla="*/ 784 h 998"/>
                  <a:gd name="T54" fmla="*/ 149 w 527"/>
                  <a:gd name="T55" fmla="*/ 766 h 998"/>
                  <a:gd name="T56" fmla="*/ 117 w 527"/>
                  <a:gd name="T57" fmla="*/ 750 h 998"/>
                  <a:gd name="T58" fmla="*/ 95 w 527"/>
                  <a:gd name="T59" fmla="*/ 730 h 998"/>
                  <a:gd name="T60" fmla="*/ 103 w 527"/>
                  <a:gd name="T61" fmla="*/ 693 h 998"/>
                  <a:gd name="T62" fmla="*/ 91 w 527"/>
                  <a:gd name="T63" fmla="*/ 669 h 998"/>
                  <a:gd name="T64" fmla="*/ 86 w 527"/>
                  <a:gd name="T65" fmla="*/ 644 h 998"/>
                  <a:gd name="T66" fmla="*/ 74 w 527"/>
                  <a:gd name="T67" fmla="*/ 613 h 998"/>
                  <a:gd name="T68" fmla="*/ 64 w 527"/>
                  <a:gd name="T69" fmla="*/ 583 h 998"/>
                  <a:gd name="T70" fmla="*/ 52 w 527"/>
                  <a:gd name="T71" fmla="*/ 549 h 998"/>
                  <a:gd name="T72" fmla="*/ 59 w 527"/>
                  <a:gd name="T73" fmla="*/ 530 h 998"/>
                  <a:gd name="T74" fmla="*/ 66 w 527"/>
                  <a:gd name="T75" fmla="*/ 495 h 998"/>
                  <a:gd name="T76" fmla="*/ 44 w 527"/>
                  <a:gd name="T77" fmla="*/ 474 h 998"/>
                  <a:gd name="T78" fmla="*/ 44 w 527"/>
                  <a:gd name="T79" fmla="*/ 449 h 998"/>
                  <a:gd name="T80" fmla="*/ 47 w 527"/>
                  <a:gd name="T81" fmla="*/ 425 h 998"/>
                  <a:gd name="T82" fmla="*/ 56 w 527"/>
                  <a:gd name="T83" fmla="*/ 420 h 998"/>
                  <a:gd name="T84" fmla="*/ 61 w 527"/>
                  <a:gd name="T85" fmla="*/ 439 h 998"/>
                  <a:gd name="T86" fmla="*/ 66 w 527"/>
                  <a:gd name="T87" fmla="*/ 424 h 998"/>
                  <a:gd name="T88" fmla="*/ 64 w 527"/>
                  <a:gd name="T89" fmla="*/ 403 h 998"/>
                  <a:gd name="T90" fmla="*/ 71 w 527"/>
                  <a:gd name="T91" fmla="*/ 393 h 998"/>
                  <a:gd name="T92" fmla="*/ 56 w 527"/>
                  <a:gd name="T93" fmla="*/ 391 h 998"/>
                  <a:gd name="T94" fmla="*/ 52 w 527"/>
                  <a:gd name="T95" fmla="*/ 405 h 998"/>
                  <a:gd name="T96" fmla="*/ 35 w 527"/>
                  <a:gd name="T97" fmla="*/ 390 h 998"/>
                  <a:gd name="T98" fmla="*/ 30 w 527"/>
                  <a:gd name="T99" fmla="*/ 368 h 998"/>
                  <a:gd name="T100" fmla="*/ 28 w 527"/>
                  <a:gd name="T101" fmla="*/ 349 h 998"/>
                  <a:gd name="T102" fmla="*/ 15 w 527"/>
                  <a:gd name="T103" fmla="*/ 313 h 998"/>
                  <a:gd name="T104" fmla="*/ 3 w 527"/>
                  <a:gd name="T105" fmla="*/ 283 h 998"/>
                  <a:gd name="T106" fmla="*/ 8 w 527"/>
                  <a:gd name="T107" fmla="*/ 247 h 998"/>
                  <a:gd name="T108" fmla="*/ 18 w 527"/>
                  <a:gd name="T109" fmla="*/ 208 h 998"/>
                  <a:gd name="T110" fmla="*/ 12 w 527"/>
                  <a:gd name="T111" fmla="*/ 176 h 998"/>
                  <a:gd name="T112" fmla="*/ 3 w 527"/>
                  <a:gd name="T113" fmla="*/ 146 h 998"/>
                  <a:gd name="T114" fmla="*/ 22 w 527"/>
                  <a:gd name="T115" fmla="*/ 112 h 998"/>
                  <a:gd name="T116" fmla="*/ 40 w 527"/>
                  <a:gd name="T117" fmla="*/ 75 h 998"/>
                  <a:gd name="T118" fmla="*/ 52 w 527"/>
                  <a:gd name="T119" fmla="*/ 31 h 998"/>
                  <a:gd name="T120" fmla="*/ 57 w 527"/>
                  <a:gd name="T121" fmla="*/ 0 h 9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27" h="998">
                    <a:moveTo>
                      <a:pt x="196" y="910"/>
                    </a:moveTo>
                    <a:lnTo>
                      <a:pt x="196" y="911"/>
                    </a:lnTo>
                    <a:lnTo>
                      <a:pt x="198" y="915"/>
                    </a:lnTo>
                    <a:lnTo>
                      <a:pt x="200" y="920"/>
                    </a:lnTo>
                    <a:lnTo>
                      <a:pt x="201" y="922"/>
                    </a:lnTo>
                    <a:lnTo>
                      <a:pt x="203" y="923"/>
                    </a:lnTo>
                    <a:lnTo>
                      <a:pt x="206" y="930"/>
                    </a:lnTo>
                    <a:lnTo>
                      <a:pt x="206" y="932"/>
                    </a:lnTo>
                    <a:lnTo>
                      <a:pt x="205" y="932"/>
                    </a:lnTo>
                    <a:lnTo>
                      <a:pt x="201" y="932"/>
                    </a:lnTo>
                    <a:lnTo>
                      <a:pt x="201" y="930"/>
                    </a:lnTo>
                    <a:lnTo>
                      <a:pt x="200" y="928"/>
                    </a:lnTo>
                    <a:lnTo>
                      <a:pt x="198" y="927"/>
                    </a:lnTo>
                    <a:lnTo>
                      <a:pt x="198" y="925"/>
                    </a:lnTo>
                    <a:lnTo>
                      <a:pt x="196" y="923"/>
                    </a:lnTo>
                    <a:lnTo>
                      <a:pt x="196" y="922"/>
                    </a:lnTo>
                    <a:lnTo>
                      <a:pt x="196" y="918"/>
                    </a:lnTo>
                    <a:lnTo>
                      <a:pt x="196" y="916"/>
                    </a:lnTo>
                    <a:lnTo>
                      <a:pt x="194" y="915"/>
                    </a:lnTo>
                    <a:lnTo>
                      <a:pt x="194" y="911"/>
                    </a:lnTo>
                    <a:lnTo>
                      <a:pt x="194" y="910"/>
                    </a:lnTo>
                    <a:lnTo>
                      <a:pt x="194" y="908"/>
                    </a:lnTo>
                    <a:lnTo>
                      <a:pt x="196" y="910"/>
                    </a:lnTo>
                    <a:lnTo>
                      <a:pt x="198" y="910"/>
                    </a:lnTo>
                    <a:lnTo>
                      <a:pt x="196" y="910"/>
                    </a:lnTo>
                    <a:close/>
                    <a:moveTo>
                      <a:pt x="139" y="871"/>
                    </a:moveTo>
                    <a:lnTo>
                      <a:pt x="139" y="872"/>
                    </a:lnTo>
                    <a:lnTo>
                      <a:pt x="140" y="874"/>
                    </a:lnTo>
                    <a:lnTo>
                      <a:pt x="142" y="878"/>
                    </a:lnTo>
                    <a:lnTo>
                      <a:pt x="140" y="878"/>
                    </a:lnTo>
                    <a:lnTo>
                      <a:pt x="139" y="878"/>
                    </a:lnTo>
                    <a:lnTo>
                      <a:pt x="137" y="876"/>
                    </a:lnTo>
                    <a:lnTo>
                      <a:pt x="135" y="876"/>
                    </a:lnTo>
                    <a:lnTo>
                      <a:pt x="134" y="874"/>
                    </a:lnTo>
                    <a:lnTo>
                      <a:pt x="134" y="872"/>
                    </a:lnTo>
                    <a:lnTo>
                      <a:pt x="134" y="869"/>
                    </a:lnTo>
                    <a:lnTo>
                      <a:pt x="134" y="871"/>
                    </a:lnTo>
                    <a:lnTo>
                      <a:pt x="135" y="871"/>
                    </a:lnTo>
                    <a:lnTo>
                      <a:pt x="137" y="871"/>
                    </a:lnTo>
                    <a:lnTo>
                      <a:pt x="139" y="871"/>
                    </a:lnTo>
                    <a:close/>
                    <a:moveTo>
                      <a:pt x="205" y="869"/>
                    </a:moveTo>
                    <a:lnTo>
                      <a:pt x="208" y="869"/>
                    </a:lnTo>
                    <a:lnTo>
                      <a:pt x="210" y="871"/>
                    </a:lnTo>
                    <a:lnTo>
                      <a:pt x="211" y="872"/>
                    </a:lnTo>
                    <a:lnTo>
                      <a:pt x="215" y="876"/>
                    </a:lnTo>
                    <a:lnTo>
                      <a:pt x="218" y="878"/>
                    </a:lnTo>
                    <a:lnTo>
                      <a:pt x="218" y="879"/>
                    </a:lnTo>
                    <a:lnTo>
                      <a:pt x="218" y="881"/>
                    </a:lnTo>
                    <a:lnTo>
                      <a:pt x="220" y="884"/>
                    </a:lnTo>
                    <a:lnTo>
                      <a:pt x="222" y="886"/>
                    </a:lnTo>
                    <a:lnTo>
                      <a:pt x="222" y="888"/>
                    </a:lnTo>
                    <a:lnTo>
                      <a:pt x="220" y="889"/>
                    </a:lnTo>
                    <a:lnTo>
                      <a:pt x="218" y="888"/>
                    </a:lnTo>
                    <a:lnTo>
                      <a:pt x="217" y="886"/>
                    </a:lnTo>
                    <a:lnTo>
                      <a:pt x="215" y="886"/>
                    </a:lnTo>
                    <a:lnTo>
                      <a:pt x="211" y="886"/>
                    </a:lnTo>
                    <a:lnTo>
                      <a:pt x="211" y="884"/>
                    </a:lnTo>
                    <a:lnTo>
                      <a:pt x="210" y="884"/>
                    </a:lnTo>
                    <a:lnTo>
                      <a:pt x="210" y="883"/>
                    </a:lnTo>
                    <a:lnTo>
                      <a:pt x="210" y="881"/>
                    </a:lnTo>
                    <a:lnTo>
                      <a:pt x="211" y="879"/>
                    </a:lnTo>
                    <a:lnTo>
                      <a:pt x="211" y="876"/>
                    </a:lnTo>
                    <a:lnTo>
                      <a:pt x="210" y="874"/>
                    </a:lnTo>
                    <a:lnTo>
                      <a:pt x="208" y="874"/>
                    </a:lnTo>
                    <a:lnTo>
                      <a:pt x="206" y="872"/>
                    </a:lnTo>
                    <a:lnTo>
                      <a:pt x="206" y="871"/>
                    </a:lnTo>
                    <a:lnTo>
                      <a:pt x="205" y="869"/>
                    </a:lnTo>
                    <a:close/>
                    <a:moveTo>
                      <a:pt x="164" y="808"/>
                    </a:moveTo>
                    <a:lnTo>
                      <a:pt x="162" y="808"/>
                    </a:lnTo>
                    <a:lnTo>
                      <a:pt x="161" y="806"/>
                    </a:lnTo>
                    <a:lnTo>
                      <a:pt x="159" y="806"/>
                    </a:lnTo>
                    <a:lnTo>
                      <a:pt x="161" y="806"/>
                    </a:lnTo>
                    <a:lnTo>
                      <a:pt x="162" y="808"/>
                    </a:lnTo>
                    <a:lnTo>
                      <a:pt x="164" y="806"/>
                    </a:lnTo>
                    <a:lnTo>
                      <a:pt x="166" y="806"/>
                    </a:lnTo>
                    <a:lnTo>
                      <a:pt x="164" y="808"/>
                    </a:lnTo>
                    <a:close/>
                    <a:moveTo>
                      <a:pt x="118" y="795"/>
                    </a:moveTo>
                    <a:lnTo>
                      <a:pt x="118" y="796"/>
                    </a:lnTo>
                    <a:lnTo>
                      <a:pt x="118" y="798"/>
                    </a:lnTo>
                    <a:lnTo>
                      <a:pt x="120" y="800"/>
                    </a:lnTo>
                    <a:lnTo>
                      <a:pt x="122" y="800"/>
                    </a:lnTo>
                    <a:lnTo>
                      <a:pt x="122" y="801"/>
                    </a:lnTo>
                    <a:lnTo>
                      <a:pt x="122" y="803"/>
                    </a:lnTo>
                    <a:lnTo>
                      <a:pt x="120" y="803"/>
                    </a:lnTo>
                    <a:lnTo>
                      <a:pt x="118" y="803"/>
                    </a:lnTo>
                    <a:lnTo>
                      <a:pt x="117" y="805"/>
                    </a:lnTo>
                    <a:lnTo>
                      <a:pt x="115" y="805"/>
                    </a:lnTo>
                    <a:lnTo>
                      <a:pt x="113" y="805"/>
                    </a:lnTo>
                    <a:lnTo>
                      <a:pt x="111" y="805"/>
                    </a:lnTo>
                    <a:lnTo>
                      <a:pt x="110" y="805"/>
                    </a:lnTo>
                    <a:lnTo>
                      <a:pt x="108" y="801"/>
                    </a:lnTo>
                    <a:lnTo>
                      <a:pt x="106" y="801"/>
                    </a:lnTo>
                    <a:lnTo>
                      <a:pt x="106" y="800"/>
                    </a:lnTo>
                    <a:lnTo>
                      <a:pt x="106" y="798"/>
                    </a:lnTo>
                    <a:lnTo>
                      <a:pt x="106" y="796"/>
                    </a:lnTo>
                    <a:lnTo>
                      <a:pt x="105" y="795"/>
                    </a:lnTo>
                    <a:lnTo>
                      <a:pt x="105" y="793"/>
                    </a:lnTo>
                    <a:lnTo>
                      <a:pt x="106" y="793"/>
                    </a:lnTo>
                    <a:lnTo>
                      <a:pt x="108" y="793"/>
                    </a:lnTo>
                    <a:lnTo>
                      <a:pt x="110" y="795"/>
                    </a:lnTo>
                    <a:lnTo>
                      <a:pt x="111" y="793"/>
                    </a:lnTo>
                    <a:lnTo>
                      <a:pt x="113" y="793"/>
                    </a:lnTo>
                    <a:lnTo>
                      <a:pt x="113" y="795"/>
                    </a:lnTo>
                    <a:lnTo>
                      <a:pt x="115" y="795"/>
                    </a:lnTo>
                    <a:lnTo>
                      <a:pt x="117" y="795"/>
                    </a:lnTo>
                    <a:lnTo>
                      <a:pt x="118" y="793"/>
                    </a:lnTo>
                    <a:lnTo>
                      <a:pt x="118" y="795"/>
                    </a:lnTo>
                    <a:close/>
                    <a:moveTo>
                      <a:pt x="98" y="786"/>
                    </a:moveTo>
                    <a:lnTo>
                      <a:pt x="98" y="788"/>
                    </a:lnTo>
                    <a:lnTo>
                      <a:pt x="100" y="788"/>
                    </a:lnTo>
                    <a:lnTo>
                      <a:pt x="101" y="789"/>
                    </a:lnTo>
                    <a:lnTo>
                      <a:pt x="100" y="789"/>
                    </a:lnTo>
                    <a:lnTo>
                      <a:pt x="98" y="789"/>
                    </a:lnTo>
                    <a:lnTo>
                      <a:pt x="96" y="789"/>
                    </a:lnTo>
                    <a:lnTo>
                      <a:pt x="95" y="788"/>
                    </a:lnTo>
                    <a:lnTo>
                      <a:pt x="93" y="788"/>
                    </a:lnTo>
                    <a:lnTo>
                      <a:pt x="91" y="788"/>
                    </a:lnTo>
                    <a:lnTo>
                      <a:pt x="91" y="786"/>
                    </a:lnTo>
                    <a:lnTo>
                      <a:pt x="93" y="786"/>
                    </a:lnTo>
                    <a:lnTo>
                      <a:pt x="95" y="786"/>
                    </a:lnTo>
                    <a:lnTo>
                      <a:pt x="96" y="786"/>
                    </a:lnTo>
                    <a:lnTo>
                      <a:pt x="98" y="786"/>
                    </a:lnTo>
                    <a:lnTo>
                      <a:pt x="98" y="784"/>
                    </a:lnTo>
                    <a:lnTo>
                      <a:pt x="98" y="786"/>
                    </a:lnTo>
                    <a:close/>
                    <a:moveTo>
                      <a:pt x="135" y="796"/>
                    </a:moveTo>
                    <a:lnTo>
                      <a:pt x="137" y="796"/>
                    </a:lnTo>
                    <a:lnTo>
                      <a:pt x="139" y="796"/>
                    </a:lnTo>
                    <a:lnTo>
                      <a:pt x="140" y="798"/>
                    </a:lnTo>
                    <a:lnTo>
                      <a:pt x="142" y="798"/>
                    </a:lnTo>
                    <a:lnTo>
                      <a:pt x="142" y="800"/>
                    </a:lnTo>
                    <a:lnTo>
                      <a:pt x="142" y="801"/>
                    </a:lnTo>
                    <a:lnTo>
                      <a:pt x="145" y="803"/>
                    </a:lnTo>
                    <a:lnTo>
                      <a:pt x="147" y="803"/>
                    </a:lnTo>
                    <a:lnTo>
                      <a:pt x="149" y="801"/>
                    </a:lnTo>
                    <a:lnTo>
                      <a:pt x="150" y="800"/>
                    </a:lnTo>
                    <a:lnTo>
                      <a:pt x="152" y="800"/>
                    </a:lnTo>
                    <a:lnTo>
                      <a:pt x="154" y="801"/>
                    </a:lnTo>
                    <a:lnTo>
                      <a:pt x="154" y="803"/>
                    </a:lnTo>
                    <a:lnTo>
                      <a:pt x="152" y="803"/>
                    </a:lnTo>
                    <a:lnTo>
                      <a:pt x="152" y="805"/>
                    </a:lnTo>
                    <a:lnTo>
                      <a:pt x="150" y="805"/>
                    </a:lnTo>
                    <a:lnTo>
                      <a:pt x="150" y="806"/>
                    </a:lnTo>
                    <a:lnTo>
                      <a:pt x="150" y="805"/>
                    </a:lnTo>
                    <a:lnTo>
                      <a:pt x="149" y="806"/>
                    </a:lnTo>
                    <a:lnTo>
                      <a:pt x="147" y="805"/>
                    </a:lnTo>
                    <a:lnTo>
                      <a:pt x="145" y="805"/>
                    </a:lnTo>
                    <a:lnTo>
                      <a:pt x="144" y="805"/>
                    </a:lnTo>
                    <a:lnTo>
                      <a:pt x="142" y="805"/>
                    </a:lnTo>
                    <a:lnTo>
                      <a:pt x="140" y="805"/>
                    </a:lnTo>
                    <a:lnTo>
                      <a:pt x="140" y="806"/>
                    </a:lnTo>
                    <a:lnTo>
                      <a:pt x="139" y="806"/>
                    </a:lnTo>
                    <a:lnTo>
                      <a:pt x="137" y="805"/>
                    </a:lnTo>
                    <a:lnTo>
                      <a:pt x="134" y="805"/>
                    </a:lnTo>
                    <a:lnTo>
                      <a:pt x="130" y="803"/>
                    </a:lnTo>
                    <a:lnTo>
                      <a:pt x="128" y="801"/>
                    </a:lnTo>
                    <a:lnTo>
                      <a:pt x="128" y="800"/>
                    </a:lnTo>
                    <a:lnTo>
                      <a:pt x="128" y="798"/>
                    </a:lnTo>
                    <a:lnTo>
                      <a:pt x="130" y="798"/>
                    </a:lnTo>
                    <a:lnTo>
                      <a:pt x="130" y="796"/>
                    </a:lnTo>
                    <a:lnTo>
                      <a:pt x="130" y="795"/>
                    </a:lnTo>
                    <a:lnTo>
                      <a:pt x="128" y="795"/>
                    </a:lnTo>
                    <a:lnTo>
                      <a:pt x="128" y="793"/>
                    </a:lnTo>
                    <a:lnTo>
                      <a:pt x="128" y="791"/>
                    </a:lnTo>
                    <a:lnTo>
                      <a:pt x="128" y="793"/>
                    </a:lnTo>
                    <a:lnTo>
                      <a:pt x="130" y="793"/>
                    </a:lnTo>
                    <a:lnTo>
                      <a:pt x="132" y="793"/>
                    </a:lnTo>
                    <a:lnTo>
                      <a:pt x="134" y="795"/>
                    </a:lnTo>
                    <a:lnTo>
                      <a:pt x="135" y="796"/>
                    </a:lnTo>
                    <a:close/>
                    <a:moveTo>
                      <a:pt x="15" y="412"/>
                    </a:moveTo>
                    <a:lnTo>
                      <a:pt x="15" y="410"/>
                    </a:lnTo>
                    <a:lnTo>
                      <a:pt x="17" y="410"/>
                    </a:lnTo>
                    <a:lnTo>
                      <a:pt x="15" y="412"/>
                    </a:lnTo>
                    <a:close/>
                    <a:moveTo>
                      <a:pt x="59" y="412"/>
                    </a:moveTo>
                    <a:lnTo>
                      <a:pt x="59" y="410"/>
                    </a:lnTo>
                    <a:lnTo>
                      <a:pt x="59" y="412"/>
                    </a:lnTo>
                    <a:close/>
                    <a:moveTo>
                      <a:pt x="57" y="407"/>
                    </a:moveTo>
                    <a:lnTo>
                      <a:pt x="56" y="407"/>
                    </a:lnTo>
                    <a:lnTo>
                      <a:pt x="56" y="405"/>
                    </a:lnTo>
                    <a:lnTo>
                      <a:pt x="57" y="405"/>
                    </a:lnTo>
                    <a:lnTo>
                      <a:pt x="57" y="407"/>
                    </a:lnTo>
                    <a:close/>
                    <a:moveTo>
                      <a:pt x="172" y="34"/>
                    </a:moveTo>
                    <a:lnTo>
                      <a:pt x="179" y="36"/>
                    </a:lnTo>
                    <a:lnTo>
                      <a:pt x="189" y="39"/>
                    </a:lnTo>
                    <a:lnTo>
                      <a:pt x="206" y="44"/>
                    </a:lnTo>
                    <a:lnTo>
                      <a:pt x="208" y="44"/>
                    </a:lnTo>
                    <a:lnTo>
                      <a:pt x="213" y="46"/>
                    </a:lnTo>
                    <a:lnTo>
                      <a:pt x="218" y="47"/>
                    </a:lnTo>
                    <a:lnTo>
                      <a:pt x="222" y="49"/>
                    </a:lnTo>
                    <a:lnTo>
                      <a:pt x="223" y="49"/>
                    </a:lnTo>
                    <a:lnTo>
                      <a:pt x="227" y="51"/>
                    </a:lnTo>
                    <a:lnTo>
                      <a:pt x="228" y="51"/>
                    </a:lnTo>
                    <a:lnTo>
                      <a:pt x="239" y="54"/>
                    </a:lnTo>
                    <a:lnTo>
                      <a:pt x="247" y="56"/>
                    </a:lnTo>
                    <a:lnTo>
                      <a:pt x="255" y="58"/>
                    </a:lnTo>
                    <a:lnTo>
                      <a:pt x="267" y="61"/>
                    </a:lnTo>
                    <a:lnTo>
                      <a:pt x="289" y="68"/>
                    </a:lnTo>
                    <a:lnTo>
                      <a:pt x="291" y="68"/>
                    </a:lnTo>
                    <a:lnTo>
                      <a:pt x="308" y="73"/>
                    </a:lnTo>
                    <a:lnTo>
                      <a:pt x="289" y="146"/>
                    </a:lnTo>
                    <a:lnTo>
                      <a:pt x="283" y="174"/>
                    </a:lnTo>
                    <a:lnTo>
                      <a:pt x="274" y="208"/>
                    </a:lnTo>
                    <a:lnTo>
                      <a:pt x="269" y="225"/>
                    </a:lnTo>
                    <a:lnTo>
                      <a:pt x="267" y="230"/>
                    </a:lnTo>
                    <a:lnTo>
                      <a:pt x="264" y="242"/>
                    </a:lnTo>
                    <a:lnTo>
                      <a:pt x="264" y="246"/>
                    </a:lnTo>
                    <a:lnTo>
                      <a:pt x="264" y="247"/>
                    </a:lnTo>
                    <a:lnTo>
                      <a:pt x="257" y="274"/>
                    </a:lnTo>
                    <a:lnTo>
                      <a:pt x="255" y="280"/>
                    </a:lnTo>
                    <a:lnTo>
                      <a:pt x="249" y="305"/>
                    </a:lnTo>
                    <a:lnTo>
                      <a:pt x="245" y="317"/>
                    </a:lnTo>
                    <a:lnTo>
                      <a:pt x="244" y="324"/>
                    </a:lnTo>
                    <a:lnTo>
                      <a:pt x="242" y="330"/>
                    </a:lnTo>
                    <a:lnTo>
                      <a:pt x="240" y="335"/>
                    </a:lnTo>
                    <a:lnTo>
                      <a:pt x="240" y="339"/>
                    </a:lnTo>
                    <a:lnTo>
                      <a:pt x="239" y="346"/>
                    </a:lnTo>
                    <a:lnTo>
                      <a:pt x="242" y="352"/>
                    </a:lnTo>
                    <a:lnTo>
                      <a:pt x="257" y="378"/>
                    </a:lnTo>
                    <a:lnTo>
                      <a:pt x="262" y="385"/>
                    </a:lnTo>
                    <a:lnTo>
                      <a:pt x="264" y="388"/>
                    </a:lnTo>
                    <a:lnTo>
                      <a:pt x="269" y="398"/>
                    </a:lnTo>
                    <a:lnTo>
                      <a:pt x="277" y="412"/>
                    </a:lnTo>
                    <a:lnTo>
                      <a:pt x="279" y="413"/>
                    </a:lnTo>
                    <a:lnTo>
                      <a:pt x="298" y="444"/>
                    </a:lnTo>
                    <a:lnTo>
                      <a:pt x="313" y="471"/>
                    </a:lnTo>
                    <a:lnTo>
                      <a:pt x="332" y="501"/>
                    </a:lnTo>
                    <a:lnTo>
                      <a:pt x="342" y="518"/>
                    </a:lnTo>
                    <a:lnTo>
                      <a:pt x="359" y="545"/>
                    </a:lnTo>
                    <a:lnTo>
                      <a:pt x="376" y="574"/>
                    </a:lnTo>
                    <a:lnTo>
                      <a:pt x="383" y="588"/>
                    </a:lnTo>
                    <a:lnTo>
                      <a:pt x="410" y="630"/>
                    </a:lnTo>
                    <a:lnTo>
                      <a:pt x="428" y="664"/>
                    </a:lnTo>
                    <a:lnTo>
                      <a:pt x="430" y="664"/>
                    </a:lnTo>
                    <a:lnTo>
                      <a:pt x="438" y="679"/>
                    </a:lnTo>
                    <a:lnTo>
                      <a:pt x="440" y="681"/>
                    </a:lnTo>
                    <a:lnTo>
                      <a:pt x="442" y="684"/>
                    </a:lnTo>
                    <a:lnTo>
                      <a:pt x="450" y="698"/>
                    </a:lnTo>
                    <a:lnTo>
                      <a:pt x="452" y="701"/>
                    </a:lnTo>
                    <a:lnTo>
                      <a:pt x="466" y="723"/>
                    </a:lnTo>
                    <a:lnTo>
                      <a:pt x="466" y="725"/>
                    </a:lnTo>
                    <a:lnTo>
                      <a:pt x="471" y="732"/>
                    </a:lnTo>
                    <a:lnTo>
                      <a:pt x="472" y="734"/>
                    </a:lnTo>
                    <a:lnTo>
                      <a:pt x="474" y="739"/>
                    </a:lnTo>
                    <a:lnTo>
                      <a:pt x="477" y="744"/>
                    </a:lnTo>
                    <a:lnTo>
                      <a:pt x="477" y="745"/>
                    </a:lnTo>
                    <a:lnTo>
                      <a:pt x="479" y="745"/>
                    </a:lnTo>
                    <a:lnTo>
                      <a:pt x="489" y="764"/>
                    </a:lnTo>
                    <a:lnTo>
                      <a:pt x="496" y="774"/>
                    </a:lnTo>
                    <a:lnTo>
                      <a:pt x="504" y="789"/>
                    </a:lnTo>
                    <a:lnTo>
                      <a:pt x="504" y="791"/>
                    </a:lnTo>
                    <a:lnTo>
                      <a:pt x="504" y="798"/>
                    </a:lnTo>
                    <a:lnTo>
                      <a:pt x="503" y="800"/>
                    </a:lnTo>
                    <a:lnTo>
                      <a:pt x="503" y="801"/>
                    </a:lnTo>
                    <a:lnTo>
                      <a:pt x="506" y="811"/>
                    </a:lnTo>
                    <a:lnTo>
                      <a:pt x="511" y="820"/>
                    </a:lnTo>
                    <a:lnTo>
                      <a:pt x="511" y="823"/>
                    </a:lnTo>
                    <a:lnTo>
                      <a:pt x="515" y="844"/>
                    </a:lnTo>
                    <a:lnTo>
                      <a:pt x="520" y="849"/>
                    </a:lnTo>
                    <a:lnTo>
                      <a:pt x="523" y="854"/>
                    </a:lnTo>
                    <a:lnTo>
                      <a:pt x="525" y="855"/>
                    </a:lnTo>
                    <a:lnTo>
                      <a:pt x="527" y="861"/>
                    </a:lnTo>
                    <a:lnTo>
                      <a:pt x="527" y="864"/>
                    </a:lnTo>
                    <a:lnTo>
                      <a:pt x="523" y="864"/>
                    </a:lnTo>
                    <a:lnTo>
                      <a:pt x="518" y="869"/>
                    </a:lnTo>
                    <a:lnTo>
                      <a:pt x="516" y="871"/>
                    </a:lnTo>
                    <a:lnTo>
                      <a:pt x="511" y="872"/>
                    </a:lnTo>
                    <a:lnTo>
                      <a:pt x="508" y="874"/>
                    </a:lnTo>
                    <a:lnTo>
                      <a:pt x="506" y="874"/>
                    </a:lnTo>
                    <a:lnTo>
                      <a:pt x="504" y="874"/>
                    </a:lnTo>
                    <a:lnTo>
                      <a:pt x="503" y="874"/>
                    </a:lnTo>
                    <a:lnTo>
                      <a:pt x="503" y="876"/>
                    </a:lnTo>
                    <a:lnTo>
                      <a:pt x="501" y="881"/>
                    </a:lnTo>
                    <a:lnTo>
                      <a:pt x="501" y="883"/>
                    </a:lnTo>
                    <a:lnTo>
                      <a:pt x="498" y="884"/>
                    </a:lnTo>
                    <a:lnTo>
                      <a:pt x="496" y="886"/>
                    </a:lnTo>
                    <a:lnTo>
                      <a:pt x="493" y="891"/>
                    </a:lnTo>
                    <a:lnTo>
                      <a:pt x="491" y="898"/>
                    </a:lnTo>
                    <a:lnTo>
                      <a:pt x="491" y="901"/>
                    </a:lnTo>
                    <a:lnTo>
                      <a:pt x="491" y="905"/>
                    </a:lnTo>
                    <a:lnTo>
                      <a:pt x="491" y="910"/>
                    </a:lnTo>
                    <a:lnTo>
                      <a:pt x="491" y="911"/>
                    </a:lnTo>
                    <a:lnTo>
                      <a:pt x="489" y="911"/>
                    </a:lnTo>
                    <a:lnTo>
                      <a:pt x="488" y="911"/>
                    </a:lnTo>
                    <a:lnTo>
                      <a:pt x="486" y="920"/>
                    </a:lnTo>
                    <a:lnTo>
                      <a:pt x="486" y="922"/>
                    </a:lnTo>
                    <a:lnTo>
                      <a:pt x="484" y="925"/>
                    </a:lnTo>
                    <a:lnTo>
                      <a:pt x="481" y="928"/>
                    </a:lnTo>
                    <a:lnTo>
                      <a:pt x="477" y="932"/>
                    </a:lnTo>
                    <a:lnTo>
                      <a:pt x="477" y="933"/>
                    </a:lnTo>
                    <a:lnTo>
                      <a:pt x="474" y="933"/>
                    </a:lnTo>
                    <a:lnTo>
                      <a:pt x="471" y="935"/>
                    </a:lnTo>
                    <a:lnTo>
                      <a:pt x="471" y="940"/>
                    </a:lnTo>
                    <a:lnTo>
                      <a:pt x="471" y="949"/>
                    </a:lnTo>
                    <a:lnTo>
                      <a:pt x="469" y="955"/>
                    </a:lnTo>
                    <a:lnTo>
                      <a:pt x="469" y="957"/>
                    </a:lnTo>
                    <a:lnTo>
                      <a:pt x="467" y="959"/>
                    </a:lnTo>
                    <a:lnTo>
                      <a:pt x="466" y="962"/>
                    </a:lnTo>
                    <a:lnTo>
                      <a:pt x="467" y="967"/>
                    </a:lnTo>
                    <a:lnTo>
                      <a:pt x="471" y="971"/>
                    </a:lnTo>
                    <a:lnTo>
                      <a:pt x="472" y="971"/>
                    </a:lnTo>
                    <a:lnTo>
                      <a:pt x="474" y="971"/>
                    </a:lnTo>
                    <a:lnTo>
                      <a:pt x="477" y="971"/>
                    </a:lnTo>
                    <a:lnTo>
                      <a:pt x="477" y="972"/>
                    </a:lnTo>
                    <a:lnTo>
                      <a:pt x="479" y="977"/>
                    </a:lnTo>
                    <a:lnTo>
                      <a:pt x="479" y="983"/>
                    </a:lnTo>
                    <a:lnTo>
                      <a:pt x="479" y="986"/>
                    </a:lnTo>
                    <a:lnTo>
                      <a:pt x="476" y="991"/>
                    </a:lnTo>
                    <a:lnTo>
                      <a:pt x="466" y="998"/>
                    </a:lnTo>
                    <a:lnTo>
                      <a:pt x="462" y="996"/>
                    </a:lnTo>
                    <a:lnTo>
                      <a:pt x="460" y="996"/>
                    </a:lnTo>
                    <a:lnTo>
                      <a:pt x="457" y="996"/>
                    </a:lnTo>
                    <a:lnTo>
                      <a:pt x="405" y="991"/>
                    </a:lnTo>
                    <a:lnTo>
                      <a:pt x="376" y="988"/>
                    </a:lnTo>
                    <a:lnTo>
                      <a:pt x="359" y="986"/>
                    </a:lnTo>
                    <a:lnTo>
                      <a:pt x="338" y="984"/>
                    </a:lnTo>
                    <a:lnTo>
                      <a:pt x="288" y="977"/>
                    </a:lnTo>
                    <a:lnTo>
                      <a:pt x="286" y="977"/>
                    </a:lnTo>
                    <a:lnTo>
                      <a:pt x="286" y="974"/>
                    </a:lnTo>
                    <a:lnTo>
                      <a:pt x="288" y="972"/>
                    </a:lnTo>
                    <a:lnTo>
                      <a:pt x="288" y="969"/>
                    </a:lnTo>
                    <a:lnTo>
                      <a:pt x="286" y="966"/>
                    </a:lnTo>
                    <a:lnTo>
                      <a:pt x="286" y="964"/>
                    </a:lnTo>
                    <a:lnTo>
                      <a:pt x="284" y="962"/>
                    </a:lnTo>
                    <a:lnTo>
                      <a:pt x="283" y="962"/>
                    </a:lnTo>
                    <a:lnTo>
                      <a:pt x="281" y="964"/>
                    </a:lnTo>
                    <a:lnTo>
                      <a:pt x="281" y="961"/>
                    </a:lnTo>
                    <a:lnTo>
                      <a:pt x="281" y="959"/>
                    </a:lnTo>
                    <a:lnTo>
                      <a:pt x="281" y="957"/>
                    </a:lnTo>
                    <a:lnTo>
                      <a:pt x="283" y="955"/>
                    </a:lnTo>
                    <a:lnTo>
                      <a:pt x="283" y="952"/>
                    </a:lnTo>
                    <a:lnTo>
                      <a:pt x="283" y="950"/>
                    </a:lnTo>
                    <a:lnTo>
                      <a:pt x="281" y="949"/>
                    </a:lnTo>
                    <a:lnTo>
                      <a:pt x="283" y="947"/>
                    </a:lnTo>
                    <a:lnTo>
                      <a:pt x="284" y="947"/>
                    </a:lnTo>
                    <a:lnTo>
                      <a:pt x="284" y="945"/>
                    </a:lnTo>
                    <a:lnTo>
                      <a:pt x="284" y="942"/>
                    </a:lnTo>
                    <a:lnTo>
                      <a:pt x="286" y="940"/>
                    </a:lnTo>
                    <a:lnTo>
                      <a:pt x="286" y="939"/>
                    </a:lnTo>
                    <a:lnTo>
                      <a:pt x="286" y="932"/>
                    </a:lnTo>
                    <a:lnTo>
                      <a:pt x="284" y="930"/>
                    </a:lnTo>
                    <a:lnTo>
                      <a:pt x="284" y="927"/>
                    </a:lnTo>
                    <a:lnTo>
                      <a:pt x="284" y="923"/>
                    </a:lnTo>
                    <a:lnTo>
                      <a:pt x="284" y="922"/>
                    </a:lnTo>
                    <a:lnTo>
                      <a:pt x="283" y="916"/>
                    </a:lnTo>
                    <a:lnTo>
                      <a:pt x="281" y="913"/>
                    </a:lnTo>
                    <a:lnTo>
                      <a:pt x="281" y="911"/>
                    </a:lnTo>
                    <a:lnTo>
                      <a:pt x="279" y="906"/>
                    </a:lnTo>
                    <a:lnTo>
                      <a:pt x="277" y="903"/>
                    </a:lnTo>
                    <a:lnTo>
                      <a:pt x="276" y="900"/>
                    </a:lnTo>
                    <a:lnTo>
                      <a:pt x="274" y="896"/>
                    </a:lnTo>
                    <a:lnTo>
                      <a:pt x="272" y="894"/>
                    </a:lnTo>
                    <a:lnTo>
                      <a:pt x="271" y="893"/>
                    </a:lnTo>
                    <a:lnTo>
                      <a:pt x="271" y="891"/>
                    </a:lnTo>
                    <a:lnTo>
                      <a:pt x="271" y="889"/>
                    </a:lnTo>
                    <a:lnTo>
                      <a:pt x="269" y="888"/>
                    </a:lnTo>
                    <a:lnTo>
                      <a:pt x="267" y="884"/>
                    </a:lnTo>
                    <a:lnTo>
                      <a:pt x="266" y="886"/>
                    </a:lnTo>
                    <a:lnTo>
                      <a:pt x="266" y="884"/>
                    </a:lnTo>
                    <a:lnTo>
                      <a:pt x="264" y="883"/>
                    </a:lnTo>
                    <a:lnTo>
                      <a:pt x="262" y="879"/>
                    </a:lnTo>
                    <a:lnTo>
                      <a:pt x="262" y="876"/>
                    </a:lnTo>
                    <a:lnTo>
                      <a:pt x="261" y="876"/>
                    </a:lnTo>
                    <a:lnTo>
                      <a:pt x="261" y="874"/>
                    </a:lnTo>
                    <a:lnTo>
                      <a:pt x="259" y="872"/>
                    </a:lnTo>
                    <a:lnTo>
                      <a:pt x="257" y="871"/>
                    </a:lnTo>
                    <a:lnTo>
                      <a:pt x="255" y="869"/>
                    </a:lnTo>
                    <a:lnTo>
                      <a:pt x="254" y="867"/>
                    </a:lnTo>
                    <a:lnTo>
                      <a:pt x="252" y="866"/>
                    </a:lnTo>
                    <a:lnTo>
                      <a:pt x="249" y="862"/>
                    </a:lnTo>
                    <a:lnTo>
                      <a:pt x="249" y="861"/>
                    </a:lnTo>
                    <a:lnTo>
                      <a:pt x="247" y="855"/>
                    </a:lnTo>
                    <a:lnTo>
                      <a:pt x="245" y="854"/>
                    </a:lnTo>
                    <a:lnTo>
                      <a:pt x="244" y="854"/>
                    </a:lnTo>
                    <a:lnTo>
                      <a:pt x="244" y="852"/>
                    </a:lnTo>
                    <a:lnTo>
                      <a:pt x="242" y="852"/>
                    </a:lnTo>
                    <a:lnTo>
                      <a:pt x="240" y="850"/>
                    </a:lnTo>
                    <a:lnTo>
                      <a:pt x="239" y="850"/>
                    </a:lnTo>
                    <a:lnTo>
                      <a:pt x="239" y="852"/>
                    </a:lnTo>
                    <a:lnTo>
                      <a:pt x="239" y="854"/>
                    </a:lnTo>
                    <a:lnTo>
                      <a:pt x="237" y="854"/>
                    </a:lnTo>
                    <a:lnTo>
                      <a:pt x="233" y="854"/>
                    </a:lnTo>
                    <a:lnTo>
                      <a:pt x="232" y="854"/>
                    </a:lnTo>
                    <a:lnTo>
                      <a:pt x="230" y="852"/>
                    </a:lnTo>
                    <a:lnTo>
                      <a:pt x="228" y="852"/>
                    </a:lnTo>
                    <a:lnTo>
                      <a:pt x="227" y="849"/>
                    </a:lnTo>
                    <a:lnTo>
                      <a:pt x="225" y="849"/>
                    </a:lnTo>
                    <a:lnTo>
                      <a:pt x="223" y="849"/>
                    </a:lnTo>
                    <a:lnTo>
                      <a:pt x="223" y="847"/>
                    </a:lnTo>
                    <a:lnTo>
                      <a:pt x="223" y="845"/>
                    </a:lnTo>
                    <a:lnTo>
                      <a:pt x="223" y="844"/>
                    </a:lnTo>
                    <a:lnTo>
                      <a:pt x="225" y="842"/>
                    </a:lnTo>
                    <a:lnTo>
                      <a:pt x="227" y="842"/>
                    </a:lnTo>
                    <a:lnTo>
                      <a:pt x="227" y="839"/>
                    </a:lnTo>
                    <a:lnTo>
                      <a:pt x="227" y="835"/>
                    </a:lnTo>
                    <a:lnTo>
                      <a:pt x="225" y="830"/>
                    </a:lnTo>
                    <a:lnTo>
                      <a:pt x="225" y="827"/>
                    </a:lnTo>
                    <a:lnTo>
                      <a:pt x="223" y="823"/>
                    </a:lnTo>
                    <a:lnTo>
                      <a:pt x="223" y="822"/>
                    </a:lnTo>
                    <a:lnTo>
                      <a:pt x="222" y="820"/>
                    </a:lnTo>
                    <a:lnTo>
                      <a:pt x="220" y="818"/>
                    </a:lnTo>
                    <a:lnTo>
                      <a:pt x="218" y="818"/>
                    </a:lnTo>
                    <a:lnTo>
                      <a:pt x="217" y="818"/>
                    </a:lnTo>
                    <a:lnTo>
                      <a:pt x="211" y="817"/>
                    </a:lnTo>
                    <a:lnTo>
                      <a:pt x="210" y="817"/>
                    </a:lnTo>
                    <a:lnTo>
                      <a:pt x="208" y="817"/>
                    </a:lnTo>
                    <a:lnTo>
                      <a:pt x="206" y="817"/>
                    </a:lnTo>
                    <a:lnTo>
                      <a:pt x="205" y="817"/>
                    </a:lnTo>
                    <a:lnTo>
                      <a:pt x="203" y="817"/>
                    </a:lnTo>
                    <a:lnTo>
                      <a:pt x="201" y="818"/>
                    </a:lnTo>
                    <a:lnTo>
                      <a:pt x="201" y="817"/>
                    </a:lnTo>
                    <a:lnTo>
                      <a:pt x="200" y="815"/>
                    </a:lnTo>
                    <a:lnTo>
                      <a:pt x="196" y="813"/>
                    </a:lnTo>
                    <a:lnTo>
                      <a:pt x="194" y="811"/>
                    </a:lnTo>
                    <a:lnTo>
                      <a:pt x="193" y="811"/>
                    </a:lnTo>
                    <a:lnTo>
                      <a:pt x="191" y="810"/>
                    </a:lnTo>
                    <a:lnTo>
                      <a:pt x="191" y="808"/>
                    </a:lnTo>
                    <a:lnTo>
                      <a:pt x="189" y="808"/>
                    </a:lnTo>
                    <a:lnTo>
                      <a:pt x="188" y="806"/>
                    </a:lnTo>
                    <a:lnTo>
                      <a:pt x="186" y="805"/>
                    </a:lnTo>
                    <a:lnTo>
                      <a:pt x="184" y="805"/>
                    </a:lnTo>
                    <a:lnTo>
                      <a:pt x="183" y="805"/>
                    </a:lnTo>
                    <a:lnTo>
                      <a:pt x="183" y="803"/>
                    </a:lnTo>
                    <a:lnTo>
                      <a:pt x="181" y="801"/>
                    </a:lnTo>
                    <a:lnTo>
                      <a:pt x="179" y="800"/>
                    </a:lnTo>
                    <a:lnTo>
                      <a:pt x="178" y="798"/>
                    </a:lnTo>
                    <a:lnTo>
                      <a:pt x="178" y="796"/>
                    </a:lnTo>
                    <a:lnTo>
                      <a:pt x="176" y="795"/>
                    </a:lnTo>
                    <a:lnTo>
                      <a:pt x="176" y="791"/>
                    </a:lnTo>
                    <a:lnTo>
                      <a:pt x="176" y="789"/>
                    </a:lnTo>
                    <a:lnTo>
                      <a:pt x="176" y="788"/>
                    </a:lnTo>
                    <a:lnTo>
                      <a:pt x="176" y="786"/>
                    </a:lnTo>
                    <a:lnTo>
                      <a:pt x="176" y="784"/>
                    </a:lnTo>
                    <a:lnTo>
                      <a:pt x="174" y="784"/>
                    </a:lnTo>
                    <a:lnTo>
                      <a:pt x="172" y="783"/>
                    </a:lnTo>
                    <a:lnTo>
                      <a:pt x="172" y="781"/>
                    </a:lnTo>
                    <a:lnTo>
                      <a:pt x="171" y="779"/>
                    </a:lnTo>
                    <a:lnTo>
                      <a:pt x="169" y="779"/>
                    </a:lnTo>
                    <a:lnTo>
                      <a:pt x="167" y="776"/>
                    </a:lnTo>
                    <a:lnTo>
                      <a:pt x="166" y="772"/>
                    </a:lnTo>
                    <a:lnTo>
                      <a:pt x="162" y="771"/>
                    </a:lnTo>
                    <a:lnTo>
                      <a:pt x="161" y="769"/>
                    </a:lnTo>
                    <a:lnTo>
                      <a:pt x="161" y="767"/>
                    </a:lnTo>
                    <a:lnTo>
                      <a:pt x="157" y="766"/>
                    </a:lnTo>
                    <a:lnTo>
                      <a:pt x="156" y="766"/>
                    </a:lnTo>
                    <a:lnTo>
                      <a:pt x="154" y="766"/>
                    </a:lnTo>
                    <a:lnTo>
                      <a:pt x="152" y="766"/>
                    </a:lnTo>
                    <a:lnTo>
                      <a:pt x="150" y="766"/>
                    </a:lnTo>
                    <a:lnTo>
                      <a:pt x="150" y="767"/>
                    </a:lnTo>
                    <a:lnTo>
                      <a:pt x="149" y="766"/>
                    </a:lnTo>
                    <a:lnTo>
                      <a:pt x="147" y="766"/>
                    </a:lnTo>
                    <a:lnTo>
                      <a:pt x="145" y="764"/>
                    </a:lnTo>
                    <a:lnTo>
                      <a:pt x="144" y="764"/>
                    </a:lnTo>
                    <a:lnTo>
                      <a:pt x="142" y="762"/>
                    </a:lnTo>
                    <a:lnTo>
                      <a:pt x="140" y="764"/>
                    </a:lnTo>
                    <a:lnTo>
                      <a:pt x="139" y="762"/>
                    </a:lnTo>
                    <a:lnTo>
                      <a:pt x="137" y="759"/>
                    </a:lnTo>
                    <a:lnTo>
                      <a:pt x="134" y="759"/>
                    </a:lnTo>
                    <a:lnTo>
                      <a:pt x="134" y="757"/>
                    </a:lnTo>
                    <a:lnTo>
                      <a:pt x="132" y="756"/>
                    </a:lnTo>
                    <a:lnTo>
                      <a:pt x="128" y="756"/>
                    </a:lnTo>
                    <a:lnTo>
                      <a:pt x="125" y="754"/>
                    </a:lnTo>
                    <a:lnTo>
                      <a:pt x="123" y="754"/>
                    </a:lnTo>
                    <a:lnTo>
                      <a:pt x="122" y="752"/>
                    </a:lnTo>
                    <a:lnTo>
                      <a:pt x="120" y="752"/>
                    </a:lnTo>
                    <a:lnTo>
                      <a:pt x="117" y="750"/>
                    </a:lnTo>
                    <a:lnTo>
                      <a:pt x="115" y="750"/>
                    </a:lnTo>
                    <a:lnTo>
                      <a:pt x="113" y="750"/>
                    </a:lnTo>
                    <a:lnTo>
                      <a:pt x="111" y="750"/>
                    </a:lnTo>
                    <a:lnTo>
                      <a:pt x="108" y="750"/>
                    </a:lnTo>
                    <a:lnTo>
                      <a:pt x="101" y="749"/>
                    </a:lnTo>
                    <a:lnTo>
                      <a:pt x="100" y="749"/>
                    </a:lnTo>
                    <a:lnTo>
                      <a:pt x="100" y="747"/>
                    </a:lnTo>
                    <a:lnTo>
                      <a:pt x="100" y="745"/>
                    </a:lnTo>
                    <a:lnTo>
                      <a:pt x="98" y="742"/>
                    </a:lnTo>
                    <a:lnTo>
                      <a:pt x="98" y="740"/>
                    </a:lnTo>
                    <a:lnTo>
                      <a:pt x="95" y="737"/>
                    </a:lnTo>
                    <a:lnTo>
                      <a:pt x="93" y="737"/>
                    </a:lnTo>
                    <a:lnTo>
                      <a:pt x="91" y="735"/>
                    </a:lnTo>
                    <a:lnTo>
                      <a:pt x="91" y="734"/>
                    </a:lnTo>
                    <a:lnTo>
                      <a:pt x="93" y="732"/>
                    </a:lnTo>
                    <a:lnTo>
                      <a:pt x="95" y="730"/>
                    </a:lnTo>
                    <a:lnTo>
                      <a:pt x="96" y="725"/>
                    </a:lnTo>
                    <a:lnTo>
                      <a:pt x="98" y="723"/>
                    </a:lnTo>
                    <a:lnTo>
                      <a:pt x="96" y="722"/>
                    </a:lnTo>
                    <a:lnTo>
                      <a:pt x="96" y="720"/>
                    </a:lnTo>
                    <a:lnTo>
                      <a:pt x="96" y="718"/>
                    </a:lnTo>
                    <a:lnTo>
                      <a:pt x="98" y="715"/>
                    </a:lnTo>
                    <a:lnTo>
                      <a:pt x="98" y="713"/>
                    </a:lnTo>
                    <a:lnTo>
                      <a:pt x="100" y="712"/>
                    </a:lnTo>
                    <a:lnTo>
                      <a:pt x="100" y="710"/>
                    </a:lnTo>
                    <a:lnTo>
                      <a:pt x="100" y="708"/>
                    </a:lnTo>
                    <a:lnTo>
                      <a:pt x="98" y="706"/>
                    </a:lnTo>
                    <a:lnTo>
                      <a:pt x="100" y="706"/>
                    </a:lnTo>
                    <a:lnTo>
                      <a:pt x="98" y="705"/>
                    </a:lnTo>
                    <a:lnTo>
                      <a:pt x="100" y="698"/>
                    </a:lnTo>
                    <a:lnTo>
                      <a:pt x="101" y="696"/>
                    </a:lnTo>
                    <a:lnTo>
                      <a:pt x="103" y="693"/>
                    </a:lnTo>
                    <a:lnTo>
                      <a:pt x="103" y="691"/>
                    </a:lnTo>
                    <a:lnTo>
                      <a:pt x="105" y="689"/>
                    </a:lnTo>
                    <a:lnTo>
                      <a:pt x="105" y="688"/>
                    </a:lnTo>
                    <a:lnTo>
                      <a:pt x="105" y="684"/>
                    </a:lnTo>
                    <a:lnTo>
                      <a:pt x="105" y="683"/>
                    </a:lnTo>
                    <a:lnTo>
                      <a:pt x="103" y="683"/>
                    </a:lnTo>
                    <a:lnTo>
                      <a:pt x="103" y="681"/>
                    </a:lnTo>
                    <a:lnTo>
                      <a:pt x="101" y="679"/>
                    </a:lnTo>
                    <a:lnTo>
                      <a:pt x="100" y="678"/>
                    </a:lnTo>
                    <a:lnTo>
                      <a:pt x="98" y="678"/>
                    </a:lnTo>
                    <a:lnTo>
                      <a:pt x="98" y="679"/>
                    </a:lnTo>
                    <a:lnTo>
                      <a:pt x="96" y="678"/>
                    </a:lnTo>
                    <a:lnTo>
                      <a:pt x="95" y="676"/>
                    </a:lnTo>
                    <a:lnTo>
                      <a:pt x="93" y="674"/>
                    </a:lnTo>
                    <a:lnTo>
                      <a:pt x="91" y="671"/>
                    </a:lnTo>
                    <a:lnTo>
                      <a:pt x="91" y="669"/>
                    </a:lnTo>
                    <a:lnTo>
                      <a:pt x="91" y="667"/>
                    </a:lnTo>
                    <a:lnTo>
                      <a:pt x="93" y="666"/>
                    </a:lnTo>
                    <a:lnTo>
                      <a:pt x="95" y="662"/>
                    </a:lnTo>
                    <a:lnTo>
                      <a:pt x="95" y="661"/>
                    </a:lnTo>
                    <a:lnTo>
                      <a:pt x="96" y="659"/>
                    </a:lnTo>
                    <a:lnTo>
                      <a:pt x="96" y="657"/>
                    </a:lnTo>
                    <a:lnTo>
                      <a:pt x="96" y="656"/>
                    </a:lnTo>
                    <a:lnTo>
                      <a:pt x="96" y="652"/>
                    </a:lnTo>
                    <a:lnTo>
                      <a:pt x="95" y="652"/>
                    </a:lnTo>
                    <a:lnTo>
                      <a:pt x="95" y="651"/>
                    </a:lnTo>
                    <a:lnTo>
                      <a:pt x="91" y="651"/>
                    </a:lnTo>
                    <a:lnTo>
                      <a:pt x="91" y="649"/>
                    </a:lnTo>
                    <a:lnTo>
                      <a:pt x="89" y="649"/>
                    </a:lnTo>
                    <a:lnTo>
                      <a:pt x="88" y="649"/>
                    </a:lnTo>
                    <a:lnTo>
                      <a:pt x="88" y="645"/>
                    </a:lnTo>
                    <a:lnTo>
                      <a:pt x="86" y="644"/>
                    </a:lnTo>
                    <a:lnTo>
                      <a:pt x="86" y="642"/>
                    </a:lnTo>
                    <a:lnTo>
                      <a:pt x="84" y="639"/>
                    </a:lnTo>
                    <a:lnTo>
                      <a:pt x="84" y="634"/>
                    </a:lnTo>
                    <a:lnTo>
                      <a:pt x="83" y="634"/>
                    </a:lnTo>
                    <a:lnTo>
                      <a:pt x="83" y="632"/>
                    </a:lnTo>
                    <a:lnTo>
                      <a:pt x="83" y="630"/>
                    </a:lnTo>
                    <a:lnTo>
                      <a:pt x="81" y="628"/>
                    </a:lnTo>
                    <a:lnTo>
                      <a:pt x="78" y="627"/>
                    </a:lnTo>
                    <a:lnTo>
                      <a:pt x="76" y="625"/>
                    </a:lnTo>
                    <a:lnTo>
                      <a:pt x="76" y="623"/>
                    </a:lnTo>
                    <a:lnTo>
                      <a:pt x="76" y="622"/>
                    </a:lnTo>
                    <a:lnTo>
                      <a:pt x="74" y="622"/>
                    </a:lnTo>
                    <a:lnTo>
                      <a:pt x="74" y="620"/>
                    </a:lnTo>
                    <a:lnTo>
                      <a:pt x="76" y="617"/>
                    </a:lnTo>
                    <a:lnTo>
                      <a:pt x="74" y="615"/>
                    </a:lnTo>
                    <a:lnTo>
                      <a:pt x="74" y="613"/>
                    </a:lnTo>
                    <a:lnTo>
                      <a:pt x="74" y="612"/>
                    </a:lnTo>
                    <a:lnTo>
                      <a:pt x="73" y="608"/>
                    </a:lnTo>
                    <a:lnTo>
                      <a:pt x="71" y="606"/>
                    </a:lnTo>
                    <a:lnTo>
                      <a:pt x="71" y="605"/>
                    </a:lnTo>
                    <a:lnTo>
                      <a:pt x="69" y="603"/>
                    </a:lnTo>
                    <a:lnTo>
                      <a:pt x="69" y="601"/>
                    </a:lnTo>
                    <a:lnTo>
                      <a:pt x="69" y="600"/>
                    </a:lnTo>
                    <a:lnTo>
                      <a:pt x="69" y="598"/>
                    </a:lnTo>
                    <a:lnTo>
                      <a:pt x="69" y="593"/>
                    </a:lnTo>
                    <a:lnTo>
                      <a:pt x="69" y="591"/>
                    </a:lnTo>
                    <a:lnTo>
                      <a:pt x="69" y="590"/>
                    </a:lnTo>
                    <a:lnTo>
                      <a:pt x="67" y="590"/>
                    </a:lnTo>
                    <a:lnTo>
                      <a:pt x="66" y="588"/>
                    </a:lnTo>
                    <a:lnTo>
                      <a:pt x="64" y="588"/>
                    </a:lnTo>
                    <a:lnTo>
                      <a:pt x="64" y="584"/>
                    </a:lnTo>
                    <a:lnTo>
                      <a:pt x="64" y="583"/>
                    </a:lnTo>
                    <a:lnTo>
                      <a:pt x="64" y="581"/>
                    </a:lnTo>
                    <a:lnTo>
                      <a:pt x="64" y="579"/>
                    </a:lnTo>
                    <a:lnTo>
                      <a:pt x="64" y="578"/>
                    </a:lnTo>
                    <a:lnTo>
                      <a:pt x="61" y="573"/>
                    </a:lnTo>
                    <a:lnTo>
                      <a:pt x="59" y="569"/>
                    </a:lnTo>
                    <a:lnTo>
                      <a:pt x="57" y="566"/>
                    </a:lnTo>
                    <a:lnTo>
                      <a:pt x="56" y="564"/>
                    </a:lnTo>
                    <a:lnTo>
                      <a:pt x="54" y="564"/>
                    </a:lnTo>
                    <a:lnTo>
                      <a:pt x="54" y="562"/>
                    </a:lnTo>
                    <a:lnTo>
                      <a:pt x="54" y="561"/>
                    </a:lnTo>
                    <a:lnTo>
                      <a:pt x="52" y="559"/>
                    </a:lnTo>
                    <a:lnTo>
                      <a:pt x="52" y="557"/>
                    </a:lnTo>
                    <a:lnTo>
                      <a:pt x="51" y="556"/>
                    </a:lnTo>
                    <a:lnTo>
                      <a:pt x="52" y="552"/>
                    </a:lnTo>
                    <a:lnTo>
                      <a:pt x="52" y="551"/>
                    </a:lnTo>
                    <a:lnTo>
                      <a:pt x="52" y="549"/>
                    </a:lnTo>
                    <a:lnTo>
                      <a:pt x="52" y="547"/>
                    </a:lnTo>
                    <a:lnTo>
                      <a:pt x="52" y="545"/>
                    </a:lnTo>
                    <a:lnTo>
                      <a:pt x="52" y="542"/>
                    </a:lnTo>
                    <a:lnTo>
                      <a:pt x="52" y="540"/>
                    </a:lnTo>
                    <a:lnTo>
                      <a:pt x="52" y="539"/>
                    </a:lnTo>
                    <a:lnTo>
                      <a:pt x="54" y="537"/>
                    </a:lnTo>
                    <a:lnTo>
                      <a:pt x="52" y="537"/>
                    </a:lnTo>
                    <a:lnTo>
                      <a:pt x="54" y="535"/>
                    </a:lnTo>
                    <a:lnTo>
                      <a:pt x="56" y="532"/>
                    </a:lnTo>
                    <a:lnTo>
                      <a:pt x="54" y="532"/>
                    </a:lnTo>
                    <a:lnTo>
                      <a:pt x="52" y="530"/>
                    </a:lnTo>
                    <a:lnTo>
                      <a:pt x="56" y="527"/>
                    </a:lnTo>
                    <a:lnTo>
                      <a:pt x="56" y="525"/>
                    </a:lnTo>
                    <a:lnTo>
                      <a:pt x="57" y="525"/>
                    </a:lnTo>
                    <a:lnTo>
                      <a:pt x="59" y="529"/>
                    </a:lnTo>
                    <a:lnTo>
                      <a:pt x="59" y="530"/>
                    </a:lnTo>
                    <a:lnTo>
                      <a:pt x="61" y="530"/>
                    </a:lnTo>
                    <a:lnTo>
                      <a:pt x="61" y="529"/>
                    </a:lnTo>
                    <a:lnTo>
                      <a:pt x="62" y="527"/>
                    </a:lnTo>
                    <a:lnTo>
                      <a:pt x="64" y="527"/>
                    </a:lnTo>
                    <a:lnTo>
                      <a:pt x="64" y="525"/>
                    </a:lnTo>
                    <a:lnTo>
                      <a:pt x="66" y="523"/>
                    </a:lnTo>
                    <a:lnTo>
                      <a:pt x="67" y="520"/>
                    </a:lnTo>
                    <a:lnTo>
                      <a:pt x="67" y="517"/>
                    </a:lnTo>
                    <a:lnTo>
                      <a:pt x="71" y="513"/>
                    </a:lnTo>
                    <a:lnTo>
                      <a:pt x="71" y="512"/>
                    </a:lnTo>
                    <a:lnTo>
                      <a:pt x="71" y="508"/>
                    </a:lnTo>
                    <a:lnTo>
                      <a:pt x="69" y="505"/>
                    </a:lnTo>
                    <a:lnTo>
                      <a:pt x="69" y="500"/>
                    </a:lnTo>
                    <a:lnTo>
                      <a:pt x="67" y="498"/>
                    </a:lnTo>
                    <a:lnTo>
                      <a:pt x="67" y="496"/>
                    </a:lnTo>
                    <a:lnTo>
                      <a:pt x="66" y="495"/>
                    </a:lnTo>
                    <a:lnTo>
                      <a:pt x="64" y="495"/>
                    </a:lnTo>
                    <a:lnTo>
                      <a:pt x="62" y="496"/>
                    </a:lnTo>
                    <a:lnTo>
                      <a:pt x="61" y="495"/>
                    </a:lnTo>
                    <a:lnTo>
                      <a:pt x="59" y="495"/>
                    </a:lnTo>
                    <a:lnTo>
                      <a:pt x="57" y="495"/>
                    </a:lnTo>
                    <a:lnTo>
                      <a:pt x="56" y="495"/>
                    </a:lnTo>
                    <a:lnTo>
                      <a:pt x="54" y="493"/>
                    </a:lnTo>
                    <a:lnTo>
                      <a:pt x="52" y="491"/>
                    </a:lnTo>
                    <a:lnTo>
                      <a:pt x="51" y="490"/>
                    </a:lnTo>
                    <a:lnTo>
                      <a:pt x="51" y="488"/>
                    </a:lnTo>
                    <a:lnTo>
                      <a:pt x="49" y="486"/>
                    </a:lnTo>
                    <a:lnTo>
                      <a:pt x="47" y="481"/>
                    </a:lnTo>
                    <a:lnTo>
                      <a:pt x="47" y="479"/>
                    </a:lnTo>
                    <a:lnTo>
                      <a:pt x="45" y="478"/>
                    </a:lnTo>
                    <a:lnTo>
                      <a:pt x="45" y="476"/>
                    </a:lnTo>
                    <a:lnTo>
                      <a:pt x="44" y="474"/>
                    </a:lnTo>
                    <a:lnTo>
                      <a:pt x="44" y="476"/>
                    </a:lnTo>
                    <a:lnTo>
                      <a:pt x="44" y="474"/>
                    </a:lnTo>
                    <a:lnTo>
                      <a:pt x="44" y="473"/>
                    </a:lnTo>
                    <a:lnTo>
                      <a:pt x="42" y="471"/>
                    </a:lnTo>
                    <a:lnTo>
                      <a:pt x="42" y="469"/>
                    </a:lnTo>
                    <a:lnTo>
                      <a:pt x="42" y="468"/>
                    </a:lnTo>
                    <a:lnTo>
                      <a:pt x="40" y="468"/>
                    </a:lnTo>
                    <a:lnTo>
                      <a:pt x="40" y="466"/>
                    </a:lnTo>
                    <a:lnTo>
                      <a:pt x="40" y="464"/>
                    </a:lnTo>
                    <a:lnTo>
                      <a:pt x="40" y="462"/>
                    </a:lnTo>
                    <a:lnTo>
                      <a:pt x="40" y="461"/>
                    </a:lnTo>
                    <a:lnTo>
                      <a:pt x="42" y="461"/>
                    </a:lnTo>
                    <a:lnTo>
                      <a:pt x="44" y="454"/>
                    </a:lnTo>
                    <a:lnTo>
                      <a:pt x="45" y="452"/>
                    </a:lnTo>
                    <a:lnTo>
                      <a:pt x="45" y="451"/>
                    </a:lnTo>
                    <a:lnTo>
                      <a:pt x="44" y="449"/>
                    </a:lnTo>
                    <a:lnTo>
                      <a:pt x="44" y="444"/>
                    </a:lnTo>
                    <a:lnTo>
                      <a:pt x="45" y="442"/>
                    </a:lnTo>
                    <a:lnTo>
                      <a:pt x="45" y="440"/>
                    </a:lnTo>
                    <a:lnTo>
                      <a:pt x="44" y="439"/>
                    </a:lnTo>
                    <a:lnTo>
                      <a:pt x="44" y="437"/>
                    </a:lnTo>
                    <a:lnTo>
                      <a:pt x="44" y="439"/>
                    </a:lnTo>
                    <a:lnTo>
                      <a:pt x="42" y="439"/>
                    </a:lnTo>
                    <a:lnTo>
                      <a:pt x="42" y="437"/>
                    </a:lnTo>
                    <a:lnTo>
                      <a:pt x="42" y="435"/>
                    </a:lnTo>
                    <a:lnTo>
                      <a:pt x="42" y="434"/>
                    </a:lnTo>
                    <a:lnTo>
                      <a:pt x="42" y="432"/>
                    </a:lnTo>
                    <a:lnTo>
                      <a:pt x="44" y="430"/>
                    </a:lnTo>
                    <a:lnTo>
                      <a:pt x="44" y="429"/>
                    </a:lnTo>
                    <a:lnTo>
                      <a:pt x="45" y="429"/>
                    </a:lnTo>
                    <a:lnTo>
                      <a:pt x="45" y="427"/>
                    </a:lnTo>
                    <a:lnTo>
                      <a:pt x="47" y="425"/>
                    </a:lnTo>
                    <a:lnTo>
                      <a:pt x="47" y="420"/>
                    </a:lnTo>
                    <a:lnTo>
                      <a:pt x="47" y="418"/>
                    </a:lnTo>
                    <a:lnTo>
                      <a:pt x="47" y="417"/>
                    </a:lnTo>
                    <a:lnTo>
                      <a:pt x="49" y="415"/>
                    </a:lnTo>
                    <a:lnTo>
                      <a:pt x="49" y="413"/>
                    </a:lnTo>
                    <a:lnTo>
                      <a:pt x="49" y="412"/>
                    </a:lnTo>
                    <a:lnTo>
                      <a:pt x="51" y="412"/>
                    </a:lnTo>
                    <a:lnTo>
                      <a:pt x="52" y="410"/>
                    </a:lnTo>
                    <a:lnTo>
                      <a:pt x="56" y="410"/>
                    </a:lnTo>
                    <a:lnTo>
                      <a:pt x="56" y="412"/>
                    </a:lnTo>
                    <a:lnTo>
                      <a:pt x="57" y="412"/>
                    </a:lnTo>
                    <a:lnTo>
                      <a:pt x="57" y="413"/>
                    </a:lnTo>
                    <a:lnTo>
                      <a:pt x="56" y="418"/>
                    </a:lnTo>
                    <a:lnTo>
                      <a:pt x="57" y="418"/>
                    </a:lnTo>
                    <a:lnTo>
                      <a:pt x="57" y="420"/>
                    </a:lnTo>
                    <a:lnTo>
                      <a:pt x="56" y="420"/>
                    </a:lnTo>
                    <a:lnTo>
                      <a:pt x="54" y="420"/>
                    </a:lnTo>
                    <a:lnTo>
                      <a:pt x="54" y="424"/>
                    </a:lnTo>
                    <a:lnTo>
                      <a:pt x="54" y="425"/>
                    </a:lnTo>
                    <a:lnTo>
                      <a:pt x="54" y="427"/>
                    </a:lnTo>
                    <a:lnTo>
                      <a:pt x="54" y="429"/>
                    </a:lnTo>
                    <a:lnTo>
                      <a:pt x="54" y="430"/>
                    </a:lnTo>
                    <a:lnTo>
                      <a:pt x="54" y="429"/>
                    </a:lnTo>
                    <a:lnTo>
                      <a:pt x="52" y="430"/>
                    </a:lnTo>
                    <a:lnTo>
                      <a:pt x="54" y="432"/>
                    </a:lnTo>
                    <a:lnTo>
                      <a:pt x="56" y="432"/>
                    </a:lnTo>
                    <a:lnTo>
                      <a:pt x="56" y="434"/>
                    </a:lnTo>
                    <a:lnTo>
                      <a:pt x="57" y="434"/>
                    </a:lnTo>
                    <a:lnTo>
                      <a:pt x="59" y="435"/>
                    </a:lnTo>
                    <a:lnTo>
                      <a:pt x="61" y="435"/>
                    </a:lnTo>
                    <a:lnTo>
                      <a:pt x="61" y="437"/>
                    </a:lnTo>
                    <a:lnTo>
                      <a:pt x="61" y="439"/>
                    </a:lnTo>
                    <a:lnTo>
                      <a:pt x="62" y="439"/>
                    </a:lnTo>
                    <a:lnTo>
                      <a:pt x="62" y="440"/>
                    </a:lnTo>
                    <a:lnTo>
                      <a:pt x="64" y="444"/>
                    </a:lnTo>
                    <a:lnTo>
                      <a:pt x="66" y="444"/>
                    </a:lnTo>
                    <a:lnTo>
                      <a:pt x="67" y="444"/>
                    </a:lnTo>
                    <a:lnTo>
                      <a:pt x="67" y="442"/>
                    </a:lnTo>
                    <a:lnTo>
                      <a:pt x="67" y="439"/>
                    </a:lnTo>
                    <a:lnTo>
                      <a:pt x="67" y="437"/>
                    </a:lnTo>
                    <a:lnTo>
                      <a:pt x="67" y="435"/>
                    </a:lnTo>
                    <a:lnTo>
                      <a:pt x="67" y="434"/>
                    </a:lnTo>
                    <a:lnTo>
                      <a:pt x="67" y="430"/>
                    </a:lnTo>
                    <a:lnTo>
                      <a:pt x="67" y="429"/>
                    </a:lnTo>
                    <a:lnTo>
                      <a:pt x="67" y="427"/>
                    </a:lnTo>
                    <a:lnTo>
                      <a:pt x="67" y="425"/>
                    </a:lnTo>
                    <a:lnTo>
                      <a:pt x="66" y="425"/>
                    </a:lnTo>
                    <a:lnTo>
                      <a:pt x="66" y="424"/>
                    </a:lnTo>
                    <a:lnTo>
                      <a:pt x="64" y="422"/>
                    </a:lnTo>
                    <a:lnTo>
                      <a:pt x="64" y="420"/>
                    </a:lnTo>
                    <a:lnTo>
                      <a:pt x="66" y="420"/>
                    </a:lnTo>
                    <a:lnTo>
                      <a:pt x="66" y="418"/>
                    </a:lnTo>
                    <a:lnTo>
                      <a:pt x="64" y="418"/>
                    </a:lnTo>
                    <a:lnTo>
                      <a:pt x="64" y="417"/>
                    </a:lnTo>
                    <a:lnTo>
                      <a:pt x="62" y="417"/>
                    </a:lnTo>
                    <a:lnTo>
                      <a:pt x="61" y="415"/>
                    </a:lnTo>
                    <a:lnTo>
                      <a:pt x="61" y="413"/>
                    </a:lnTo>
                    <a:lnTo>
                      <a:pt x="61" y="412"/>
                    </a:lnTo>
                    <a:lnTo>
                      <a:pt x="62" y="412"/>
                    </a:lnTo>
                    <a:lnTo>
                      <a:pt x="64" y="412"/>
                    </a:lnTo>
                    <a:lnTo>
                      <a:pt x="64" y="410"/>
                    </a:lnTo>
                    <a:lnTo>
                      <a:pt x="64" y="407"/>
                    </a:lnTo>
                    <a:lnTo>
                      <a:pt x="64" y="405"/>
                    </a:lnTo>
                    <a:lnTo>
                      <a:pt x="64" y="403"/>
                    </a:lnTo>
                    <a:lnTo>
                      <a:pt x="62" y="403"/>
                    </a:lnTo>
                    <a:lnTo>
                      <a:pt x="61" y="403"/>
                    </a:lnTo>
                    <a:lnTo>
                      <a:pt x="61" y="401"/>
                    </a:lnTo>
                    <a:lnTo>
                      <a:pt x="59" y="400"/>
                    </a:lnTo>
                    <a:lnTo>
                      <a:pt x="59" y="398"/>
                    </a:lnTo>
                    <a:lnTo>
                      <a:pt x="59" y="396"/>
                    </a:lnTo>
                    <a:lnTo>
                      <a:pt x="61" y="398"/>
                    </a:lnTo>
                    <a:lnTo>
                      <a:pt x="62" y="396"/>
                    </a:lnTo>
                    <a:lnTo>
                      <a:pt x="64" y="396"/>
                    </a:lnTo>
                    <a:lnTo>
                      <a:pt x="64" y="395"/>
                    </a:lnTo>
                    <a:lnTo>
                      <a:pt x="64" y="393"/>
                    </a:lnTo>
                    <a:lnTo>
                      <a:pt x="64" y="395"/>
                    </a:lnTo>
                    <a:lnTo>
                      <a:pt x="66" y="395"/>
                    </a:lnTo>
                    <a:lnTo>
                      <a:pt x="67" y="395"/>
                    </a:lnTo>
                    <a:lnTo>
                      <a:pt x="69" y="395"/>
                    </a:lnTo>
                    <a:lnTo>
                      <a:pt x="71" y="393"/>
                    </a:lnTo>
                    <a:lnTo>
                      <a:pt x="71" y="391"/>
                    </a:lnTo>
                    <a:lnTo>
                      <a:pt x="71" y="390"/>
                    </a:lnTo>
                    <a:lnTo>
                      <a:pt x="71" y="388"/>
                    </a:lnTo>
                    <a:lnTo>
                      <a:pt x="71" y="386"/>
                    </a:lnTo>
                    <a:lnTo>
                      <a:pt x="71" y="385"/>
                    </a:lnTo>
                    <a:lnTo>
                      <a:pt x="67" y="381"/>
                    </a:lnTo>
                    <a:lnTo>
                      <a:pt x="66" y="381"/>
                    </a:lnTo>
                    <a:lnTo>
                      <a:pt x="64" y="381"/>
                    </a:lnTo>
                    <a:lnTo>
                      <a:pt x="62" y="383"/>
                    </a:lnTo>
                    <a:lnTo>
                      <a:pt x="61" y="383"/>
                    </a:lnTo>
                    <a:lnTo>
                      <a:pt x="59" y="383"/>
                    </a:lnTo>
                    <a:lnTo>
                      <a:pt x="59" y="385"/>
                    </a:lnTo>
                    <a:lnTo>
                      <a:pt x="59" y="386"/>
                    </a:lnTo>
                    <a:lnTo>
                      <a:pt x="57" y="388"/>
                    </a:lnTo>
                    <a:lnTo>
                      <a:pt x="56" y="390"/>
                    </a:lnTo>
                    <a:lnTo>
                      <a:pt x="56" y="391"/>
                    </a:lnTo>
                    <a:lnTo>
                      <a:pt x="57" y="391"/>
                    </a:lnTo>
                    <a:lnTo>
                      <a:pt x="57" y="393"/>
                    </a:lnTo>
                    <a:lnTo>
                      <a:pt x="59" y="393"/>
                    </a:lnTo>
                    <a:lnTo>
                      <a:pt x="59" y="395"/>
                    </a:lnTo>
                    <a:lnTo>
                      <a:pt x="57" y="395"/>
                    </a:lnTo>
                    <a:lnTo>
                      <a:pt x="56" y="395"/>
                    </a:lnTo>
                    <a:lnTo>
                      <a:pt x="56" y="396"/>
                    </a:lnTo>
                    <a:lnTo>
                      <a:pt x="54" y="396"/>
                    </a:lnTo>
                    <a:lnTo>
                      <a:pt x="56" y="398"/>
                    </a:lnTo>
                    <a:lnTo>
                      <a:pt x="54" y="398"/>
                    </a:lnTo>
                    <a:lnTo>
                      <a:pt x="54" y="400"/>
                    </a:lnTo>
                    <a:lnTo>
                      <a:pt x="54" y="401"/>
                    </a:lnTo>
                    <a:lnTo>
                      <a:pt x="56" y="403"/>
                    </a:lnTo>
                    <a:lnTo>
                      <a:pt x="56" y="405"/>
                    </a:lnTo>
                    <a:lnTo>
                      <a:pt x="54" y="405"/>
                    </a:lnTo>
                    <a:lnTo>
                      <a:pt x="52" y="405"/>
                    </a:lnTo>
                    <a:lnTo>
                      <a:pt x="52" y="408"/>
                    </a:lnTo>
                    <a:lnTo>
                      <a:pt x="51" y="408"/>
                    </a:lnTo>
                    <a:lnTo>
                      <a:pt x="49" y="408"/>
                    </a:lnTo>
                    <a:lnTo>
                      <a:pt x="49" y="407"/>
                    </a:lnTo>
                    <a:lnTo>
                      <a:pt x="47" y="407"/>
                    </a:lnTo>
                    <a:lnTo>
                      <a:pt x="47" y="405"/>
                    </a:lnTo>
                    <a:lnTo>
                      <a:pt x="45" y="403"/>
                    </a:lnTo>
                    <a:lnTo>
                      <a:pt x="45" y="401"/>
                    </a:lnTo>
                    <a:lnTo>
                      <a:pt x="44" y="400"/>
                    </a:lnTo>
                    <a:lnTo>
                      <a:pt x="42" y="398"/>
                    </a:lnTo>
                    <a:lnTo>
                      <a:pt x="40" y="398"/>
                    </a:lnTo>
                    <a:lnTo>
                      <a:pt x="39" y="396"/>
                    </a:lnTo>
                    <a:lnTo>
                      <a:pt x="39" y="395"/>
                    </a:lnTo>
                    <a:lnTo>
                      <a:pt x="37" y="393"/>
                    </a:lnTo>
                    <a:lnTo>
                      <a:pt x="35" y="391"/>
                    </a:lnTo>
                    <a:lnTo>
                      <a:pt x="35" y="390"/>
                    </a:lnTo>
                    <a:lnTo>
                      <a:pt x="35" y="386"/>
                    </a:lnTo>
                    <a:lnTo>
                      <a:pt x="34" y="385"/>
                    </a:lnTo>
                    <a:lnTo>
                      <a:pt x="32" y="383"/>
                    </a:lnTo>
                    <a:lnTo>
                      <a:pt x="28" y="381"/>
                    </a:lnTo>
                    <a:lnTo>
                      <a:pt x="27" y="381"/>
                    </a:lnTo>
                    <a:lnTo>
                      <a:pt x="25" y="381"/>
                    </a:lnTo>
                    <a:lnTo>
                      <a:pt x="25" y="383"/>
                    </a:lnTo>
                    <a:lnTo>
                      <a:pt x="25" y="385"/>
                    </a:lnTo>
                    <a:lnTo>
                      <a:pt x="22" y="383"/>
                    </a:lnTo>
                    <a:lnTo>
                      <a:pt x="23" y="383"/>
                    </a:lnTo>
                    <a:lnTo>
                      <a:pt x="25" y="379"/>
                    </a:lnTo>
                    <a:lnTo>
                      <a:pt x="28" y="374"/>
                    </a:lnTo>
                    <a:lnTo>
                      <a:pt x="30" y="371"/>
                    </a:lnTo>
                    <a:lnTo>
                      <a:pt x="32" y="369"/>
                    </a:lnTo>
                    <a:lnTo>
                      <a:pt x="32" y="368"/>
                    </a:lnTo>
                    <a:lnTo>
                      <a:pt x="30" y="368"/>
                    </a:lnTo>
                    <a:lnTo>
                      <a:pt x="30" y="366"/>
                    </a:lnTo>
                    <a:lnTo>
                      <a:pt x="30" y="363"/>
                    </a:lnTo>
                    <a:lnTo>
                      <a:pt x="30" y="361"/>
                    </a:lnTo>
                    <a:lnTo>
                      <a:pt x="30" y="363"/>
                    </a:lnTo>
                    <a:lnTo>
                      <a:pt x="32" y="363"/>
                    </a:lnTo>
                    <a:lnTo>
                      <a:pt x="32" y="361"/>
                    </a:lnTo>
                    <a:lnTo>
                      <a:pt x="32" y="359"/>
                    </a:lnTo>
                    <a:lnTo>
                      <a:pt x="32" y="357"/>
                    </a:lnTo>
                    <a:lnTo>
                      <a:pt x="32" y="356"/>
                    </a:lnTo>
                    <a:lnTo>
                      <a:pt x="30" y="354"/>
                    </a:lnTo>
                    <a:lnTo>
                      <a:pt x="28" y="354"/>
                    </a:lnTo>
                    <a:lnTo>
                      <a:pt x="28" y="356"/>
                    </a:lnTo>
                    <a:lnTo>
                      <a:pt x="27" y="354"/>
                    </a:lnTo>
                    <a:lnTo>
                      <a:pt x="27" y="352"/>
                    </a:lnTo>
                    <a:lnTo>
                      <a:pt x="28" y="352"/>
                    </a:lnTo>
                    <a:lnTo>
                      <a:pt x="28" y="349"/>
                    </a:lnTo>
                    <a:lnTo>
                      <a:pt x="28" y="346"/>
                    </a:lnTo>
                    <a:lnTo>
                      <a:pt x="28" y="344"/>
                    </a:lnTo>
                    <a:lnTo>
                      <a:pt x="27" y="342"/>
                    </a:lnTo>
                    <a:lnTo>
                      <a:pt x="27" y="341"/>
                    </a:lnTo>
                    <a:lnTo>
                      <a:pt x="27" y="339"/>
                    </a:lnTo>
                    <a:lnTo>
                      <a:pt x="25" y="337"/>
                    </a:lnTo>
                    <a:lnTo>
                      <a:pt x="23" y="335"/>
                    </a:lnTo>
                    <a:lnTo>
                      <a:pt x="22" y="332"/>
                    </a:lnTo>
                    <a:lnTo>
                      <a:pt x="20" y="329"/>
                    </a:lnTo>
                    <a:lnTo>
                      <a:pt x="18" y="325"/>
                    </a:lnTo>
                    <a:lnTo>
                      <a:pt x="18" y="324"/>
                    </a:lnTo>
                    <a:lnTo>
                      <a:pt x="17" y="324"/>
                    </a:lnTo>
                    <a:lnTo>
                      <a:pt x="17" y="322"/>
                    </a:lnTo>
                    <a:lnTo>
                      <a:pt x="17" y="320"/>
                    </a:lnTo>
                    <a:lnTo>
                      <a:pt x="15" y="317"/>
                    </a:lnTo>
                    <a:lnTo>
                      <a:pt x="15" y="313"/>
                    </a:lnTo>
                    <a:lnTo>
                      <a:pt x="15" y="312"/>
                    </a:lnTo>
                    <a:lnTo>
                      <a:pt x="13" y="310"/>
                    </a:lnTo>
                    <a:lnTo>
                      <a:pt x="12" y="308"/>
                    </a:lnTo>
                    <a:lnTo>
                      <a:pt x="12" y="307"/>
                    </a:lnTo>
                    <a:lnTo>
                      <a:pt x="10" y="305"/>
                    </a:lnTo>
                    <a:lnTo>
                      <a:pt x="10" y="303"/>
                    </a:lnTo>
                    <a:lnTo>
                      <a:pt x="8" y="300"/>
                    </a:lnTo>
                    <a:lnTo>
                      <a:pt x="8" y="298"/>
                    </a:lnTo>
                    <a:lnTo>
                      <a:pt x="6" y="295"/>
                    </a:lnTo>
                    <a:lnTo>
                      <a:pt x="5" y="295"/>
                    </a:lnTo>
                    <a:lnTo>
                      <a:pt x="5" y="293"/>
                    </a:lnTo>
                    <a:lnTo>
                      <a:pt x="5" y="290"/>
                    </a:lnTo>
                    <a:lnTo>
                      <a:pt x="3" y="288"/>
                    </a:lnTo>
                    <a:lnTo>
                      <a:pt x="3" y="286"/>
                    </a:lnTo>
                    <a:lnTo>
                      <a:pt x="3" y="285"/>
                    </a:lnTo>
                    <a:lnTo>
                      <a:pt x="3" y="283"/>
                    </a:lnTo>
                    <a:lnTo>
                      <a:pt x="5" y="283"/>
                    </a:lnTo>
                    <a:lnTo>
                      <a:pt x="5" y="281"/>
                    </a:lnTo>
                    <a:lnTo>
                      <a:pt x="6" y="280"/>
                    </a:lnTo>
                    <a:lnTo>
                      <a:pt x="8" y="278"/>
                    </a:lnTo>
                    <a:lnTo>
                      <a:pt x="8" y="274"/>
                    </a:lnTo>
                    <a:lnTo>
                      <a:pt x="8" y="269"/>
                    </a:lnTo>
                    <a:lnTo>
                      <a:pt x="8" y="268"/>
                    </a:lnTo>
                    <a:lnTo>
                      <a:pt x="8" y="266"/>
                    </a:lnTo>
                    <a:lnTo>
                      <a:pt x="8" y="264"/>
                    </a:lnTo>
                    <a:lnTo>
                      <a:pt x="8" y="261"/>
                    </a:lnTo>
                    <a:lnTo>
                      <a:pt x="8" y="259"/>
                    </a:lnTo>
                    <a:lnTo>
                      <a:pt x="8" y="258"/>
                    </a:lnTo>
                    <a:lnTo>
                      <a:pt x="8" y="254"/>
                    </a:lnTo>
                    <a:lnTo>
                      <a:pt x="8" y="252"/>
                    </a:lnTo>
                    <a:lnTo>
                      <a:pt x="8" y="249"/>
                    </a:lnTo>
                    <a:lnTo>
                      <a:pt x="8" y="247"/>
                    </a:lnTo>
                    <a:lnTo>
                      <a:pt x="8" y="246"/>
                    </a:lnTo>
                    <a:lnTo>
                      <a:pt x="8" y="244"/>
                    </a:lnTo>
                    <a:lnTo>
                      <a:pt x="10" y="241"/>
                    </a:lnTo>
                    <a:lnTo>
                      <a:pt x="12" y="237"/>
                    </a:lnTo>
                    <a:lnTo>
                      <a:pt x="13" y="234"/>
                    </a:lnTo>
                    <a:lnTo>
                      <a:pt x="15" y="232"/>
                    </a:lnTo>
                    <a:lnTo>
                      <a:pt x="17" y="229"/>
                    </a:lnTo>
                    <a:lnTo>
                      <a:pt x="17" y="224"/>
                    </a:lnTo>
                    <a:lnTo>
                      <a:pt x="18" y="224"/>
                    </a:lnTo>
                    <a:lnTo>
                      <a:pt x="18" y="222"/>
                    </a:lnTo>
                    <a:lnTo>
                      <a:pt x="18" y="219"/>
                    </a:lnTo>
                    <a:lnTo>
                      <a:pt x="18" y="217"/>
                    </a:lnTo>
                    <a:lnTo>
                      <a:pt x="18" y="213"/>
                    </a:lnTo>
                    <a:lnTo>
                      <a:pt x="18" y="212"/>
                    </a:lnTo>
                    <a:lnTo>
                      <a:pt x="18" y="210"/>
                    </a:lnTo>
                    <a:lnTo>
                      <a:pt x="18" y="208"/>
                    </a:lnTo>
                    <a:lnTo>
                      <a:pt x="20" y="207"/>
                    </a:lnTo>
                    <a:lnTo>
                      <a:pt x="20" y="202"/>
                    </a:lnTo>
                    <a:lnTo>
                      <a:pt x="18" y="200"/>
                    </a:lnTo>
                    <a:lnTo>
                      <a:pt x="17" y="198"/>
                    </a:lnTo>
                    <a:lnTo>
                      <a:pt x="17" y="197"/>
                    </a:lnTo>
                    <a:lnTo>
                      <a:pt x="17" y="193"/>
                    </a:lnTo>
                    <a:lnTo>
                      <a:pt x="15" y="193"/>
                    </a:lnTo>
                    <a:lnTo>
                      <a:pt x="15" y="191"/>
                    </a:lnTo>
                    <a:lnTo>
                      <a:pt x="15" y="188"/>
                    </a:lnTo>
                    <a:lnTo>
                      <a:pt x="15" y="186"/>
                    </a:lnTo>
                    <a:lnTo>
                      <a:pt x="13" y="185"/>
                    </a:lnTo>
                    <a:lnTo>
                      <a:pt x="13" y="183"/>
                    </a:lnTo>
                    <a:lnTo>
                      <a:pt x="12" y="181"/>
                    </a:lnTo>
                    <a:lnTo>
                      <a:pt x="12" y="180"/>
                    </a:lnTo>
                    <a:lnTo>
                      <a:pt x="12" y="178"/>
                    </a:lnTo>
                    <a:lnTo>
                      <a:pt x="12" y="176"/>
                    </a:lnTo>
                    <a:lnTo>
                      <a:pt x="12" y="173"/>
                    </a:lnTo>
                    <a:lnTo>
                      <a:pt x="10" y="171"/>
                    </a:lnTo>
                    <a:lnTo>
                      <a:pt x="8" y="169"/>
                    </a:lnTo>
                    <a:lnTo>
                      <a:pt x="6" y="169"/>
                    </a:lnTo>
                    <a:lnTo>
                      <a:pt x="6" y="166"/>
                    </a:lnTo>
                    <a:lnTo>
                      <a:pt x="5" y="164"/>
                    </a:lnTo>
                    <a:lnTo>
                      <a:pt x="5" y="163"/>
                    </a:lnTo>
                    <a:lnTo>
                      <a:pt x="3" y="161"/>
                    </a:lnTo>
                    <a:lnTo>
                      <a:pt x="1" y="158"/>
                    </a:lnTo>
                    <a:lnTo>
                      <a:pt x="1" y="156"/>
                    </a:lnTo>
                    <a:lnTo>
                      <a:pt x="0" y="156"/>
                    </a:lnTo>
                    <a:lnTo>
                      <a:pt x="0" y="154"/>
                    </a:lnTo>
                    <a:lnTo>
                      <a:pt x="0" y="152"/>
                    </a:lnTo>
                    <a:lnTo>
                      <a:pt x="3" y="149"/>
                    </a:lnTo>
                    <a:lnTo>
                      <a:pt x="3" y="147"/>
                    </a:lnTo>
                    <a:lnTo>
                      <a:pt x="3" y="146"/>
                    </a:lnTo>
                    <a:lnTo>
                      <a:pt x="3" y="144"/>
                    </a:lnTo>
                    <a:lnTo>
                      <a:pt x="3" y="142"/>
                    </a:lnTo>
                    <a:lnTo>
                      <a:pt x="3" y="141"/>
                    </a:lnTo>
                    <a:lnTo>
                      <a:pt x="1" y="139"/>
                    </a:lnTo>
                    <a:lnTo>
                      <a:pt x="1" y="137"/>
                    </a:lnTo>
                    <a:lnTo>
                      <a:pt x="3" y="136"/>
                    </a:lnTo>
                    <a:lnTo>
                      <a:pt x="5" y="134"/>
                    </a:lnTo>
                    <a:lnTo>
                      <a:pt x="5" y="132"/>
                    </a:lnTo>
                    <a:lnTo>
                      <a:pt x="6" y="130"/>
                    </a:lnTo>
                    <a:lnTo>
                      <a:pt x="8" y="129"/>
                    </a:lnTo>
                    <a:lnTo>
                      <a:pt x="12" y="124"/>
                    </a:lnTo>
                    <a:lnTo>
                      <a:pt x="13" y="122"/>
                    </a:lnTo>
                    <a:lnTo>
                      <a:pt x="13" y="120"/>
                    </a:lnTo>
                    <a:lnTo>
                      <a:pt x="17" y="119"/>
                    </a:lnTo>
                    <a:lnTo>
                      <a:pt x="20" y="114"/>
                    </a:lnTo>
                    <a:lnTo>
                      <a:pt x="22" y="112"/>
                    </a:lnTo>
                    <a:lnTo>
                      <a:pt x="25" y="108"/>
                    </a:lnTo>
                    <a:lnTo>
                      <a:pt x="27" y="105"/>
                    </a:lnTo>
                    <a:lnTo>
                      <a:pt x="30" y="103"/>
                    </a:lnTo>
                    <a:lnTo>
                      <a:pt x="32" y="98"/>
                    </a:lnTo>
                    <a:lnTo>
                      <a:pt x="35" y="93"/>
                    </a:lnTo>
                    <a:lnTo>
                      <a:pt x="37" y="90"/>
                    </a:lnTo>
                    <a:lnTo>
                      <a:pt x="35" y="88"/>
                    </a:lnTo>
                    <a:lnTo>
                      <a:pt x="35" y="86"/>
                    </a:lnTo>
                    <a:lnTo>
                      <a:pt x="35" y="85"/>
                    </a:lnTo>
                    <a:lnTo>
                      <a:pt x="35" y="83"/>
                    </a:lnTo>
                    <a:lnTo>
                      <a:pt x="35" y="81"/>
                    </a:lnTo>
                    <a:lnTo>
                      <a:pt x="35" y="80"/>
                    </a:lnTo>
                    <a:lnTo>
                      <a:pt x="37" y="80"/>
                    </a:lnTo>
                    <a:lnTo>
                      <a:pt x="37" y="78"/>
                    </a:lnTo>
                    <a:lnTo>
                      <a:pt x="37" y="80"/>
                    </a:lnTo>
                    <a:lnTo>
                      <a:pt x="40" y="75"/>
                    </a:lnTo>
                    <a:lnTo>
                      <a:pt x="42" y="71"/>
                    </a:lnTo>
                    <a:lnTo>
                      <a:pt x="45" y="68"/>
                    </a:lnTo>
                    <a:lnTo>
                      <a:pt x="47" y="63"/>
                    </a:lnTo>
                    <a:lnTo>
                      <a:pt x="49" y="59"/>
                    </a:lnTo>
                    <a:lnTo>
                      <a:pt x="51" y="54"/>
                    </a:lnTo>
                    <a:lnTo>
                      <a:pt x="51" y="51"/>
                    </a:lnTo>
                    <a:lnTo>
                      <a:pt x="52" y="47"/>
                    </a:lnTo>
                    <a:lnTo>
                      <a:pt x="52" y="44"/>
                    </a:lnTo>
                    <a:lnTo>
                      <a:pt x="52" y="42"/>
                    </a:lnTo>
                    <a:lnTo>
                      <a:pt x="52" y="41"/>
                    </a:lnTo>
                    <a:lnTo>
                      <a:pt x="52" y="39"/>
                    </a:lnTo>
                    <a:lnTo>
                      <a:pt x="52" y="37"/>
                    </a:lnTo>
                    <a:lnTo>
                      <a:pt x="52" y="36"/>
                    </a:lnTo>
                    <a:lnTo>
                      <a:pt x="52" y="34"/>
                    </a:lnTo>
                    <a:lnTo>
                      <a:pt x="52" y="32"/>
                    </a:lnTo>
                    <a:lnTo>
                      <a:pt x="52" y="31"/>
                    </a:lnTo>
                    <a:lnTo>
                      <a:pt x="54" y="29"/>
                    </a:lnTo>
                    <a:lnTo>
                      <a:pt x="54" y="27"/>
                    </a:lnTo>
                    <a:lnTo>
                      <a:pt x="54" y="25"/>
                    </a:lnTo>
                    <a:lnTo>
                      <a:pt x="52" y="25"/>
                    </a:lnTo>
                    <a:lnTo>
                      <a:pt x="52" y="24"/>
                    </a:lnTo>
                    <a:lnTo>
                      <a:pt x="52" y="25"/>
                    </a:lnTo>
                    <a:lnTo>
                      <a:pt x="51" y="25"/>
                    </a:lnTo>
                    <a:lnTo>
                      <a:pt x="51" y="24"/>
                    </a:lnTo>
                    <a:lnTo>
                      <a:pt x="49" y="20"/>
                    </a:lnTo>
                    <a:lnTo>
                      <a:pt x="49" y="19"/>
                    </a:lnTo>
                    <a:lnTo>
                      <a:pt x="51" y="17"/>
                    </a:lnTo>
                    <a:lnTo>
                      <a:pt x="52" y="14"/>
                    </a:lnTo>
                    <a:lnTo>
                      <a:pt x="54" y="10"/>
                    </a:lnTo>
                    <a:lnTo>
                      <a:pt x="56" y="7"/>
                    </a:lnTo>
                    <a:lnTo>
                      <a:pt x="57" y="2"/>
                    </a:lnTo>
                    <a:lnTo>
                      <a:pt x="57" y="0"/>
                    </a:lnTo>
                    <a:lnTo>
                      <a:pt x="64" y="3"/>
                    </a:lnTo>
                    <a:lnTo>
                      <a:pt x="81" y="8"/>
                    </a:lnTo>
                    <a:lnTo>
                      <a:pt x="93" y="12"/>
                    </a:lnTo>
                    <a:lnTo>
                      <a:pt x="98" y="14"/>
                    </a:lnTo>
                    <a:lnTo>
                      <a:pt x="100" y="14"/>
                    </a:lnTo>
                    <a:lnTo>
                      <a:pt x="108" y="17"/>
                    </a:lnTo>
                    <a:lnTo>
                      <a:pt x="115" y="19"/>
                    </a:lnTo>
                    <a:lnTo>
                      <a:pt x="120" y="19"/>
                    </a:lnTo>
                    <a:lnTo>
                      <a:pt x="127" y="22"/>
                    </a:lnTo>
                    <a:lnTo>
                      <a:pt x="128" y="22"/>
                    </a:lnTo>
                    <a:lnTo>
                      <a:pt x="150" y="29"/>
                    </a:lnTo>
                    <a:lnTo>
                      <a:pt x="159" y="31"/>
                    </a:lnTo>
                    <a:lnTo>
                      <a:pt x="166" y="32"/>
                    </a:lnTo>
                    <a:lnTo>
                      <a:pt x="172" y="34"/>
                    </a:lnTo>
                    <a:close/>
                  </a:path>
                </a:pathLst>
              </a:custGeom>
              <a:solidFill>
                <a:srgbClr val="A1C7FF"/>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19" name="Freeform 10"/>
              <p:cNvSpPr>
                <a:spLocks/>
              </p:cNvSpPr>
              <p:nvPr/>
            </p:nvSpPr>
            <p:spPr bwMode="auto">
              <a:xfrm>
                <a:off x="4848226" y="2798763"/>
                <a:ext cx="777875" cy="668338"/>
              </a:xfrm>
              <a:custGeom>
                <a:avLst/>
                <a:gdLst>
                  <a:gd name="T0" fmla="*/ 259 w 490"/>
                  <a:gd name="T1" fmla="*/ 26 h 421"/>
                  <a:gd name="T2" fmla="*/ 288 w 490"/>
                  <a:gd name="T3" fmla="*/ 29 h 421"/>
                  <a:gd name="T4" fmla="*/ 354 w 490"/>
                  <a:gd name="T5" fmla="*/ 34 h 421"/>
                  <a:gd name="T6" fmla="*/ 363 w 490"/>
                  <a:gd name="T7" fmla="*/ 36 h 421"/>
                  <a:gd name="T8" fmla="*/ 366 w 490"/>
                  <a:gd name="T9" fmla="*/ 36 h 421"/>
                  <a:gd name="T10" fmla="*/ 376 w 490"/>
                  <a:gd name="T11" fmla="*/ 36 h 421"/>
                  <a:gd name="T12" fmla="*/ 403 w 490"/>
                  <a:gd name="T13" fmla="*/ 39 h 421"/>
                  <a:gd name="T14" fmla="*/ 425 w 490"/>
                  <a:gd name="T15" fmla="*/ 41 h 421"/>
                  <a:gd name="T16" fmla="*/ 429 w 490"/>
                  <a:gd name="T17" fmla="*/ 41 h 421"/>
                  <a:gd name="T18" fmla="*/ 432 w 490"/>
                  <a:gd name="T19" fmla="*/ 41 h 421"/>
                  <a:gd name="T20" fmla="*/ 434 w 490"/>
                  <a:gd name="T21" fmla="*/ 41 h 421"/>
                  <a:gd name="T22" fmla="*/ 437 w 490"/>
                  <a:gd name="T23" fmla="*/ 41 h 421"/>
                  <a:gd name="T24" fmla="*/ 440 w 490"/>
                  <a:gd name="T25" fmla="*/ 41 h 421"/>
                  <a:gd name="T26" fmla="*/ 446 w 490"/>
                  <a:gd name="T27" fmla="*/ 43 h 421"/>
                  <a:gd name="T28" fmla="*/ 457 w 490"/>
                  <a:gd name="T29" fmla="*/ 43 h 421"/>
                  <a:gd name="T30" fmla="*/ 464 w 490"/>
                  <a:gd name="T31" fmla="*/ 43 h 421"/>
                  <a:gd name="T32" fmla="*/ 474 w 490"/>
                  <a:gd name="T33" fmla="*/ 45 h 421"/>
                  <a:gd name="T34" fmla="*/ 479 w 490"/>
                  <a:gd name="T35" fmla="*/ 45 h 421"/>
                  <a:gd name="T36" fmla="*/ 490 w 490"/>
                  <a:gd name="T37" fmla="*/ 45 h 421"/>
                  <a:gd name="T38" fmla="*/ 488 w 490"/>
                  <a:gd name="T39" fmla="*/ 73 h 421"/>
                  <a:gd name="T40" fmla="*/ 486 w 490"/>
                  <a:gd name="T41" fmla="*/ 102 h 421"/>
                  <a:gd name="T42" fmla="*/ 485 w 490"/>
                  <a:gd name="T43" fmla="*/ 126 h 421"/>
                  <a:gd name="T44" fmla="*/ 483 w 490"/>
                  <a:gd name="T45" fmla="*/ 156 h 421"/>
                  <a:gd name="T46" fmla="*/ 481 w 490"/>
                  <a:gd name="T47" fmla="*/ 182 h 421"/>
                  <a:gd name="T48" fmla="*/ 481 w 490"/>
                  <a:gd name="T49" fmla="*/ 195 h 421"/>
                  <a:gd name="T50" fmla="*/ 479 w 490"/>
                  <a:gd name="T51" fmla="*/ 221 h 421"/>
                  <a:gd name="T52" fmla="*/ 478 w 490"/>
                  <a:gd name="T53" fmla="*/ 255 h 421"/>
                  <a:gd name="T54" fmla="*/ 476 w 490"/>
                  <a:gd name="T55" fmla="*/ 263 h 421"/>
                  <a:gd name="T56" fmla="*/ 476 w 490"/>
                  <a:gd name="T57" fmla="*/ 270 h 421"/>
                  <a:gd name="T58" fmla="*/ 476 w 490"/>
                  <a:gd name="T59" fmla="*/ 280 h 421"/>
                  <a:gd name="T60" fmla="*/ 474 w 490"/>
                  <a:gd name="T61" fmla="*/ 302 h 421"/>
                  <a:gd name="T62" fmla="*/ 473 w 490"/>
                  <a:gd name="T63" fmla="*/ 339 h 421"/>
                  <a:gd name="T64" fmla="*/ 471 w 490"/>
                  <a:gd name="T65" fmla="*/ 351 h 421"/>
                  <a:gd name="T66" fmla="*/ 471 w 490"/>
                  <a:gd name="T67" fmla="*/ 360 h 421"/>
                  <a:gd name="T68" fmla="*/ 469 w 490"/>
                  <a:gd name="T69" fmla="*/ 373 h 421"/>
                  <a:gd name="T70" fmla="*/ 469 w 490"/>
                  <a:gd name="T71" fmla="*/ 383 h 421"/>
                  <a:gd name="T72" fmla="*/ 469 w 490"/>
                  <a:gd name="T73" fmla="*/ 395 h 421"/>
                  <a:gd name="T74" fmla="*/ 468 w 490"/>
                  <a:gd name="T75" fmla="*/ 410 h 421"/>
                  <a:gd name="T76" fmla="*/ 468 w 490"/>
                  <a:gd name="T77" fmla="*/ 417 h 421"/>
                  <a:gd name="T78" fmla="*/ 446 w 490"/>
                  <a:gd name="T79" fmla="*/ 419 h 421"/>
                  <a:gd name="T80" fmla="*/ 403 w 490"/>
                  <a:gd name="T81" fmla="*/ 416 h 421"/>
                  <a:gd name="T82" fmla="*/ 354 w 490"/>
                  <a:gd name="T83" fmla="*/ 412 h 421"/>
                  <a:gd name="T84" fmla="*/ 261 w 490"/>
                  <a:gd name="T85" fmla="*/ 404 h 421"/>
                  <a:gd name="T86" fmla="*/ 239 w 490"/>
                  <a:gd name="T87" fmla="*/ 402 h 421"/>
                  <a:gd name="T88" fmla="*/ 227 w 490"/>
                  <a:gd name="T89" fmla="*/ 400 h 421"/>
                  <a:gd name="T90" fmla="*/ 203 w 490"/>
                  <a:gd name="T91" fmla="*/ 399 h 421"/>
                  <a:gd name="T92" fmla="*/ 161 w 490"/>
                  <a:gd name="T93" fmla="*/ 393 h 421"/>
                  <a:gd name="T94" fmla="*/ 158 w 490"/>
                  <a:gd name="T95" fmla="*/ 393 h 421"/>
                  <a:gd name="T96" fmla="*/ 103 w 490"/>
                  <a:gd name="T97" fmla="*/ 387 h 421"/>
                  <a:gd name="T98" fmla="*/ 44 w 490"/>
                  <a:gd name="T99" fmla="*/ 378 h 421"/>
                  <a:gd name="T100" fmla="*/ 0 w 490"/>
                  <a:gd name="T101" fmla="*/ 373 h 421"/>
                  <a:gd name="T102" fmla="*/ 2 w 490"/>
                  <a:gd name="T103" fmla="*/ 363 h 421"/>
                  <a:gd name="T104" fmla="*/ 7 w 490"/>
                  <a:gd name="T105" fmla="*/ 324 h 421"/>
                  <a:gd name="T106" fmla="*/ 8 w 490"/>
                  <a:gd name="T107" fmla="*/ 307 h 421"/>
                  <a:gd name="T108" fmla="*/ 12 w 490"/>
                  <a:gd name="T109" fmla="*/ 283 h 421"/>
                  <a:gd name="T110" fmla="*/ 15 w 490"/>
                  <a:gd name="T111" fmla="*/ 255 h 421"/>
                  <a:gd name="T112" fmla="*/ 24 w 490"/>
                  <a:gd name="T113" fmla="*/ 192 h 421"/>
                  <a:gd name="T114" fmla="*/ 34 w 490"/>
                  <a:gd name="T115" fmla="*/ 126 h 421"/>
                  <a:gd name="T116" fmla="*/ 41 w 490"/>
                  <a:gd name="T117" fmla="*/ 73 h 421"/>
                  <a:gd name="T118" fmla="*/ 51 w 490"/>
                  <a:gd name="T119" fmla="*/ 0 h 421"/>
                  <a:gd name="T120" fmla="*/ 188 w 490"/>
                  <a:gd name="T121" fmla="*/ 17 h 421"/>
                  <a:gd name="T122" fmla="*/ 217 w 490"/>
                  <a:gd name="T123" fmla="*/ 21 h 4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90" h="421">
                    <a:moveTo>
                      <a:pt x="219" y="21"/>
                    </a:moveTo>
                    <a:lnTo>
                      <a:pt x="222" y="22"/>
                    </a:lnTo>
                    <a:lnTo>
                      <a:pt x="230" y="22"/>
                    </a:lnTo>
                    <a:lnTo>
                      <a:pt x="239" y="24"/>
                    </a:lnTo>
                    <a:lnTo>
                      <a:pt x="259" y="26"/>
                    </a:lnTo>
                    <a:lnTo>
                      <a:pt x="259" y="26"/>
                    </a:lnTo>
                    <a:lnTo>
                      <a:pt x="288" y="29"/>
                    </a:lnTo>
                    <a:lnTo>
                      <a:pt x="288" y="29"/>
                    </a:lnTo>
                    <a:lnTo>
                      <a:pt x="288" y="29"/>
                    </a:lnTo>
                    <a:lnTo>
                      <a:pt x="288" y="29"/>
                    </a:lnTo>
                    <a:lnTo>
                      <a:pt x="308" y="31"/>
                    </a:lnTo>
                    <a:lnTo>
                      <a:pt x="312" y="31"/>
                    </a:lnTo>
                    <a:lnTo>
                      <a:pt x="337" y="33"/>
                    </a:lnTo>
                    <a:lnTo>
                      <a:pt x="337" y="33"/>
                    </a:lnTo>
                    <a:lnTo>
                      <a:pt x="354" y="34"/>
                    </a:lnTo>
                    <a:lnTo>
                      <a:pt x="354" y="34"/>
                    </a:lnTo>
                    <a:lnTo>
                      <a:pt x="354" y="34"/>
                    </a:lnTo>
                    <a:lnTo>
                      <a:pt x="359" y="36"/>
                    </a:lnTo>
                    <a:lnTo>
                      <a:pt x="361" y="36"/>
                    </a:lnTo>
                    <a:lnTo>
                      <a:pt x="363" y="36"/>
                    </a:lnTo>
                    <a:lnTo>
                      <a:pt x="364" y="36"/>
                    </a:lnTo>
                    <a:lnTo>
                      <a:pt x="364" y="36"/>
                    </a:lnTo>
                    <a:lnTo>
                      <a:pt x="366" y="36"/>
                    </a:lnTo>
                    <a:lnTo>
                      <a:pt x="366" y="36"/>
                    </a:lnTo>
                    <a:lnTo>
                      <a:pt x="366" y="36"/>
                    </a:lnTo>
                    <a:lnTo>
                      <a:pt x="369" y="36"/>
                    </a:lnTo>
                    <a:lnTo>
                      <a:pt x="369" y="36"/>
                    </a:lnTo>
                    <a:lnTo>
                      <a:pt x="371" y="36"/>
                    </a:lnTo>
                    <a:lnTo>
                      <a:pt x="374" y="36"/>
                    </a:lnTo>
                    <a:lnTo>
                      <a:pt x="376" y="36"/>
                    </a:lnTo>
                    <a:lnTo>
                      <a:pt x="376" y="36"/>
                    </a:lnTo>
                    <a:lnTo>
                      <a:pt x="395" y="38"/>
                    </a:lnTo>
                    <a:lnTo>
                      <a:pt x="400" y="39"/>
                    </a:lnTo>
                    <a:lnTo>
                      <a:pt x="400" y="39"/>
                    </a:lnTo>
                    <a:lnTo>
                      <a:pt x="403" y="39"/>
                    </a:lnTo>
                    <a:lnTo>
                      <a:pt x="403" y="39"/>
                    </a:lnTo>
                    <a:lnTo>
                      <a:pt x="407" y="39"/>
                    </a:lnTo>
                    <a:lnTo>
                      <a:pt x="408" y="39"/>
                    </a:lnTo>
                    <a:lnTo>
                      <a:pt x="408" y="39"/>
                    </a:lnTo>
                    <a:lnTo>
                      <a:pt x="425" y="41"/>
                    </a:lnTo>
                    <a:lnTo>
                      <a:pt x="425" y="41"/>
                    </a:lnTo>
                    <a:lnTo>
                      <a:pt x="427" y="41"/>
                    </a:lnTo>
                    <a:lnTo>
                      <a:pt x="427" y="41"/>
                    </a:lnTo>
                    <a:lnTo>
                      <a:pt x="429" y="41"/>
                    </a:lnTo>
                    <a:lnTo>
                      <a:pt x="429" y="41"/>
                    </a:lnTo>
                    <a:lnTo>
                      <a:pt x="430" y="41"/>
                    </a:lnTo>
                    <a:lnTo>
                      <a:pt x="430" y="41"/>
                    </a:lnTo>
                    <a:lnTo>
                      <a:pt x="432" y="41"/>
                    </a:lnTo>
                    <a:lnTo>
                      <a:pt x="432" y="41"/>
                    </a:lnTo>
                    <a:lnTo>
                      <a:pt x="432" y="41"/>
                    </a:lnTo>
                    <a:lnTo>
                      <a:pt x="434" y="41"/>
                    </a:lnTo>
                    <a:lnTo>
                      <a:pt x="434" y="41"/>
                    </a:lnTo>
                    <a:lnTo>
                      <a:pt x="434" y="41"/>
                    </a:lnTo>
                    <a:lnTo>
                      <a:pt x="434" y="41"/>
                    </a:lnTo>
                    <a:lnTo>
                      <a:pt x="434" y="41"/>
                    </a:lnTo>
                    <a:lnTo>
                      <a:pt x="435" y="41"/>
                    </a:lnTo>
                    <a:lnTo>
                      <a:pt x="435" y="41"/>
                    </a:lnTo>
                    <a:lnTo>
                      <a:pt x="437" y="41"/>
                    </a:lnTo>
                    <a:lnTo>
                      <a:pt x="437" y="41"/>
                    </a:lnTo>
                    <a:lnTo>
                      <a:pt x="437" y="41"/>
                    </a:lnTo>
                    <a:lnTo>
                      <a:pt x="437" y="41"/>
                    </a:lnTo>
                    <a:lnTo>
                      <a:pt x="439" y="41"/>
                    </a:lnTo>
                    <a:lnTo>
                      <a:pt x="439" y="41"/>
                    </a:lnTo>
                    <a:lnTo>
                      <a:pt x="440" y="41"/>
                    </a:lnTo>
                    <a:lnTo>
                      <a:pt x="440" y="41"/>
                    </a:lnTo>
                    <a:lnTo>
                      <a:pt x="440" y="41"/>
                    </a:lnTo>
                    <a:lnTo>
                      <a:pt x="442" y="41"/>
                    </a:lnTo>
                    <a:lnTo>
                      <a:pt x="446" y="43"/>
                    </a:lnTo>
                    <a:lnTo>
                      <a:pt x="446" y="43"/>
                    </a:lnTo>
                    <a:lnTo>
                      <a:pt x="446" y="43"/>
                    </a:lnTo>
                    <a:lnTo>
                      <a:pt x="447" y="43"/>
                    </a:lnTo>
                    <a:lnTo>
                      <a:pt x="452" y="43"/>
                    </a:lnTo>
                    <a:lnTo>
                      <a:pt x="454" y="43"/>
                    </a:lnTo>
                    <a:lnTo>
                      <a:pt x="457" y="43"/>
                    </a:lnTo>
                    <a:lnTo>
                      <a:pt x="457" y="43"/>
                    </a:lnTo>
                    <a:lnTo>
                      <a:pt x="457" y="43"/>
                    </a:lnTo>
                    <a:lnTo>
                      <a:pt x="457" y="43"/>
                    </a:lnTo>
                    <a:lnTo>
                      <a:pt x="459" y="43"/>
                    </a:lnTo>
                    <a:lnTo>
                      <a:pt x="462" y="43"/>
                    </a:lnTo>
                    <a:lnTo>
                      <a:pt x="464" y="43"/>
                    </a:lnTo>
                    <a:lnTo>
                      <a:pt x="464" y="43"/>
                    </a:lnTo>
                    <a:lnTo>
                      <a:pt x="469" y="45"/>
                    </a:lnTo>
                    <a:lnTo>
                      <a:pt x="471" y="45"/>
                    </a:lnTo>
                    <a:lnTo>
                      <a:pt x="474" y="45"/>
                    </a:lnTo>
                    <a:lnTo>
                      <a:pt x="474" y="45"/>
                    </a:lnTo>
                    <a:lnTo>
                      <a:pt x="474" y="45"/>
                    </a:lnTo>
                    <a:lnTo>
                      <a:pt x="474" y="45"/>
                    </a:lnTo>
                    <a:lnTo>
                      <a:pt x="476" y="45"/>
                    </a:lnTo>
                    <a:lnTo>
                      <a:pt x="476" y="45"/>
                    </a:lnTo>
                    <a:lnTo>
                      <a:pt x="479" y="45"/>
                    </a:lnTo>
                    <a:lnTo>
                      <a:pt x="479" y="45"/>
                    </a:lnTo>
                    <a:lnTo>
                      <a:pt x="481" y="45"/>
                    </a:lnTo>
                    <a:lnTo>
                      <a:pt x="481" y="45"/>
                    </a:lnTo>
                    <a:lnTo>
                      <a:pt x="486" y="45"/>
                    </a:lnTo>
                    <a:lnTo>
                      <a:pt x="490" y="45"/>
                    </a:lnTo>
                    <a:lnTo>
                      <a:pt x="490" y="45"/>
                    </a:lnTo>
                    <a:lnTo>
                      <a:pt x="490" y="45"/>
                    </a:lnTo>
                    <a:lnTo>
                      <a:pt x="488" y="68"/>
                    </a:lnTo>
                    <a:lnTo>
                      <a:pt x="488" y="68"/>
                    </a:lnTo>
                    <a:lnTo>
                      <a:pt x="488" y="73"/>
                    </a:lnTo>
                    <a:lnTo>
                      <a:pt x="488" y="89"/>
                    </a:lnTo>
                    <a:lnTo>
                      <a:pt x="488" y="90"/>
                    </a:lnTo>
                    <a:lnTo>
                      <a:pt x="486" y="97"/>
                    </a:lnTo>
                    <a:lnTo>
                      <a:pt x="486" y="102"/>
                    </a:lnTo>
                    <a:lnTo>
                      <a:pt x="486" y="102"/>
                    </a:lnTo>
                    <a:lnTo>
                      <a:pt x="486" y="107"/>
                    </a:lnTo>
                    <a:lnTo>
                      <a:pt x="486" y="117"/>
                    </a:lnTo>
                    <a:lnTo>
                      <a:pt x="486" y="117"/>
                    </a:lnTo>
                    <a:lnTo>
                      <a:pt x="485" y="124"/>
                    </a:lnTo>
                    <a:lnTo>
                      <a:pt x="485" y="126"/>
                    </a:lnTo>
                    <a:lnTo>
                      <a:pt x="485" y="139"/>
                    </a:lnTo>
                    <a:lnTo>
                      <a:pt x="483" y="153"/>
                    </a:lnTo>
                    <a:lnTo>
                      <a:pt x="483" y="155"/>
                    </a:lnTo>
                    <a:lnTo>
                      <a:pt x="483" y="155"/>
                    </a:lnTo>
                    <a:lnTo>
                      <a:pt x="483" y="156"/>
                    </a:lnTo>
                    <a:lnTo>
                      <a:pt x="483" y="170"/>
                    </a:lnTo>
                    <a:lnTo>
                      <a:pt x="481" y="177"/>
                    </a:lnTo>
                    <a:lnTo>
                      <a:pt x="481" y="178"/>
                    </a:lnTo>
                    <a:lnTo>
                      <a:pt x="481" y="180"/>
                    </a:lnTo>
                    <a:lnTo>
                      <a:pt x="481" y="182"/>
                    </a:lnTo>
                    <a:lnTo>
                      <a:pt x="481" y="183"/>
                    </a:lnTo>
                    <a:lnTo>
                      <a:pt x="481" y="185"/>
                    </a:lnTo>
                    <a:lnTo>
                      <a:pt x="481" y="194"/>
                    </a:lnTo>
                    <a:lnTo>
                      <a:pt x="481" y="194"/>
                    </a:lnTo>
                    <a:lnTo>
                      <a:pt x="481" y="195"/>
                    </a:lnTo>
                    <a:lnTo>
                      <a:pt x="481" y="199"/>
                    </a:lnTo>
                    <a:lnTo>
                      <a:pt x="479" y="204"/>
                    </a:lnTo>
                    <a:lnTo>
                      <a:pt x="479" y="221"/>
                    </a:lnTo>
                    <a:lnTo>
                      <a:pt x="479" y="221"/>
                    </a:lnTo>
                    <a:lnTo>
                      <a:pt x="479" y="221"/>
                    </a:lnTo>
                    <a:lnTo>
                      <a:pt x="479" y="229"/>
                    </a:lnTo>
                    <a:lnTo>
                      <a:pt x="478" y="251"/>
                    </a:lnTo>
                    <a:lnTo>
                      <a:pt x="478" y="251"/>
                    </a:lnTo>
                    <a:lnTo>
                      <a:pt x="478" y="253"/>
                    </a:lnTo>
                    <a:lnTo>
                      <a:pt x="478" y="255"/>
                    </a:lnTo>
                    <a:lnTo>
                      <a:pt x="478" y="256"/>
                    </a:lnTo>
                    <a:lnTo>
                      <a:pt x="478" y="256"/>
                    </a:lnTo>
                    <a:lnTo>
                      <a:pt x="476" y="261"/>
                    </a:lnTo>
                    <a:lnTo>
                      <a:pt x="476" y="261"/>
                    </a:lnTo>
                    <a:lnTo>
                      <a:pt x="476" y="263"/>
                    </a:lnTo>
                    <a:lnTo>
                      <a:pt x="476" y="263"/>
                    </a:lnTo>
                    <a:lnTo>
                      <a:pt x="476" y="263"/>
                    </a:lnTo>
                    <a:lnTo>
                      <a:pt x="476" y="265"/>
                    </a:lnTo>
                    <a:lnTo>
                      <a:pt x="476" y="270"/>
                    </a:lnTo>
                    <a:lnTo>
                      <a:pt x="476" y="270"/>
                    </a:lnTo>
                    <a:lnTo>
                      <a:pt x="476" y="272"/>
                    </a:lnTo>
                    <a:lnTo>
                      <a:pt x="476" y="275"/>
                    </a:lnTo>
                    <a:lnTo>
                      <a:pt x="476" y="275"/>
                    </a:lnTo>
                    <a:lnTo>
                      <a:pt x="476" y="278"/>
                    </a:lnTo>
                    <a:lnTo>
                      <a:pt x="476" y="280"/>
                    </a:lnTo>
                    <a:lnTo>
                      <a:pt x="476" y="280"/>
                    </a:lnTo>
                    <a:lnTo>
                      <a:pt x="474" y="290"/>
                    </a:lnTo>
                    <a:lnTo>
                      <a:pt x="474" y="297"/>
                    </a:lnTo>
                    <a:lnTo>
                      <a:pt x="474" y="302"/>
                    </a:lnTo>
                    <a:lnTo>
                      <a:pt x="474" y="302"/>
                    </a:lnTo>
                    <a:lnTo>
                      <a:pt x="474" y="302"/>
                    </a:lnTo>
                    <a:lnTo>
                      <a:pt x="474" y="304"/>
                    </a:lnTo>
                    <a:lnTo>
                      <a:pt x="473" y="332"/>
                    </a:lnTo>
                    <a:lnTo>
                      <a:pt x="473" y="334"/>
                    </a:lnTo>
                    <a:lnTo>
                      <a:pt x="473" y="339"/>
                    </a:lnTo>
                    <a:lnTo>
                      <a:pt x="471" y="343"/>
                    </a:lnTo>
                    <a:lnTo>
                      <a:pt x="471" y="344"/>
                    </a:lnTo>
                    <a:lnTo>
                      <a:pt x="471" y="346"/>
                    </a:lnTo>
                    <a:lnTo>
                      <a:pt x="471" y="349"/>
                    </a:lnTo>
                    <a:lnTo>
                      <a:pt x="471" y="351"/>
                    </a:lnTo>
                    <a:lnTo>
                      <a:pt x="471" y="353"/>
                    </a:lnTo>
                    <a:lnTo>
                      <a:pt x="471" y="356"/>
                    </a:lnTo>
                    <a:lnTo>
                      <a:pt x="471" y="358"/>
                    </a:lnTo>
                    <a:lnTo>
                      <a:pt x="471" y="360"/>
                    </a:lnTo>
                    <a:lnTo>
                      <a:pt x="471" y="360"/>
                    </a:lnTo>
                    <a:lnTo>
                      <a:pt x="471" y="363"/>
                    </a:lnTo>
                    <a:lnTo>
                      <a:pt x="471" y="368"/>
                    </a:lnTo>
                    <a:lnTo>
                      <a:pt x="471" y="370"/>
                    </a:lnTo>
                    <a:lnTo>
                      <a:pt x="469" y="370"/>
                    </a:lnTo>
                    <a:lnTo>
                      <a:pt x="469" y="373"/>
                    </a:lnTo>
                    <a:lnTo>
                      <a:pt x="469" y="377"/>
                    </a:lnTo>
                    <a:lnTo>
                      <a:pt x="469" y="380"/>
                    </a:lnTo>
                    <a:lnTo>
                      <a:pt x="469" y="380"/>
                    </a:lnTo>
                    <a:lnTo>
                      <a:pt x="469" y="382"/>
                    </a:lnTo>
                    <a:lnTo>
                      <a:pt x="469" y="383"/>
                    </a:lnTo>
                    <a:lnTo>
                      <a:pt x="469" y="387"/>
                    </a:lnTo>
                    <a:lnTo>
                      <a:pt x="469" y="387"/>
                    </a:lnTo>
                    <a:lnTo>
                      <a:pt x="469" y="392"/>
                    </a:lnTo>
                    <a:lnTo>
                      <a:pt x="469" y="392"/>
                    </a:lnTo>
                    <a:lnTo>
                      <a:pt x="469" y="395"/>
                    </a:lnTo>
                    <a:lnTo>
                      <a:pt x="468" y="407"/>
                    </a:lnTo>
                    <a:lnTo>
                      <a:pt x="468" y="409"/>
                    </a:lnTo>
                    <a:lnTo>
                      <a:pt x="468" y="409"/>
                    </a:lnTo>
                    <a:lnTo>
                      <a:pt x="468" y="410"/>
                    </a:lnTo>
                    <a:lnTo>
                      <a:pt x="468" y="410"/>
                    </a:lnTo>
                    <a:lnTo>
                      <a:pt x="468" y="417"/>
                    </a:lnTo>
                    <a:lnTo>
                      <a:pt x="468" y="417"/>
                    </a:lnTo>
                    <a:lnTo>
                      <a:pt x="468" y="417"/>
                    </a:lnTo>
                    <a:lnTo>
                      <a:pt x="468" y="417"/>
                    </a:lnTo>
                    <a:lnTo>
                      <a:pt x="468" y="417"/>
                    </a:lnTo>
                    <a:lnTo>
                      <a:pt x="468" y="421"/>
                    </a:lnTo>
                    <a:lnTo>
                      <a:pt x="466" y="421"/>
                    </a:lnTo>
                    <a:lnTo>
                      <a:pt x="457" y="421"/>
                    </a:lnTo>
                    <a:lnTo>
                      <a:pt x="456" y="421"/>
                    </a:lnTo>
                    <a:lnTo>
                      <a:pt x="446" y="419"/>
                    </a:lnTo>
                    <a:lnTo>
                      <a:pt x="446" y="419"/>
                    </a:lnTo>
                    <a:lnTo>
                      <a:pt x="432" y="419"/>
                    </a:lnTo>
                    <a:lnTo>
                      <a:pt x="412" y="416"/>
                    </a:lnTo>
                    <a:lnTo>
                      <a:pt x="405" y="416"/>
                    </a:lnTo>
                    <a:lnTo>
                      <a:pt x="403" y="416"/>
                    </a:lnTo>
                    <a:lnTo>
                      <a:pt x="403" y="416"/>
                    </a:lnTo>
                    <a:lnTo>
                      <a:pt x="403" y="416"/>
                    </a:lnTo>
                    <a:lnTo>
                      <a:pt x="396" y="416"/>
                    </a:lnTo>
                    <a:lnTo>
                      <a:pt x="354" y="412"/>
                    </a:lnTo>
                    <a:lnTo>
                      <a:pt x="354" y="412"/>
                    </a:lnTo>
                    <a:lnTo>
                      <a:pt x="335" y="410"/>
                    </a:lnTo>
                    <a:lnTo>
                      <a:pt x="286" y="407"/>
                    </a:lnTo>
                    <a:lnTo>
                      <a:pt x="286" y="407"/>
                    </a:lnTo>
                    <a:lnTo>
                      <a:pt x="269" y="405"/>
                    </a:lnTo>
                    <a:lnTo>
                      <a:pt x="261" y="404"/>
                    </a:lnTo>
                    <a:lnTo>
                      <a:pt x="259" y="404"/>
                    </a:lnTo>
                    <a:lnTo>
                      <a:pt x="254" y="404"/>
                    </a:lnTo>
                    <a:lnTo>
                      <a:pt x="241" y="402"/>
                    </a:lnTo>
                    <a:lnTo>
                      <a:pt x="239" y="402"/>
                    </a:lnTo>
                    <a:lnTo>
                      <a:pt x="239" y="402"/>
                    </a:lnTo>
                    <a:lnTo>
                      <a:pt x="239" y="402"/>
                    </a:lnTo>
                    <a:lnTo>
                      <a:pt x="235" y="402"/>
                    </a:lnTo>
                    <a:lnTo>
                      <a:pt x="235" y="402"/>
                    </a:lnTo>
                    <a:lnTo>
                      <a:pt x="234" y="402"/>
                    </a:lnTo>
                    <a:lnTo>
                      <a:pt x="227" y="400"/>
                    </a:lnTo>
                    <a:lnTo>
                      <a:pt x="225" y="400"/>
                    </a:lnTo>
                    <a:lnTo>
                      <a:pt x="222" y="400"/>
                    </a:lnTo>
                    <a:lnTo>
                      <a:pt x="222" y="400"/>
                    </a:lnTo>
                    <a:lnTo>
                      <a:pt x="203" y="399"/>
                    </a:lnTo>
                    <a:lnTo>
                      <a:pt x="203" y="399"/>
                    </a:lnTo>
                    <a:lnTo>
                      <a:pt x="202" y="399"/>
                    </a:lnTo>
                    <a:lnTo>
                      <a:pt x="186" y="397"/>
                    </a:lnTo>
                    <a:lnTo>
                      <a:pt x="186" y="397"/>
                    </a:lnTo>
                    <a:lnTo>
                      <a:pt x="171" y="395"/>
                    </a:lnTo>
                    <a:lnTo>
                      <a:pt x="161" y="393"/>
                    </a:lnTo>
                    <a:lnTo>
                      <a:pt x="161" y="393"/>
                    </a:lnTo>
                    <a:lnTo>
                      <a:pt x="161" y="393"/>
                    </a:lnTo>
                    <a:lnTo>
                      <a:pt x="161" y="393"/>
                    </a:lnTo>
                    <a:lnTo>
                      <a:pt x="159" y="393"/>
                    </a:lnTo>
                    <a:lnTo>
                      <a:pt x="158" y="393"/>
                    </a:lnTo>
                    <a:lnTo>
                      <a:pt x="144" y="392"/>
                    </a:lnTo>
                    <a:lnTo>
                      <a:pt x="136" y="390"/>
                    </a:lnTo>
                    <a:lnTo>
                      <a:pt x="108" y="387"/>
                    </a:lnTo>
                    <a:lnTo>
                      <a:pt x="108" y="387"/>
                    </a:lnTo>
                    <a:lnTo>
                      <a:pt x="103" y="387"/>
                    </a:lnTo>
                    <a:lnTo>
                      <a:pt x="51" y="380"/>
                    </a:lnTo>
                    <a:lnTo>
                      <a:pt x="51" y="380"/>
                    </a:lnTo>
                    <a:lnTo>
                      <a:pt x="47" y="380"/>
                    </a:lnTo>
                    <a:lnTo>
                      <a:pt x="47" y="380"/>
                    </a:lnTo>
                    <a:lnTo>
                      <a:pt x="44" y="378"/>
                    </a:lnTo>
                    <a:lnTo>
                      <a:pt x="29" y="377"/>
                    </a:lnTo>
                    <a:lnTo>
                      <a:pt x="29" y="377"/>
                    </a:lnTo>
                    <a:lnTo>
                      <a:pt x="7" y="373"/>
                    </a:lnTo>
                    <a:lnTo>
                      <a:pt x="5" y="373"/>
                    </a:lnTo>
                    <a:lnTo>
                      <a:pt x="0" y="373"/>
                    </a:lnTo>
                    <a:lnTo>
                      <a:pt x="2" y="366"/>
                    </a:lnTo>
                    <a:lnTo>
                      <a:pt x="2" y="366"/>
                    </a:lnTo>
                    <a:lnTo>
                      <a:pt x="2" y="365"/>
                    </a:lnTo>
                    <a:lnTo>
                      <a:pt x="2" y="365"/>
                    </a:lnTo>
                    <a:lnTo>
                      <a:pt x="2" y="363"/>
                    </a:lnTo>
                    <a:lnTo>
                      <a:pt x="2" y="363"/>
                    </a:lnTo>
                    <a:lnTo>
                      <a:pt x="2" y="363"/>
                    </a:lnTo>
                    <a:lnTo>
                      <a:pt x="5" y="338"/>
                    </a:lnTo>
                    <a:lnTo>
                      <a:pt x="7" y="327"/>
                    </a:lnTo>
                    <a:lnTo>
                      <a:pt x="7" y="324"/>
                    </a:lnTo>
                    <a:lnTo>
                      <a:pt x="7" y="324"/>
                    </a:lnTo>
                    <a:lnTo>
                      <a:pt x="8" y="317"/>
                    </a:lnTo>
                    <a:lnTo>
                      <a:pt x="8" y="316"/>
                    </a:lnTo>
                    <a:lnTo>
                      <a:pt x="8" y="316"/>
                    </a:lnTo>
                    <a:lnTo>
                      <a:pt x="8" y="307"/>
                    </a:lnTo>
                    <a:lnTo>
                      <a:pt x="10" y="307"/>
                    </a:lnTo>
                    <a:lnTo>
                      <a:pt x="10" y="295"/>
                    </a:lnTo>
                    <a:lnTo>
                      <a:pt x="10" y="295"/>
                    </a:lnTo>
                    <a:lnTo>
                      <a:pt x="12" y="292"/>
                    </a:lnTo>
                    <a:lnTo>
                      <a:pt x="12" y="283"/>
                    </a:lnTo>
                    <a:lnTo>
                      <a:pt x="14" y="280"/>
                    </a:lnTo>
                    <a:lnTo>
                      <a:pt x="14" y="280"/>
                    </a:lnTo>
                    <a:lnTo>
                      <a:pt x="15" y="266"/>
                    </a:lnTo>
                    <a:lnTo>
                      <a:pt x="15" y="266"/>
                    </a:lnTo>
                    <a:lnTo>
                      <a:pt x="15" y="255"/>
                    </a:lnTo>
                    <a:lnTo>
                      <a:pt x="19" y="234"/>
                    </a:lnTo>
                    <a:lnTo>
                      <a:pt x="20" y="214"/>
                    </a:lnTo>
                    <a:lnTo>
                      <a:pt x="24" y="195"/>
                    </a:lnTo>
                    <a:lnTo>
                      <a:pt x="24" y="195"/>
                    </a:lnTo>
                    <a:lnTo>
                      <a:pt x="24" y="192"/>
                    </a:lnTo>
                    <a:lnTo>
                      <a:pt x="24" y="192"/>
                    </a:lnTo>
                    <a:lnTo>
                      <a:pt x="27" y="175"/>
                    </a:lnTo>
                    <a:lnTo>
                      <a:pt x="31" y="153"/>
                    </a:lnTo>
                    <a:lnTo>
                      <a:pt x="32" y="141"/>
                    </a:lnTo>
                    <a:lnTo>
                      <a:pt x="34" y="126"/>
                    </a:lnTo>
                    <a:lnTo>
                      <a:pt x="39" y="89"/>
                    </a:lnTo>
                    <a:lnTo>
                      <a:pt x="39" y="89"/>
                    </a:lnTo>
                    <a:lnTo>
                      <a:pt x="41" y="77"/>
                    </a:lnTo>
                    <a:lnTo>
                      <a:pt x="41" y="77"/>
                    </a:lnTo>
                    <a:lnTo>
                      <a:pt x="41" y="73"/>
                    </a:lnTo>
                    <a:lnTo>
                      <a:pt x="46" y="45"/>
                    </a:lnTo>
                    <a:lnTo>
                      <a:pt x="46" y="45"/>
                    </a:lnTo>
                    <a:lnTo>
                      <a:pt x="47" y="33"/>
                    </a:lnTo>
                    <a:lnTo>
                      <a:pt x="47" y="33"/>
                    </a:lnTo>
                    <a:lnTo>
                      <a:pt x="51" y="0"/>
                    </a:lnTo>
                    <a:lnTo>
                      <a:pt x="102" y="7"/>
                    </a:lnTo>
                    <a:lnTo>
                      <a:pt x="122" y="11"/>
                    </a:lnTo>
                    <a:lnTo>
                      <a:pt x="159" y="14"/>
                    </a:lnTo>
                    <a:lnTo>
                      <a:pt x="180" y="17"/>
                    </a:lnTo>
                    <a:lnTo>
                      <a:pt x="188" y="17"/>
                    </a:lnTo>
                    <a:lnTo>
                      <a:pt x="213" y="21"/>
                    </a:lnTo>
                    <a:lnTo>
                      <a:pt x="215" y="21"/>
                    </a:lnTo>
                    <a:lnTo>
                      <a:pt x="215" y="21"/>
                    </a:lnTo>
                    <a:lnTo>
                      <a:pt x="215" y="21"/>
                    </a:lnTo>
                    <a:lnTo>
                      <a:pt x="217" y="21"/>
                    </a:lnTo>
                    <a:lnTo>
                      <a:pt x="219" y="21"/>
                    </a:lnTo>
                    <a:close/>
                  </a:path>
                </a:pathLst>
              </a:custGeom>
              <a:solidFill>
                <a:srgbClr val="4561D6"/>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20" name="Freeform 11"/>
              <p:cNvSpPr>
                <a:spLocks/>
              </p:cNvSpPr>
              <p:nvPr/>
            </p:nvSpPr>
            <p:spPr bwMode="auto">
              <a:xfrm>
                <a:off x="8428038" y="2433638"/>
                <a:ext cx="185738" cy="196850"/>
              </a:xfrm>
              <a:custGeom>
                <a:avLst/>
                <a:gdLst>
                  <a:gd name="T0" fmla="*/ 44 w 117"/>
                  <a:gd name="T1" fmla="*/ 17 h 124"/>
                  <a:gd name="T2" fmla="*/ 47 w 117"/>
                  <a:gd name="T3" fmla="*/ 14 h 124"/>
                  <a:gd name="T4" fmla="*/ 81 w 117"/>
                  <a:gd name="T5" fmla="*/ 5 h 124"/>
                  <a:gd name="T6" fmla="*/ 105 w 117"/>
                  <a:gd name="T7" fmla="*/ 9 h 124"/>
                  <a:gd name="T8" fmla="*/ 108 w 117"/>
                  <a:gd name="T9" fmla="*/ 20 h 124"/>
                  <a:gd name="T10" fmla="*/ 113 w 117"/>
                  <a:gd name="T11" fmla="*/ 39 h 124"/>
                  <a:gd name="T12" fmla="*/ 113 w 117"/>
                  <a:gd name="T13" fmla="*/ 58 h 124"/>
                  <a:gd name="T14" fmla="*/ 117 w 117"/>
                  <a:gd name="T15" fmla="*/ 63 h 124"/>
                  <a:gd name="T16" fmla="*/ 113 w 117"/>
                  <a:gd name="T17" fmla="*/ 64 h 124"/>
                  <a:gd name="T18" fmla="*/ 110 w 117"/>
                  <a:gd name="T19" fmla="*/ 64 h 124"/>
                  <a:gd name="T20" fmla="*/ 106 w 117"/>
                  <a:gd name="T21" fmla="*/ 68 h 124"/>
                  <a:gd name="T22" fmla="*/ 100 w 117"/>
                  <a:gd name="T23" fmla="*/ 71 h 124"/>
                  <a:gd name="T24" fmla="*/ 95 w 117"/>
                  <a:gd name="T25" fmla="*/ 70 h 124"/>
                  <a:gd name="T26" fmla="*/ 95 w 117"/>
                  <a:gd name="T27" fmla="*/ 73 h 124"/>
                  <a:gd name="T28" fmla="*/ 91 w 117"/>
                  <a:gd name="T29" fmla="*/ 75 h 124"/>
                  <a:gd name="T30" fmla="*/ 88 w 117"/>
                  <a:gd name="T31" fmla="*/ 76 h 124"/>
                  <a:gd name="T32" fmla="*/ 83 w 117"/>
                  <a:gd name="T33" fmla="*/ 78 h 124"/>
                  <a:gd name="T34" fmla="*/ 78 w 117"/>
                  <a:gd name="T35" fmla="*/ 80 h 124"/>
                  <a:gd name="T36" fmla="*/ 76 w 117"/>
                  <a:gd name="T37" fmla="*/ 81 h 124"/>
                  <a:gd name="T38" fmla="*/ 73 w 117"/>
                  <a:gd name="T39" fmla="*/ 81 h 124"/>
                  <a:gd name="T40" fmla="*/ 73 w 117"/>
                  <a:gd name="T41" fmla="*/ 81 h 124"/>
                  <a:gd name="T42" fmla="*/ 71 w 117"/>
                  <a:gd name="T43" fmla="*/ 81 h 124"/>
                  <a:gd name="T44" fmla="*/ 71 w 117"/>
                  <a:gd name="T45" fmla="*/ 81 h 124"/>
                  <a:gd name="T46" fmla="*/ 67 w 117"/>
                  <a:gd name="T47" fmla="*/ 83 h 124"/>
                  <a:gd name="T48" fmla="*/ 67 w 117"/>
                  <a:gd name="T49" fmla="*/ 83 h 124"/>
                  <a:gd name="T50" fmla="*/ 66 w 117"/>
                  <a:gd name="T51" fmla="*/ 85 h 124"/>
                  <a:gd name="T52" fmla="*/ 66 w 117"/>
                  <a:gd name="T53" fmla="*/ 85 h 124"/>
                  <a:gd name="T54" fmla="*/ 66 w 117"/>
                  <a:gd name="T55" fmla="*/ 85 h 124"/>
                  <a:gd name="T56" fmla="*/ 66 w 117"/>
                  <a:gd name="T57" fmla="*/ 86 h 124"/>
                  <a:gd name="T58" fmla="*/ 64 w 117"/>
                  <a:gd name="T59" fmla="*/ 85 h 124"/>
                  <a:gd name="T60" fmla="*/ 59 w 117"/>
                  <a:gd name="T61" fmla="*/ 86 h 124"/>
                  <a:gd name="T62" fmla="*/ 56 w 117"/>
                  <a:gd name="T63" fmla="*/ 88 h 124"/>
                  <a:gd name="T64" fmla="*/ 54 w 117"/>
                  <a:gd name="T65" fmla="*/ 88 h 124"/>
                  <a:gd name="T66" fmla="*/ 54 w 117"/>
                  <a:gd name="T67" fmla="*/ 88 h 124"/>
                  <a:gd name="T68" fmla="*/ 52 w 117"/>
                  <a:gd name="T69" fmla="*/ 85 h 124"/>
                  <a:gd name="T70" fmla="*/ 52 w 117"/>
                  <a:gd name="T71" fmla="*/ 86 h 124"/>
                  <a:gd name="T72" fmla="*/ 51 w 117"/>
                  <a:gd name="T73" fmla="*/ 88 h 124"/>
                  <a:gd name="T74" fmla="*/ 49 w 117"/>
                  <a:gd name="T75" fmla="*/ 92 h 124"/>
                  <a:gd name="T76" fmla="*/ 47 w 117"/>
                  <a:gd name="T77" fmla="*/ 93 h 124"/>
                  <a:gd name="T78" fmla="*/ 47 w 117"/>
                  <a:gd name="T79" fmla="*/ 93 h 124"/>
                  <a:gd name="T80" fmla="*/ 47 w 117"/>
                  <a:gd name="T81" fmla="*/ 93 h 124"/>
                  <a:gd name="T82" fmla="*/ 44 w 117"/>
                  <a:gd name="T83" fmla="*/ 95 h 124"/>
                  <a:gd name="T84" fmla="*/ 42 w 117"/>
                  <a:gd name="T85" fmla="*/ 98 h 124"/>
                  <a:gd name="T86" fmla="*/ 42 w 117"/>
                  <a:gd name="T87" fmla="*/ 100 h 124"/>
                  <a:gd name="T88" fmla="*/ 39 w 117"/>
                  <a:gd name="T89" fmla="*/ 100 h 124"/>
                  <a:gd name="T90" fmla="*/ 35 w 117"/>
                  <a:gd name="T91" fmla="*/ 103 h 124"/>
                  <a:gd name="T92" fmla="*/ 32 w 117"/>
                  <a:gd name="T93" fmla="*/ 107 h 124"/>
                  <a:gd name="T94" fmla="*/ 25 w 117"/>
                  <a:gd name="T95" fmla="*/ 112 h 124"/>
                  <a:gd name="T96" fmla="*/ 22 w 117"/>
                  <a:gd name="T97" fmla="*/ 115 h 124"/>
                  <a:gd name="T98" fmla="*/ 20 w 117"/>
                  <a:gd name="T99" fmla="*/ 119 h 124"/>
                  <a:gd name="T100" fmla="*/ 18 w 117"/>
                  <a:gd name="T101" fmla="*/ 119 h 124"/>
                  <a:gd name="T102" fmla="*/ 17 w 117"/>
                  <a:gd name="T103" fmla="*/ 120 h 124"/>
                  <a:gd name="T104" fmla="*/ 13 w 117"/>
                  <a:gd name="T105" fmla="*/ 120 h 124"/>
                  <a:gd name="T106" fmla="*/ 10 w 117"/>
                  <a:gd name="T107" fmla="*/ 117 h 124"/>
                  <a:gd name="T108" fmla="*/ 17 w 117"/>
                  <a:gd name="T109" fmla="*/ 102 h 124"/>
                  <a:gd name="T110" fmla="*/ 12 w 117"/>
                  <a:gd name="T111" fmla="*/ 86 h 124"/>
                  <a:gd name="T112" fmla="*/ 10 w 117"/>
                  <a:gd name="T113" fmla="*/ 80 h 124"/>
                  <a:gd name="T114" fmla="*/ 10 w 117"/>
                  <a:gd name="T115" fmla="*/ 76 h 124"/>
                  <a:gd name="T116" fmla="*/ 8 w 117"/>
                  <a:gd name="T117" fmla="*/ 71 h 124"/>
                  <a:gd name="T118" fmla="*/ 3 w 117"/>
                  <a:gd name="T119" fmla="*/ 44 h 124"/>
                  <a:gd name="T120" fmla="*/ 15 w 117"/>
                  <a:gd name="T121" fmla="*/ 20 h 124"/>
                  <a:gd name="T122" fmla="*/ 37 w 117"/>
                  <a:gd name="T123" fmla="*/ 15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17" h="124">
                    <a:moveTo>
                      <a:pt x="40" y="15"/>
                    </a:moveTo>
                    <a:lnTo>
                      <a:pt x="42" y="19"/>
                    </a:lnTo>
                    <a:lnTo>
                      <a:pt x="44" y="17"/>
                    </a:lnTo>
                    <a:lnTo>
                      <a:pt x="44" y="17"/>
                    </a:lnTo>
                    <a:lnTo>
                      <a:pt x="44" y="17"/>
                    </a:lnTo>
                    <a:lnTo>
                      <a:pt x="44" y="15"/>
                    </a:lnTo>
                    <a:lnTo>
                      <a:pt x="44" y="15"/>
                    </a:lnTo>
                    <a:lnTo>
                      <a:pt x="44" y="14"/>
                    </a:lnTo>
                    <a:lnTo>
                      <a:pt x="47" y="14"/>
                    </a:lnTo>
                    <a:lnTo>
                      <a:pt x="47" y="14"/>
                    </a:lnTo>
                    <a:lnTo>
                      <a:pt x="59" y="10"/>
                    </a:lnTo>
                    <a:lnTo>
                      <a:pt x="66" y="9"/>
                    </a:lnTo>
                    <a:lnTo>
                      <a:pt x="78" y="5"/>
                    </a:lnTo>
                    <a:lnTo>
                      <a:pt x="81" y="5"/>
                    </a:lnTo>
                    <a:lnTo>
                      <a:pt x="81" y="5"/>
                    </a:lnTo>
                    <a:lnTo>
                      <a:pt x="84" y="5"/>
                    </a:lnTo>
                    <a:lnTo>
                      <a:pt x="86" y="3"/>
                    </a:lnTo>
                    <a:lnTo>
                      <a:pt x="101" y="0"/>
                    </a:lnTo>
                    <a:lnTo>
                      <a:pt x="103" y="2"/>
                    </a:lnTo>
                    <a:lnTo>
                      <a:pt x="105" y="9"/>
                    </a:lnTo>
                    <a:lnTo>
                      <a:pt x="105" y="12"/>
                    </a:lnTo>
                    <a:lnTo>
                      <a:pt x="106" y="17"/>
                    </a:lnTo>
                    <a:lnTo>
                      <a:pt x="106" y="17"/>
                    </a:lnTo>
                    <a:lnTo>
                      <a:pt x="108" y="20"/>
                    </a:lnTo>
                    <a:lnTo>
                      <a:pt x="108" y="20"/>
                    </a:lnTo>
                    <a:lnTo>
                      <a:pt x="110" y="27"/>
                    </a:lnTo>
                    <a:lnTo>
                      <a:pt x="110" y="27"/>
                    </a:lnTo>
                    <a:lnTo>
                      <a:pt x="111" y="36"/>
                    </a:lnTo>
                    <a:lnTo>
                      <a:pt x="113" y="39"/>
                    </a:lnTo>
                    <a:lnTo>
                      <a:pt x="113" y="39"/>
                    </a:lnTo>
                    <a:lnTo>
                      <a:pt x="117" y="56"/>
                    </a:lnTo>
                    <a:lnTo>
                      <a:pt x="117" y="56"/>
                    </a:lnTo>
                    <a:lnTo>
                      <a:pt x="115" y="56"/>
                    </a:lnTo>
                    <a:lnTo>
                      <a:pt x="115" y="56"/>
                    </a:lnTo>
                    <a:lnTo>
                      <a:pt x="113" y="58"/>
                    </a:lnTo>
                    <a:lnTo>
                      <a:pt x="113" y="58"/>
                    </a:lnTo>
                    <a:lnTo>
                      <a:pt x="115" y="58"/>
                    </a:lnTo>
                    <a:lnTo>
                      <a:pt x="115" y="59"/>
                    </a:lnTo>
                    <a:lnTo>
                      <a:pt x="115" y="61"/>
                    </a:lnTo>
                    <a:lnTo>
                      <a:pt x="117" y="63"/>
                    </a:lnTo>
                    <a:lnTo>
                      <a:pt x="117" y="63"/>
                    </a:lnTo>
                    <a:lnTo>
                      <a:pt x="117" y="64"/>
                    </a:lnTo>
                    <a:lnTo>
                      <a:pt x="115" y="64"/>
                    </a:lnTo>
                    <a:lnTo>
                      <a:pt x="115" y="64"/>
                    </a:lnTo>
                    <a:lnTo>
                      <a:pt x="113" y="64"/>
                    </a:lnTo>
                    <a:lnTo>
                      <a:pt x="111" y="66"/>
                    </a:lnTo>
                    <a:lnTo>
                      <a:pt x="111" y="64"/>
                    </a:lnTo>
                    <a:lnTo>
                      <a:pt x="111" y="64"/>
                    </a:lnTo>
                    <a:lnTo>
                      <a:pt x="110" y="64"/>
                    </a:lnTo>
                    <a:lnTo>
                      <a:pt x="110" y="64"/>
                    </a:lnTo>
                    <a:lnTo>
                      <a:pt x="108" y="66"/>
                    </a:lnTo>
                    <a:lnTo>
                      <a:pt x="108" y="66"/>
                    </a:lnTo>
                    <a:lnTo>
                      <a:pt x="108" y="66"/>
                    </a:lnTo>
                    <a:lnTo>
                      <a:pt x="108" y="66"/>
                    </a:lnTo>
                    <a:lnTo>
                      <a:pt x="106" y="68"/>
                    </a:lnTo>
                    <a:lnTo>
                      <a:pt x="105" y="68"/>
                    </a:lnTo>
                    <a:lnTo>
                      <a:pt x="101" y="70"/>
                    </a:lnTo>
                    <a:lnTo>
                      <a:pt x="101" y="70"/>
                    </a:lnTo>
                    <a:lnTo>
                      <a:pt x="101" y="71"/>
                    </a:lnTo>
                    <a:lnTo>
                      <a:pt x="100" y="71"/>
                    </a:lnTo>
                    <a:lnTo>
                      <a:pt x="100" y="71"/>
                    </a:lnTo>
                    <a:lnTo>
                      <a:pt x="96" y="71"/>
                    </a:lnTo>
                    <a:lnTo>
                      <a:pt x="96" y="71"/>
                    </a:lnTo>
                    <a:lnTo>
                      <a:pt x="96" y="70"/>
                    </a:lnTo>
                    <a:lnTo>
                      <a:pt x="95" y="70"/>
                    </a:lnTo>
                    <a:lnTo>
                      <a:pt x="95" y="71"/>
                    </a:lnTo>
                    <a:lnTo>
                      <a:pt x="95" y="71"/>
                    </a:lnTo>
                    <a:lnTo>
                      <a:pt x="95" y="71"/>
                    </a:lnTo>
                    <a:lnTo>
                      <a:pt x="95" y="73"/>
                    </a:lnTo>
                    <a:lnTo>
                      <a:pt x="95" y="73"/>
                    </a:lnTo>
                    <a:lnTo>
                      <a:pt x="93" y="73"/>
                    </a:lnTo>
                    <a:lnTo>
                      <a:pt x="93" y="73"/>
                    </a:lnTo>
                    <a:lnTo>
                      <a:pt x="91" y="73"/>
                    </a:lnTo>
                    <a:lnTo>
                      <a:pt x="91" y="73"/>
                    </a:lnTo>
                    <a:lnTo>
                      <a:pt x="91" y="75"/>
                    </a:lnTo>
                    <a:lnTo>
                      <a:pt x="91" y="75"/>
                    </a:lnTo>
                    <a:lnTo>
                      <a:pt x="91" y="75"/>
                    </a:lnTo>
                    <a:lnTo>
                      <a:pt x="88" y="76"/>
                    </a:lnTo>
                    <a:lnTo>
                      <a:pt x="88" y="76"/>
                    </a:lnTo>
                    <a:lnTo>
                      <a:pt x="88" y="76"/>
                    </a:lnTo>
                    <a:lnTo>
                      <a:pt x="86" y="76"/>
                    </a:lnTo>
                    <a:lnTo>
                      <a:pt x="86" y="76"/>
                    </a:lnTo>
                    <a:lnTo>
                      <a:pt x="86" y="78"/>
                    </a:lnTo>
                    <a:lnTo>
                      <a:pt x="84" y="80"/>
                    </a:lnTo>
                    <a:lnTo>
                      <a:pt x="83" y="78"/>
                    </a:lnTo>
                    <a:lnTo>
                      <a:pt x="83" y="78"/>
                    </a:lnTo>
                    <a:lnTo>
                      <a:pt x="79" y="78"/>
                    </a:lnTo>
                    <a:lnTo>
                      <a:pt x="79" y="80"/>
                    </a:lnTo>
                    <a:lnTo>
                      <a:pt x="78" y="80"/>
                    </a:lnTo>
                    <a:lnTo>
                      <a:pt x="78" y="80"/>
                    </a:lnTo>
                    <a:lnTo>
                      <a:pt x="78" y="81"/>
                    </a:lnTo>
                    <a:lnTo>
                      <a:pt x="76" y="81"/>
                    </a:lnTo>
                    <a:lnTo>
                      <a:pt x="76" y="81"/>
                    </a:lnTo>
                    <a:lnTo>
                      <a:pt x="76" y="81"/>
                    </a:lnTo>
                    <a:lnTo>
                      <a:pt x="76" y="81"/>
                    </a:lnTo>
                    <a:lnTo>
                      <a:pt x="76" y="81"/>
                    </a:lnTo>
                    <a:lnTo>
                      <a:pt x="76" y="81"/>
                    </a:lnTo>
                    <a:lnTo>
                      <a:pt x="74" y="83"/>
                    </a:lnTo>
                    <a:lnTo>
                      <a:pt x="74" y="83"/>
                    </a:lnTo>
                    <a:lnTo>
                      <a:pt x="73" y="81"/>
                    </a:lnTo>
                    <a:lnTo>
                      <a:pt x="73" y="81"/>
                    </a:lnTo>
                    <a:lnTo>
                      <a:pt x="73" y="81"/>
                    </a:lnTo>
                    <a:lnTo>
                      <a:pt x="73" y="81"/>
                    </a:lnTo>
                    <a:lnTo>
                      <a:pt x="73" y="81"/>
                    </a:lnTo>
                    <a:lnTo>
                      <a:pt x="73" y="81"/>
                    </a:lnTo>
                    <a:lnTo>
                      <a:pt x="73" y="81"/>
                    </a:lnTo>
                    <a:lnTo>
                      <a:pt x="73" y="81"/>
                    </a:lnTo>
                    <a:lnTo>
                      <a:pt x="73" y="81"/>
                    </a:lnTo>
                    <a:lnTo>
                      <a:pt x="73" y="81"/>
                    </a:lnTo>
                    <a:lnTo>
                      <a:pt x="71" y="81"/>
                    </a:lnTo>
                    <a:lnTo>
                      <a:pt x="71" y="81"/>
                    </a:lnTo>
                    <a:lnTo>
                      <a:pt x="71" y="81"/>
                    </a:lnTo>
                    <a:lnTo>
                      <a:pt x="71" y="81"/>
                    </a:lnTo>
                    <a:lnTo>
                      <a:pt x="71" y="81"/>
                    </a:lnTo>
                    <a:lnTo>
                      <a:pt x="71" y="81"/>
                    </a:lnTo>
                    <a:lnTo>
                      <a:pt x="69" y="81"/>
                    </a:lnTo>
                    <a:lnTo>
                      <a:pt x="69" y="83"/>
                    </a:lnTo>
                    <a:lnTo>
                      <a:pt x="69" y="83"/>
                    </a:lnTo>
                    <a:lnTo>
                      <a:pt x="69" y="83"/>
                    </a:lnTo>
                    <a:lnTo>
                      <a:pt x="67" y="83"/>
                    </a:lnTo>
                    <a:lnTo>
                      <a:pt x="67" y="83"/>
                    </a:lnTo>
                    <a:lnTo>
                      <a:pt x="67" y="83"/>
                    </a:lnTo>
                    <a:lnTo>
                      <a:pt x="67" y="83"/>
                    </a:lnTo>
                    <a:lnTo>
                      <a:pt x="67" y="83"/>
                    </a:lnTo>
                    <a:lnTo>
                      <a:pt x="67" y="83"/>
                    </a:lnTo>
                    <a:lnTo>
                      <a:pt x="67" y="83"/>
                    </a:lnTo>
                    <a:lnTo>
                      <a:pt x="67" y="83"/>
                    </a:lnTo>
                    <a:lnTo>
                      <a:pt x="67" y="83"/>
                    </a:lnTo>
                    <a:lnTo>
                      <a:pt x="67" y="83"/>
                    </a:lnTo>
                    <a:lnTo>
                      <a:pt x="66" y="85"/>
                    </a:lnTo>
                    <a:lnTo>
                      <a:pt x="66" y="85"/>
                    </a:lnTo>
                    <a:lnTo>
                      <a:pt x="66" y="85"/>
                    </a:lnTo>
                    <a:lnTo>
                      <a:pt x="66" y="85"/>
                    </a:lnTo>
                    <a:lnTo>
                      <a:pt x="66" y="85"/>
                    </a:lnTo>
                    <a:lnTo>
                      <a:pt x="66" y="85"/>
                    </a:lnTo>
                    <a:lnTo>
                      <a:pt x="66" y="85"/>
                    </a:lnTo>
                    <a:lnTo>
                      <a:pt x="66" y="85"/>
                    </a:lnTo>
                    <a:lnTo>
                      <a:pt x="66" y="85"/>
                    </a:lnTo>
                    <a:lnTo>
                      <a:pt x="66" y="85"/>
                    </a:lnTo>
                    <a:lnTo>
                      <a:pt x="66" y="85"/>
                    </a:lnTo>
                    <a:lnTo>
                      <a:pt x="66" y="85"/>
                    </a:lnTo>
                    <a:lnTo>
                      <a:pt x="66" y="85"/>
                    </a:lnTo>
                    <a:lnTo>
                      <a:pt x="66" y="85"/>
                    </a:lnTo>
                    <a:lnTo>
                      <a:pt x="66" y="85"/>
                    </a:lnTo>
                    <a:lnTo>
                      <a:pt x="66" y="86"/>
                    </a:lnTo>
                    <a:lnTo>
                      <a:pt x="66" y="85"/>
                    </a:lnTo>
                    <a:lnTo>
                      <a:pt x="64" y="85"/>
                    </a:lnTo>
                    <a:lnTo>
                      <a:pt x="64" y="85"/>
                    </a:lnTo>
                    <a:lnTo>
                      <a:pt x="64" y="85"/>
                    </a:lnTo>
                    <a:lnTo>
                      <a:pt x="64" y="85"/>
                    </a:lnTo>
                    <a:lnTo>
                      <a:pt x="64" y="85"/>
                    </a:lnTo>
                    <a:lnTo>
                      <a:pt x="62" y="85"/>
                    </a:lnTo>
                    <a:lnTo>
                      <a:pt x="62" y="85"/>
                    </a:lnTo>
                    <a:lnTo>
                      <a:pt x="61" y="85"/>
                    </a:lnTo>
                    <a:lnTo>
                      <a:pt x="59" y="86"/>
                    </a:lnTo>
                    <a:lnTo>
                      <a:pt x="59" y="86"/>
                    </a:lnTo>
                    <a:lnTo>
                      <a:pt x="57" y="86"/>
                    </a:lnTo>
                    <a:lnTo>
                      <a:pt x="56" y="86"/>
                    </a:lnTo>
                    <a:lnTo>
                      <a:pt x="56" y="86"/>
                    </a:lnTo>
                    <a:lnTo>
                      <a:pt x="56" y="88"/>
                    </a:lnTo>
                    <a:lnTo>
                      <a:pt x="56" y="88"/>
                    </a:lnTo>
                    <a:lnTo>
                      <a:pt x="54" y="88"/>
                    </a:lnTo>
                    <a:lnTo>
                      <a:pt x="54" y="88"/>
                    </a:lnTo>
                    <a:lnTo>
                      <a:pt x="54" y="88"/>
                    </a:lnTo>
                    <a:lnTo>
                      <a:pt x="54" y="88"/>
                    </a:lnTo>
                    <a:lnTo>
                      <a:pt x="54" y="88"/>
                    </a:lnTo>
                    <a:lnTo>
                      <a:pt x="54" y="88"/>
                    </a:lnTo>
                    <a:lnTo>
                      <a:pt x="54" y="88"/>
                    </a:lnTo>
                    <a:lnTo>
                      <a:pt x="54" y="88"/>
                    </a:lnTo>
                    <a:lnTo>
                      <a:pt x="54" y="88"/>
                    </a:lnTo>
                    <a:lnTo>
                      <a:pt x="54" y="86"/>
                    </a:lnTo>
                    <a:lnTo>
                      <a:pt x="54" y="86"/>
                    </a:lnTo>
                    <a:lnTo>
                      <a:pt x="52" y="86"/>
                    </a:lnTo>
                    <a:lnTo>
                      <a:pt x="52" y="85"/>
                    </a:lnTo>
                    <a:lnTo>
                      <a:pt x="52" y="85"/>
                    </a:lnTo>
                    <a:lnTo>
                      <a:pt x="52" y="85"/>
                    </a:lnTo>
                    <a:lnTo>
                      <a:pt x="52" y="85"/>
                    </a:lnTo>
                    <a:lnTo>
                      <a:pt x="52" y="85"/>
                    </a:lnTo>
                    <a:lnTo>
                      <a:pt x="52" y="86"/>
                    </a:lnTo>
                    <a:lnTo>
                      <a:pt x="52" y="86"/>
                    </a:lnTo>
                    <a:lnTo>
                      <a:pt x="52" y="86"/>
                    </a:lnTo>
                    <a:lnTo>
                      <a:pt x="51" y="88"/>
                    </a:lnTo>
                    <a:lnTo>
                      <a:pt x="51" y="88"/>
                    </a:lnTo>
                    <a:lnTo>
                      <a:pt x="51" y="88"/>
                    </a:lnTo>
                    <a:lnTo>
                      <a:pt x="51" y="88"/>
                    </a:lnTo>
                    <a:lnTo>
                      <a:pt x="51" y="88"/>
                    </a:lnTo>
                    <a:lnTo>
                      <a:pt x="49" y="88"/>
                    </a:lnTo>
                    <a:lnTo>
                      <a:pt x="49" y="88"/>
                    </a:lnTo>
                    <a:lnTo>
                      <a:pt x="49" y="90"/>
                    </a:lnTo>
                    <a:lnTo>
                      <a:pt x="49" y="92"/>
                    </a:lnTo>
                    <a:lnTo>
                      <a:pt x="49" y="92"/>
                    </a:lnTo>
                    <a:lnTo>
                      <a:pt x="49" y="92"/>
                    </a:lnTo>
                    <a:lnTo>
                      <a:pt x="47" y="93"/>
                    </a:lnTo>
                    <a:lnTo>
                      <a:pt x="47" y="93"/>
                    </a:lnTo>
                    <a:lnTo>
                      <a:pt x="47" y="93"/>
                    </a:lnTo>
                    <a:lnTo>
                      <a:pt x="47" y="93"/>
                    </a:lnTo>
                    <a:lnTo>
                      <a:pt x="47" y="93"/>
                    </a:lnTo>
                    <a:lnTo>
                      <a:pt x="47" y="93"/>
                    </a:lnTo>
                    <a:lnTo>
                      <a:pt x="47" y="93"/>
                    </a:lnTo>
                    <a:lnTo>
                      <a:pt x="47" y="93"/>
                    </a:lnTo>
                    <a:lnTo>
                      <a:pt x="47" y="93"/>
                    </a:lnTo>
                    <a:lnTo>
                      <a:pt x="47" y="93"/>
                    </a:lnTo>
                    <a:lnTo>
                      <a:pt x="47" y="93"/>
                    </a:lnTo>
                    <a:lnTo>
                      <a:pt x="47" y="93"/>
                    </a:lnTo>
                    <a:lnTo>
                      <a:pt x="47" y="93"/>
                    </a:lnTo>
                    <a:lnTo>
                      <a:pt x="45" y="93"/>
                    </a:lnTo>
                    <a:lnTo>
                      <a:pt x="45" y="93"/>
                    </a:lnTo>
                    <a:lnTo>
                      <a:pt x="45" y="95"/>
                    </a:lnTo>
                    <a:lnTo>
                      <a:pt x="45" y="95"/>
                    </a:lnTo>
                    <a:lnTo>
                      <a:pt x="44" y="95"/>
                    </a:lnTo>
                    <a:lnTo>
                      <a:pt x="44" y="97"/>
                    </a:lnTo>
                    <a:lnTo>
                      <a:pt x="44" y="97"/>
                    </a:lnTo>
                    <a:lnTo>
                      <a:pt x="44" y="97"/>
                    </a:lnTo>
                    <a:lnTo>
                      <a:pt x="44" y="97"/>
                    </a:lnTo>
                    <a:lnTo>
                      <a:pt x="42" y="98"/>
                    </a:lnTo>
                    <a:lnTo>
                      <a:pt x="42" y="98"/>
                    </a:lnTo>
                    <a:lnTo>
                      <a:pt x="42" y="98"/>
                    </a:lnTo>
                    <a:lnTo>
                      <a:pt x="42" y="98"/>
                    </a:lnTo>
                    <a:lnTo>
                      <a:pt x="42" y="100"/>
                    </a:lnTo>
                    <a:lnTo>
                      <a:pt x="42" y="100"/>
                    </a:lnTo>
                    <a:lnTo>
                      <a:pt x="42" y="100"/>
                    </a:lnTo>
                    <a:lnTo>
                      <a:pt x="42" y="100"/>
                    </a:lnTo>
                    <a:lnTo>
                      <a:pt x="42" y="102"/>
                    </a:lnTo>
                    <a:lnTo>
                      <a:pt x="39" y="100"/>
                    </a:lnTo>
                    <a:lnTo>
                      <a:pt x="39" y="100"/>
                    </a:lnTo>
                    <a:lnTo>
                      <a:pt x="39" y="100"/>
                    </a:lnTo>
                    <a:lnTo>
                      <a:pt x="39" y="100"/>
                    </a:lnTo>
                    <a:lnTo>
                      <a:pt x="37" y="102"/>
                    </a:lnTo>
                    <a:lnTo>
                      <a:pt x="35" y="103"/>
                    </a:lnTo>
                    <a:lnTo>
                      <a:pt x="35" y="103"/>
                    </a:lnTo>
                    <a:lnTo>
                      <a:pt x="35" y="105"/>
                    </a:lnTo>
                    <a:lnTo>
                      <a:pt x="34" y="105"/>
                    </a:lnTo>
                    <a:lnTo>
                      <a:pt x="32" y="105"/>
                    </a:lnTo>
                    <a:lnTo>
                      <a:pt x="32" y="105"/>
                    </a:lnTo>
                    <a:lnTo>
                      <a:pt x="32" y="107"/>
                    </a:lnTo>
                    <a:lnTo>
                      <a:pt x="30" y="107"/>
                    </a:lnTo>
                    <a:lnTo>
                      <a:pt x="28" y="108"/>
                    </a:lnTo>
                    <a:lnTo>
                      <a:pt x="27" y="110"/>
                    </a:lnTo>
                    <a:lnTo>
                      <a:pt x="27" y="110"/>
                    </a:lnTo>
                    <a:lnTo>
                      <a:pt x="25" y="112"/>
                    </a:lnTo>
                    <a:lnTo>
                      <a:pt x="25" y="114"/>
                    </a:lnTo>
                    <a:lnTo>
                      <a:pt x="23" y="114"/>
                    </a:lnTo>
                    <a:lnTo>
                      <a:pt x="23" y="115"/>
                    </a:lnTo>
                    <a:lnTo>
                      <a:pt x="23" y="117"/>
                    </a:lnTo>
                    <a:lnTo>
                      <a:pt x="22" y="115"/>
                    </a:lnTo>
                    <a:lnTo>
                      <a:pt x="20" y="117"/>
                    </a:lnTo>
                    <a:lnTo>
                      <a:pt x="20" y="117"/>
                    </a:lnTo>
                    <a:lnTo>
                      <a:pt x="20" y="119"/>
                    </a:lnTo>
                    <a:lnTo>
                      <a:pt x="20" y="119"/>
                    </a:lnTo>
                    <a:lnTo>
                      <a:pt x="20" y="119"/>
                    </a:lnTo>
                    <a:lnTo>
                      <a:pt x="20" y="117"/>
                    </a:lnTo>
                    <a:lnTo>
                      <a:pt x="20" y="117"/>
                    </a:lnTo>
                    <a:lnTo>
                      <a:pt x="20" y="117"/>
                    </a:lnTo>
                    <a:lnTo>
                      <a:pt x="18" y="119"/>
                    </a:lnTo>
                    <a:lnTo>
                      <a:pt x="18" y="119"/>
                    </a:lnTo>
                    <a:lnTo>
                      <a:pt x="18" y="120"/>
                    </a:lnTo>
                    <a:lnTo>
                      <a:pt x="18" y="120"/>
                    </a:lnTo>
                    <a:lnTo>
                      <a:pt x="17" y="120"/>
                    </a:lnTo>
                    <a:lnTo>
                      <a:pt x="17" y="120"/>
                    </a:lnTo>
                    <a:lnTo>
                      <a:pt x="17" y="120"/>
                    </a:lnTo>
                    <a:lnTo>
                      <a:pt x="15" y="120"/>
                    </a:lnTo>
                    <a:lnTo>
                      <a:pt x="13" y="122"/>
                    </a:lnTo>
                    <a:lnTo>
                      <a:pt x="13" y="122"/>
                    </a:lnTo>
                    <a:lnTo>
                      <a:pt x="13" y="124"/>
                    </a:lnTo>
                    <a:lnTo>
                      <a:pt x="13" y="120"/>
                    </a:lnTo>
                    <a:lnTo>
                      <a:pt x="13" y="120"/>
                    </a:lnTo>
                    <a:lnTo>
                      <a:pt x="12" y="120"/>
                    </a:lnTo>
                    <a:lnTo>
                      <a:pt x="10" y="119"/>
                    </a:lnTo>
                    <a:lnTo>
                      <a:pt x="10" y="119"/>
                    </a:lnTo>
                    <a:lnTo>
                      <a:pt x="10" y="117"/>
                    </a:lnTo>
                    <a:lnTo>
                      <a:pt x="6" y="114"/>
                    </a:lnTo>
                    <a:lnTo>
                      <a:pt x="10" y="108"/>
                    </a:lnTo>
                    <a:lnTo>
                      <a:pt x="12" y="108"/>
                    </a:lnTo>
                    <a:lnTo>
                      <a:pt x="12" y="107"/>
                    </a:lnTo>
                    <a:lnTo>
                      <a:pt x="17" y="102"/>
                    </a:lnTo>
                    <a:lnTo>
                      <a:pt x="17" y="102"/>
                    </a:lnTo>
                    <a:lnTo>
                      <a:pt x="18" y="100"/>
                    </a:lnTo>
                    <a:lnTo>
                      <a:pt x="13" y="93"/>
                    </a:lnTo>
                    <a:lnTo>
                      <a:pt x="12" y="86"/>
                    </a:lnTo>
                    <a:lnTo>
                      <a:pt x="12" y="86"/>
                    </a:lnTo>
                    <a:lnTo>
                      <a:pt x="10" y="81"/>
                    </a:lnTo>
                    <a:lnTo>
                      <a:pt x="10" y="80"/>
                    </a:lnTo>
                    <a:lnTo>
                      <a:pt x="10" y="80"/>
                    </a:lnTo>
                    <a:lnTo>
                      <a:pt x="10" y="80"/>
                    </a:lnTo>
                    <a:lnTo>
                      <a:pt x="10" y="80"/>
                    </a:lnTo>
                    <a:lnTo>
                      <a:pt x="10" y="78"/>
                    </a:lnTo>
                    <a:lnTo>
                      <a:pt x="10" y="78"/>
                    </a:lnTo>
                    <a:lnTo>
                      <a:pt x="10" y="78"/>
                    </a:lnTo>
                    <a:lnTo>
                      <a:pt x="10" y="76"/>
                    </a:lnTo>
                    <a:lnTo>
                      <a:pt x="10" y="76"/>
                    </a:lnTo>
                    <a:lnTo>
                      <a:pt x="10" y="76"/>
                    </a:lnTo>
                    <a:lnTo>
                      <a:pt x="10" y="76"/>
                    </a:lnTo>
                    <a:lnTo>
                      <a:pt x="10" y="76"/>
                    </a:lnTo>
                    <a:lnTo>
                      <a:pt x="10" y="76"/>
                    </a:lnTo>
                    <a:lnTo>
                      <a:pt x="8" y="71"/>
                    </a:lnTo>
                    <a:lnTo>
                      <a:pt x="8" y="64"/>
                    </a:lnTo>
                    <a:lnTo>
                      <a:pt x="6" y="59"/>
                    </a:lnTo>
                    <a:lnTo>
                      <a:pt x="5" y="51"/>
                    </a:lnTo>
                    <a:lnTo>
                      <a:pt x="3" y="44"/>
                    </a:lnTo>
                    <a:lnTo>
                      <a:pt x="3" y="44"/>
                    </a:lnTo>
                    <a:lnTo>
                      <a:pt x="0" y="24"/>
                    </a:lnTo>
                    <a:lnTo>
                      <a:pt x="12" y="20"/>
                    </a:lnTo>
                    <a:lnTo>
                      <a:pt x="12" y="20"/>
                    </a:lnTo>
                    <a:lnTo>
                      <a:pt x="15" y="20"/>
                    </a:lnTo>
                    <a:lnTo>
                      <a:pt x="15" y="20"/>
                    </a:lnTo>
                    <a:lnTo>
                      <a:pt x="22" y="19"/>
                    </a:lnTo>
                    <a:lnTo>
                      <a:pt x="27" y="19"/>
                    </a:lnTo>
                    <a:lnTo>
                      <a:pt x="28" y="17"/>
                    </a:lnTo>
                    <a:lnTo>
                      <a:pt x="37" y="15"/>
                    </a:lnTo>
                    <a:lnTo>
                      <a:pt x="37" y="15"/>
                    </a:lnTo>
                    <a:lnTo>
                      <a:pt x="40" y="15"/>
                    </a:lnTo>
                    <a:close/>
                  </a:path>
                </a:pathLst>
              </a:custGeom>
              <a:solidFill>
                <a:srgbClr val="BFFF8C"/>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21" name="Freeform 12"/>
              <p:cNvSpPr>
                <a:spLocks noEditPoints="1"/>
              </p:cNvSpPr>
              <p:nvPr/>
            </p:nvSpPr>
            <p:spPr bwMode="auto">
              <a:xfrm>
                <a:off x="8280401" y="2840038"/>
                <a:ext cx="114300" cy="204788"/>
              </a:xfrm>
              <a:custGeom>
                <a:avLst/>
                <a:gdLst>
                  <a:gd name="T0" fmla="*/ 16 w 72"/>
                  <a:gd name="T1" fmla="*/ 22 h 129"/>
                  <a:gd name="T2" fmla="*/ 16 w 72"/>
                  <a:gd name="T3" fmla="*/ 22 h 129"/>
                  <a:gd name="T4" fmla="*/ 16 w 72"/>
                  <a:gd name="T5" fmla="*/ 19 h 129"/>
                  <a:gd name="T6" fmla="*/ 16 w 72"/>
                  <a:gd name="T7" fmla="*/ 13 h 129"/>
                  <a:gd name="T8" fmla="*/ 13 w 72"/>
                  <a:gd name="T9" fmla="*/ 20 h 129"/>
                  <a:gd name="T10" fmla="*/ 13 w 72"/>
                  <a:gd name="T11" fmla="*/ 20 h 129"/>
                  <a:gd name="T12" fmla="*/ 13 w 72"/>
                  <a:gd name="T13" fmla="*/ 22 h 129"/>
                  <a:gd name="T14" fmla="*/ 13 w 72"/>
                  <a:gd name="T15" fmla="*/ 22 h 129"/>
                  <a:gd name="T16" fmla="*/ 15 w 72"/>
                  <a:gd name="T17" fmla="*/ 24 h 129"/>
                  <a:gd name="T18" fmla="*/ 16 w 72"/>
                  <a:gd name="T19" fmla="*/ 24 h 129"/>
                  <a:gd name="T20" fmla="*/ 18 w 72"/>
                  <a:gd name="T21" fmla="*/ 25 h 129"/>
                  <a:gd name="T22" fmla="*/ 18 w 72"/>
                  <a:gd name="T23" fmla="*/ 29 h 129"/>
                  <a:gd name="T24" fmla="*/ 16 w 72"/>
                  <a:gd name="T25" fmla="*/ 32 h 129"/>
                  <a:gd name="T26" fmla="*/ 18 w 72"/>
                  <a:gd name="T27" fmla="*/ 35 h 129"/>
                  <a:gd name="T28" fmla="*/ 20 w 72"/>
                  <a:gd name="T29" fmla="*/ 35 h 129"/>
                  <a:gd name="T30" fmla="*/ 22 w 72"/>
                  <a:gd name="T31" fmla="*/ 39 h 129"/>
                  <a:gd name="T32" fmla="*/ 25 w 72"/>
                  <a:gd name="T33" fmla="*/ 42 h 129"/>
                  <a:gd name="T34" fmla="*/ 27 w 72"/>
                  <a:gd name="T35" fmla="*/ 44 h 129"/>
                  <a:gd name="T36" fmla="*/ 27 w 72"/>
                  <a:gd name="T37" fmla="*/ 44 h 129"/>
                  <a:gd name="T38" fmla="*/ 28 w 72"/>
                  <a:gd name="T39" fmla="*/ 46 h 129"/>
                  <a:gd name="T40" fmla="*/ 30 w 72"/>
                  <a:gd name="T41" fmla="*/ 47 h 129"/>
                  <a:gd name="T42" fmla="*/ 33 w 72"/>
                  <a:gd name="T43" fmla="*/ 52 h 129"/>
                  <a:gd name="T44" fmla="*/ 35 w 72"/>
                  <a:gd name="T45" fmla="*/ 54 h 129"/>
                  <a:gd name="T46" fmla="*/ 35 w 72"/>
                  <a:gd name="T47" fmla="*/ 57 h 129"/>
                  <a:gd name="T48" fmla="*/ 37 w 72"/>
                  <a:gd name="T49" fmla="*/ 68 h 129"/>
                  <a:gd name="T50" fmla="*/ 38 w 72"/>
                  <a:gd name="T51" fmla="*/ 69 h 129"/>
                  <a:gd name="T52" fmla="*/ 45 w 72"/>
                  <a:gd name="T53" fmla="*/ 74 h 129"/>
                  <a:gd name="T54" fmla="*/ 45 w 72"/>
                  <a:gd name="T55" fmla="*/ 78 h 129"/>
                  <a:gd name="T56" fmla="*/ 47 w 72"/>
                  <a:gd name="T57" fmla="*/ 79 h 129"/>
                  <a:gd name="T58" fmla="*/ 54 w 72"/>
                  <a:gd name="T59" fmla="*/ 86 h 129"/>
                  <a:gd name="T60" fmla="*/ 59 w 72"/>
                  <a:gd name="T61" fmla="*/ 90 h 129"/>
                  <a:gd name="T62" fmla="*/ 62 w 72"/>
                  <a:gd name="T63" fmla="*/ 90 h 129"/>
                  <a:gd name="T64" fmla="*/ 64 w 72"/>
                  <a:gd name="T65" fmla="*/ 91 h 129"/>
                  <a:gd name="T66" fmla="*/ 67 w 72"/>
                  <a:gd name="T67" fmla="*/ 103 h 129"/>
                  <a:gd name="T68" fmla="*/ 69 w 72"/>
                  <a:gd name="T69" fmla="*/ 105 h 129"/>
                  <a:gd name="T70" fmla="*/ 72 w 72"/>
                  <a:gd name="T71" fmla="*/ 120 h 129"/>
                  <a:gd name="T72" fmla="*/ 71 w 72"/>
                  <a:gd name="T73" fmla="*/ 120 h 129"/>
                  <a:gd name="T74" fmla="*/ 67 w 72"/>
                  <a:gd name="T75" fmla="*/ 122 h 129"/>
                  <a:gd name="T76" fmla="*/ 54 w 72"/>
                  <a:gd name="T77" fmla="*/ 124 h 129"/>
                  <a:gd name="T78" fmla="*/ 50 w 72"/>
                  <a:gd name="T79" fmla="*/ 125 h 129"/>
                  <a:gd name="T80" fmla="*/ 49 w 72"/>
                  <a:gd name="T81" fmla="*/ 125 h 129"/>
                  <a:gd name="T82" fmla="*/ 42 w 72"/>
                  <a:gd name="T83" fmla="*/ 127 h 129"/>
                  <a:gd name="T84" fmla="*/ 40 w 72"/>
                  <a:gd name="T85" fmla="*/ 127 h 129"/>
                  <a:gd name="T86" fmla="*/ 38 w 72"/>
                  <a:gd name="T87" fmla="*/ 127 h 129"/>
                  <a:gd name="T88" fmla="*/ 33 w 72"/>
                  <a:gd name="T89" fmla="*/ 129 h 129"/>
                  <a:gd name="T90" fmla="*/ 30 w 72"/>
                  <a:gd name="T91" fmla="*/ 122 h 129"/>
                  <a:gd name="T92" fmla="*/ 28 w 72"/>
                  <a:gd name="T93" fmla="*/ 117 h 129"/>
                  <a:gd name="T94" fmla="*/ 27 w 72"/>
                  <a:gd name="T95" fmla="*/ 113 h 129"/>
                  <a:gd name="T96" fmla="*/ 22 w 72"/>
                  <a:gd name="T97" fmla="*/ 95 h 129"/>
                  <a:gd name="T98" fmla="*/ 22 w 72"/>
                  <a:gd name="T99" fmla="*/ 93 h 129"/>
                  <a:gd name="T100" fmla="*/ 15 w 72"/>
                  <a:gd name="T101" fmla="*/ 69 h 129"/>
                  <a:gd name="T102" fmla="*/ 11 w 72"/>
                  <a:gd name="T103" fmla="*/ 57 h 129"/>
                  <a:gd name="T104" fmla="*/ 8 w 72"/>
                  <a:gd name="T105" fmla="*/ 46 h 129"/>
                  <a:gd name="T106" fmla="*/ 1 w 72"/>
                  <a:gd name="T107" fmla="*/ 22 h 129"/>
                  <a:gd name="T108" fmla="*/ 1 w 72"/>
                  <a:gd name="T109" fmla="*/ 15 h 129"/>
                  <a:gd name="T110" fmla="*/ 5 w 72"/>
                  <a:gd name="T111" fmla="*/ 3 h 129"/>
                  <a:gd name="T112" fmla="*/ 10 w 72"/>
                  <a:gd name="T113" fmla="*/ 0 h 129"/>
                  <a:gd name="T114" fmla="*/ 11 w 72"/>
                  <a:gd name="T115" fmla="*/ 0 h 129"/>
                  <a:gd name="T116" fmla="*/ 20 w 72"/>
                  <a:gd name="T117" fmla="*/ 0 h 129"/>
                  <a:gd name="T118" fmla="*/ 22 w 72"/>
                  <a:gd name="T119" fmla="*/ 3 h 129"/>
                  <a:gd name="T120" fmla="*/ 20 w 72"/>
                  <a:gd name="T121" fmla="*/ 7 h 129"/>
                  <a:gd name="T122" fmla="*/ 18 w 72"/>
                  <a:gd name="T123" fmla="*/ 12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72" h="129">
                    <a:moveTo>
                      <a:pt x="16" y="22"/>
                    </a:moveTo>
                    <a:lnTo>
                      <a:pt x="16" y="24"/>
                    </a:lnTo>
                    <a:lnTo>
                      <a:pt x="16" y="24"/>
                    </a:lnTo>
                    <a:lnTo>
                      <a:pt x="16" y="22"/>
                    </a:lnTo>
                    <a:lnTo>
                      <a:pt x="16" y="22"/>
                    </a:lnTo>
                    <a:lnTo>
                      <a:pt x="16" y="22"/>
                    </a:lnTo>
                    <a:close/>
                    <a:moveTo>
                      <a:pt x="16" y="20"/>
                    </a:moveTo>
                    <a:lnTo>
                      <a:pt x="16" y="22"/>
                    </a:lnTo>
                    <a:lnTo>
                      <a:pt x="16" y="20"/>
                    </a:lnTo>
                    <a:lnTo>
                      <a:pt x="16" y="20"/>
                    </a:lnTo>
                    <a:lnTo>
                      <a:pt x="16" y="19"/>
                    </a:lnTo>
                    <a:lnTo>
                      <a:pt x="16" y="19"/>
                    </a:lnTo>
                    <a:lnTo>
                      <a:pt x="16" y="20"/>
                    </a:lnTo>
                    <a:close/>
                    <a:moveTo>
                      <a:pt x="18" y="12"/>
                    </a:moveTo>
                    <a:lnTo>
                      <a:pt x="18" y="13"/>
                    </a:lnTo>
                    <a:lnTo>
                      <a:pt x="16" y="13"/>
                    </a:lnTo>
                    <a:lnTo>
                      <a:pt x="15" y="17"/>
                    </a:lnTo>
                    <a:lnTo>
                      <a:pt x="15" y="17"/>
                    </a:lnTo>
                    <a:lnTo>
                      <a:pt x="13" y="20"/>
                    </a:lnTo>
                    <a:lnTo>
                      <a:pt x="13" y="20"/>
                    </a:lnTo>
                    <a:lnTo>
                      <a:pt x="13" y="20"/>
                    </a:lnTo>
                    <a:lnTo>
                      <a:pt x="13" y="20"/>
                    </a:lnTo>
                    <a:lnTo>
                      <a:pt x="13" y="20"/>
                    </a:lnTo>
                    <a:lnTo>
                      <a:pt x="13" y="20"/>
                    </a:lnTo>
                    <a:lnTo>
                      <a:pt x="13" y="22"/>
                    </a:lnTo>
                    <a:lnTo>
                      <a:pt x="13" y="22"/>
                    </a:lnTo>
                    <a:lnTo>
                      <a:pt x="13" y="22"/>
                    </a:lnTo>
                    <a:lnTo>
                      <a:pt x="13" y="22"/>
                    </a:lnTo>
                    <a:lnTo>
                      <a:pt x="13" y="22"/>
                    </a:lnTo>
                    <a:lnTo>
                      <a:pt x="13" y="22"/>
                    </a:lnTo>
                    <a:lnTo>
                      <a:pt x="13" y="22"/>
                    </a:lnTo>
                    <a:lnTo>
                      <a:pt x="13" y="22"/>
                    </a:lnTo>
                    <a:lnTo>
                      <a:pt x="15" y="24"/>
                    </a:lnTo>
                    <a:lnTo>
                      <a:pt x="15" y="24"/>
                    </a:lnTo>
                    <a:lnTo>
                      <a:pt x="15" y="24"/>
                    </a:lnTo>
                    <a:lnTo>
                      <a:pt x="15" y="24"/>
                    </a:lnTo>
                    <a:lnTo>
                      <a:pt x="15" y="24"/>
                    </a:lnTo>
                    <a:lnTo>
                      <a:pt x="15" y="24"/>
                    </a:lnTo>
                    <a:lnTo>
                      <a:pt x="15" y="24"/>
                    </a:lnTo>
                    <a:lnTo>
                      <a:pt x="16" y="24"/>
                    </a:lnTo>
                    <a:lnTo>
                      <a:pt x="16" y="25"/>
                    </a:lnTo>
                    <a:lnTo>
                      <a:pt x="16" y="25"/>
                    </a:lnTo>
                    <a:lnTo>
                      <a:pt x="18" y="25"/>
                    </a:lnTo>
                    <a:lnTo>
                      <a:pt x="18" y="25"/>
                    </a:lnTo>
                    <a:lnTo>
                      <a:pt x="18" y="25"/>
                    </a:lnTo>
                    <a:lnTo>
                      <a:pt x="18" y="27"/>
                    </a:lnTo>
                    <a:lnTo>
                      <a:pt x="18" y="27"/>
                    </a:lnTo>
                    <a:lnTo>
                      <a:pt x="18" y="29"/>
                    </a:lnTo>
                    <a:lnTo>
                      <a:pt x="18" y="29"/>
                    </a:lnTo>
                    <a:lnTo>
                      <a:pt x="18" y="30"/>
                    </a:lnTo>
                    <a:lnTo>
                      <a:pt x="18" y="30"/>
                    </a:lnTo>
                    <a:lnTo>
                      <a:pt x="16" y="32"/>
                    </a:lnTo>
                    <a:lnTo>
                      <a:pt x="16" y="32"/>
                    </a:lnTo>
                    <a:lnTo>
                      <a:pt x="16" y="34"/>
                    </a:lnTo>
                    <a:lnTo>
                      <a:pt x="16" y="34"/>
                    </a:lnTo>
                    <a:lnTo>
                      <a:pt x="18" y="35"/>
                    </a:lnTo>
                    <a:lnTo>
                      <a:pt x="18" y="35"/>
                    </a:lnTo>
                    <a:lnTo>
                      <a:pt x="18" y="35"/>
                    </a:lnTo>
                    <a:lnTo>
                      <a:pt x="18" y="35"/>
                    </a:lnTo>
                    <a:lnTo>
                      <a:pt x="20" y="35"/>
                    </a:lnTo>
                    <a:lnTo>
                      <a:pt x="20" y="37"/>
                    </a:lnTo>
                    <a:lnTo>
                      <a:pt x="20" y="37"/>
                    </a:lnTo>
                    <a:lnTo>
                      <a:pt x="22" y="39"/>
                    </a:lnTo>
                    <a:lnTo>
                      <a:pt x="22" y="39"/>
                    </a:lnTo>
                    <a:lnTo>
                      <a:pt x="23" y="41"/>
                    </a:lnTo>
                    <a:lnTo>
                      <a:pt x="23" y="41"/>
                    </a:lnTo>
                    <a:lnTo>
                      <a:pt x="25" y="42"/>
                    </a:lnTo>
                    <a:lnTo>
                      <a:pt x="25" y="42"/>
                    </a:lnTo>
                    <a:lnTo>
                      <a:pt x="25" y="42"/>
                    </a:lnTo>
                    <a:lnTo>
                      <a:pt x="25" y="42"/>
                    </a:lnTo>
                    <a:lnTo>
                      <a:pt x="27" y="44"/>
                    </a:lnTo>
                    <a:lnTo>
                      <a:pt x="27" y="44"/>
                    </a:lnTo>
                    <a:lnTo>
                      <a:pt x="27" y="44"/>
                    </a:lnTo>
                    <a:lnTo>
                      <a:pt x="27" y="44"/>
                    </a:lnTo>
                    <a:lnTo>
                      <a:pt x="27" y="44"/>
                    </a:lnTo>
                    <a:lnTo>
                      <a:pt x="27" y="44"/>
                    </a:lnTo>
                    <a:lnTo>
                      <a:pt x="27" y="44"/>
                    </a:lnTo>
                    <a:lnTo>
                      <a:pt x="27" y="44"/>
                    </a:lnTo>
                    <a:lnTo>
                      <a:pt x="28" y="46"/>
                    </a:lnTo>
                    <a:lnTo>
                      <a:pt x="28" y="46"/>
                    </a:lnTo>
                    <a:lnTo>
                      <a:pt x="30" y="46"/>
                    </a:lnTo>
                    <a:lnTo>
                      <a:pt x="30" y="47"/>
                    </a:lnTo>
                    <a:lnTo>
                      <a:pt x="30" y="47"/>
                    </a:lnTo>
                    <a:lnTo>
                      <a:pt x="30" y="47"/>
                    </a:lnTo>
                    <a:lnTo>
                      <a:pt x="32" y="49"/>
                    </a:lnTo>
                    <a:lnTo>
                      <a:pt x="33" y="51"/>
                    </a:lnTo>
                    <a:lnTo>
                      <a:pt x="33" y="51"/>
                    </a:lnTo>
                    <a:lnTo>
                      <a:pt x="33" y="52"/>
                    </a:lnTo>
                    <a:lnTo>
                      <a:pt x="33" y="52"/>
                    </a:lnTo>
                    <a:lnTo>
                      <a:pt x="33" y="54"/>
                    </a:lnTo>
                    <a:lnTo>
                      <a:pt x="35" y="54"/>
                    </a:lnTo>
                    <a:lnTo>
                      <a:pt x="35" y="54"/>
                    </a:lnTo>
                    <a:lnTo>
                      <a:pt x="35" y="56"/>
                    </a:lnTo>
                    <a:lnTo>
                      <a:pt x="35" y="57"/>
                    </a:lnTo>
                    <a:lnTo>
                      <a:pt x="35" y="57"/>
                    </a:lnTo>
                    <a:lnTo>
                      <a:pt x="35" y="57"/>
                    </a:lnTo>
                    <a:lnTo>
                      <a:pt x="35" y="59"/>
                    </a:lnTo>
                    <a:lnTo>
                      <a:pt x="35" y="61"/>
                    </a:lnTo>
                    <a:lnTo>
                      <a:pt x="37" y="66"/>
                    </a:lnTo>
                    <a:lnTo>
                      <a:pt x="37" y="68"/>
                    </a:lnTo>
                    <a:lnTo>
                      <a:pt x="38" y="68"/>
                    </a:lnTo>
                    <a:lnTo>
                      <a:pt x="38" y="69"/>
                    </a:lnTo>
                    <a:lnTo>
                      <a:pt x="38" y="69"/>
                    </a:lnTo>
                    <a:lnTo>
                      <a:pt x="38" y="69"/>
                    </a:lnTo>
                    <a:lnTo>
                      <a:pt x="40" y="69"/>
                    </a:lnTo>
                    <a:lnTo>
                      <a:pt x="42" y="71"/>
                    </a:lnTo>
                    <a:lnTo>
                      <a:pt x="42" y="71"/>
                    </a:lnTo>
                    <a:lnTo>
                      <a:pt x="45" y="74"/>
                    </a:lnTo>
                    <a:lnTo>
                      <a:pt x="45" y="74"/>
                    </a:lnTo>
                    <a:lnTo>
                      <a:pt x="45" y="76"/>
                    </a:lnTo>
                    <a:lnTo>
                      <a:pt x="45" y="78"/>
                    </a:lnTo>
                    <a:lnTo>
                      <a:pt x="45" y="78"/>
                    </a:lnTo>
                    <a:lnTo>
                      <a:pt x="45" y="78"/>
                    </a:lnTo>
                    <a:lnTo>
                      <a:pt x="45" y="78"/>
                    </a:lnTo>
                    <a:lnTo>
                      <a:pt x="45" y="78"/>
                    </a:lnTo>
                    <a:lnTo>
                      <a:pt x="47" y="79"/>
                    </a:lnTo>
                    <a:lnTo>
                      <a:pt x="47" y="79"/>
                    </a:lnTo>
                    <a:lnTo>
                      <a:pt x="47" y="81"/>
                    </a:lnTo>
                    <a:lnTo>
                      <a:pt x="50" y="85"/>
                    </a:lnTo>
                    <a:lnTo>
                      <a:pt x="54" y="86"/>
                    </a:lnTo>
                    <a:lnTo>
                      <a:pt x="55" y="88"/>
                    </a:lnTo>
                    <a:lnTo>
                      <a:pt x="57" y="90"/>
                    </a:lnTo>
                    <a:lnTo>
                      <a:pt x="59" y="90"/>
                    </a:lnTo>
                    <a:lnTo>
                      <a:pt x="59" y="90"/>
                    </a:lnTo>
                    <a:lnTo>
                      <a:pt x="60" y="91"/>
                    </a:lnTo>
                    <a:lnTo>
                      <a:pt x="62" y="90"/>
                    </a:lnTo>
                    <a:lnTo>
                      <a:pt x="62" y="90"/>
                    </a:lnTo>
                    <a:lnTo>
                      <a:pt x="62" y="90"/>
                    </a:lnTo>
                    <a:lnTo>
                      <a:pt x="62" y="88"/>
                    </a:lnTo>
                    <a:lnTo>
                      <a:pt x="62" y="88"/>
                    </a:lnTo>
                    <a:lnTo>
                      <a:pt x="62" y="88"/>
                    </a:lnTo>
                    <a:lnTo>
                      <a:pt x="64" y="91"/>
                    </a:lnTo>
                    <a:lnTo>
                      <a:pt x="64" y="93"/>
                    </a:lnTo>
                    <a:lnTo>
                      <a:pt x="66" y="95"/>
                    </a:lnTo>
                    <a:lnTo>
                      <a:pt x="67" y="102"/>
                    </a:lnTo>
                    <a:lnTo>
                      <a:pt x="67" y="103"/>
                    </a:lnTo>
                    <a:lnTo>
                      <a:pt x="69" y="105"/>
                    </a:lnTo>
                    <a:lnTo>
                      <a:pt x="69" y="105"/>
                    </a:lnTo>
                    <a:lnTo>
                      <a:pt x="69" y="105"/>
                    </a:lnTo>
                    <a:lnTo>
                      <a:pt x="69" y="105"/>
                    </a:lnTo>
                    <a:lnTo>
                      <a:pt x="72" y="117"/>
                    </a:lnTo>
                    <a:lnTo>
                      <a:pt x="72" y="120"/>
                    </a:lnTo>
                    <a:lnTo>
                      <a:pt x="72" y="120"/>
                    </a:lnTo>
                    <a:lnTo>
                      <a:pt x="72" y="120"/>
                    </a:lnTo>
                    <a:lnTo>
                      <a:pt x="72" y="120"/>
                    </a:lnTo>
                    <a:lnTo>
                      <a:pt x="72" y="120"/>
                    </a:lnTo>
                    <a:lnTo>
                      <a:pt x="71" y="120"/>
                    </a:lnTo>
                    <a:lnTo>
                      <a:pt x="71" y="120"/>
                    </a:lnTo>
                    <a:lnTo>
                      <a:pt x="71" y="120"/>
                    </a:lnTo>
                    <a:lnTo>
                      <a:pt x="71" y="120"/>
                    </a:lnTo>
                    <a:lnTo>
                      <a:pt x="71" y="120"/>
                    </a:lnTo>
                    <a:lnTo>
                      <a:pt x="67" y="122"/>
                    </a:lnTo>
                    <a:lnTo>
                      <a:pt x="64" y="122"/>
                    </a:lnTo>
                    <a:lnTo>
                      <a:pt x="59" y="122"/>
                    </a:lnTo>
                    <a:lnTo>
                      <a:pt x="59" y="124"/>
                    </a:lnTo>
                    <a:lnTo>
                      <a:pt x="54" y="124"/>
                    </a:lnTo>
                    <a:lnTo>
                      <a:pt x="54" y="124"/>
                    </a:lnTo>
                    <a:lnTo>
                      <a:pt x="54" y="124"/>
                    </a:lnTo>
                    <a:lnTo>
                      <a:pt x="52" y="124"/>
                    </a:lnTo>
                    <a:lnTo>
                      <a:pt x="50" y="125"/>
                    </a:lnTo>
                    <a:lnTo>
                      <a:pt x="50" y="125"/>
                    </a:lnTo>
                    <a:lnTo>
                      <a:pt x="49" y="125"/>
                    </a:lnTo>
                    <a:lnTo>
                      <a:pt x="49" y="125"/>
                    </a:lnTo>
                    <a:lnTo>
                      <a:pt x="49" y="125"/>
                    </a:lnTo>
                    <a:lnTo>
                      <a:pt x="45" y="125"/>
                    </a:lnTo>
                    <a:lnTo>
                      <a:pt x="44" y="125"/>
                    </a:lnTo>
                    <a:lnTo>
                      <a:pt x="44" y="125"/>
                    </a:lnTo>
                    <a:lnTo>
                      <a:pt x="42" y="127"/>
                    </a:lnTo>
                    <a:lnTo>
                      <a:pt x="42" y="127"/>
                    </a:lnTo>
                    <a:lnTo>
                      <a:pt x="42" y="127"/>
                    </a:lnTo>
                    <a:lnTo>
                      <a:pt x="40" y="127"/>
                    </a:lnTo>
                    <a:lnTo>
                      <a:pt x="40" y="127"/>
                    </a:lnTo>
                    <a:lnTo>
                      <a:pt x="38" y="127"/>
                    </a:lnTo>
                    <a:lnTo>
                      <a:pt x="38" y="127"/>
                    </a:lnTo>
                    <a:lnTo>
                      <a:pt x="38" y="127"/>
                    </a:lnTo>
                    <a:lnTo>
                      <a:pt x="38" y="127"/>
                    </a:lnTo>
                    <a:lnTo>
                      <a:pt x="37" y="127"/>
                    </a:lnTo>
                    <a:lnTo>
                      <a:pt x="35" y="127"/>
                    </a:lnTo>
                    <a:lnTo>
                      <a:pt x="33" y="127"/>
                    </a:lnTo>
                    <a:lnTo>
                      <a:pt x="33" y="129"/>
                    </a:lnTo>
                    <a:lnTo>
                      <a:pt x="32" y="129"/>
                    </a:lnTo>
                    <a:lnTo>
                      <a:pt x="30" y="125"/>
                    </a:lnTo>
                    <a:lnTo>
                      <a:pt x="30" y="125"/>
                    </a:lnTo>
                    <a:lnTo>
                      <a:pt x="30" y="122"/>
                    </a:lnTo>
                    <a:lnTo>
                      <a:pt x="28" y="120"/>
                    </a:lnTo>
                    <a:lnTo>
                      <a:pt x="28" y="118"/>
                    </a:lnTo>
                    <a:lnTo>
                      <a:pt x="28" y="118"/>
                    </a:lnTo>
                    <a:lnTo>
                      <a:pt x="28" y="117"/>
                    </a:lnTo>
                    <a:lnTo>
                      <a:pt x="28" y="117"/>
                    </a:lnTo>
                    <a:lnTo>
                      <a:pt x="27" y="113"/>
                    </a:lnTo>
                    <a:lnTo>
                      <a:pt x="27" y="113"/>
                    </a:lnTo>
                    <a:lnTo>
                      <a:pt x="27" y="113"/>
                    </a:lnTo>
                    <a:lnTo>
                      <a:pt x="27" y="113"/>
                    </a:lnTo>
                    <a:lnTo>
                      <a:pt x="27" y="112"/>
                    </a:lnTo>
                    <a:lnTo>
                      <a:pt x="27" y="112"/>
                    </a:lnTo>
                    <a:lnTo>
                      <a:pt x="22" y="95"/>
                    </a:lnTo>
                    <a:lnTo>
                      <a:pt x="22" y="95"/>
                    </a:lnTo>
                    <a:lnTo>
                      <a:pt x="22" y="95"/>
                    </a:lnTo>
                    <a:lnTo>
                      <a:pt x="22" y="95"/>
                    </a:lnTo>
                    <a:lnTo>
                      <a:pt x="22" y="93"/>
                    </a:lnTo>
                    <a:lnTo>
                      <a:pt x="22" y="93"/>
                    </a:lnTo>
                    <a:lnTo>
                      <a:pt x="22" y="91"/>
                    </a:lnTo>
                    <a:lnTo>
                      <a:pt x="22" y="91"/>
                    </a:lnTo>
                    <a:lnTo>
                      <a:pt x="15" y="69"/>
                    </a:lnTo>
                    <a:lnTo>
                      <a:pt x="15" y="68"/>
                    </a:lnTo>
                    <a:lnTo>
                      <a:pt x="15" y="66"/>
                    </a:lnTo>
                    <a:lnTo>
                      <a:pt x="15" y="66"/>
                    </a:lnTo>
                    <a:lnTo>
                      <a:pt x="11" y="57"/>
                    </a:lnTo>
                    <a:lnTo>
                      <a:pt x="11" y="57"/>
                    </a:lnTo>
                    <a:lnTo>
                      <a:pt x="10" y="52"/>
                    </a:lnTo>
                    <a:lnTo>
                      <a:pt x="8" y="46"/>
                    </a:lnTo>
                    <a:lnTo>
                      <a:pt x="8" y="46"/>
                    </a:lnTo>
                    <a:lnTo>
                      <a:pt x="5" y="30"/>
                    </a:lnTo>
                    <a:lnTo>
                      <a:pt x="5" y="30"/>
                    </a:lnTo>
                    <a:lnTo>
                      <a:pt x="1" y="22"/>
                    </a:lnTo>
                    <a:lnTo>
                      <a:pt x="1" y="22"/>
                    </a:lnTo>
                    <a:lnTo>
                      <a:pt x="1" y="17"/>
                    </a:lnTo>
                    <a:lnTo>
                      <a:pt x="1" y="17"/>
                    </a:lnTo>
                    <a:lnTo>
                      <a:pt x="1" y="15"/>
                    </a:lnTo>
                    <a:lnTo>
                      <a:pt x="1" y="15"/>
                    </a:lnTo>
                    <a:lnTo>
                      <a:pt x="0" y="13"/>
                    </a:lnTo>
                    <a:lnTo>
                      <a:pt x="3" y="8"/>
                    </a:lnTo>
                    <a:lnTo>
                      <a:pt x="3" y="7"/>
                    </a:lnTo>
                    <a:lnTo>
                      <a:pt x="5" y="3"/>
                    </a:lnTo>
                    <a:lnTo>
                      <a:pt x="6" y="3"/>
                    </a:lnTo>
                    <a:lnTo>
                      <a:pt x="6" y="2"/>
                    </a:lnTo>
                    <a:lnTo>
                      <a:pt x="8" y="2"/>
                    </a:lnTo>
                    <a:lnTo>
                      <a:pt x="10" y="0"/>
                    </a:lnTo>
                    <a:lnTo>
                      <a:pt x="10" y="0"/>
                    </a:lnTo>
                    <a:lnTo>
                      <a:pt x="10" y="0"/>
                    </a:lnTo>
                    <a:lnTo>
                      <a:pt x="10" y="0"/>
                    </a:lnTo>
                    <a:lnTo>
                      <a:pt x="11" y="0"/>
                    </a:lnTo>
                    <a:lnTo>
                      <a:pt x="11" y="0"/>
                    </a:lnTo>
                    <a:lnTo>
                      <a:pt x="13" y="0"/>
                    </a:lnTo>
                    <a:lnTo>
                      <a:pt x="16" y="0"/>
                    </a:lnTo>
                    <a:lnTo>
                      <a:pt x="20" y="0"/>
                    </a:lnTo>
                    <a:lnTo>
                      <a:pt x="22" y="0"/>
                    </a:lnTo>
                    <a:lnTo>
                      <a:pt x="22" y="2"/>
                    </a:lnTo>
                    <a:lnTo>
                      <a:pt x="22" y="2"/>
                    </a:lnTo>
                    <a:lnTo>
                      <a:pt x="22" y="3"/>
                    </a:lnTo>
                    <a:lnTo>
                      <a:pt x="22" y="3"/>
                    </a:lnTo>
                    <a:lnTo>
                      <a:pt x="20" y="5"/>
                    </a:lnTo>
                    <a:lnTo>
                      <a:pt x="20" y="7"/>
                    </a:lnTo>
                    <a:lnTo>
                      <a:pt x="20" y="7"/>
                    </a:lnTo>
                    <a:lnTo>
                      <a:pt x="20" y="7"/>
                    </a:lnTo>
                    <a:lnTo>
                      <a:pt x="20" y="8"/>
                    </a:lnTo>
                    <a:lnTo>
                      <a:pt x="20" y="8"/>
                    </a:lnTo>
                    <a:lnTo>
                      <a:pt x="18" y="12"/>
                    </a:lnTo>
                    <a:close/>
                  </a:path>
                </a:pathLst>
              </a:custGeom>
              <a:solidFill>
                <a:srgbClr val="A1C7FF"/>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22" name="Freeform 13"/>
              <p:cNvSpPr>
                <a:spLocks/>
              </p:cNvSpPr>
              <p:nvPr/>
            </p:nvSpPr>
            <p:spPr bwMode="auto">
              <a:xfrm>
                <a:off x="8169276" y="2992438"/>
                <a:ext cx="23813" cy="30163"/>
              </a:xfrm>
              <a:custGeom>
                <a:avLst/>
                <a:gdLst>
                  <a:gd name="T0" fmla="*/ 9 w 15"/>
                  <a:gd name="T1" fmla="*/ 19 h 19"/>
                  <a:gd name="T2" fmla="*/ 9 w 15"/>
                  <a:gd name="T3" fmla="*/ 19 h 19"/>
                  <a:gd name="T4" fmla="*/ 9 w 15"/>
                  <a:gd name="T5" fmla="*/ 16 h 19"/>
                  <a:gd name="T6" fmla="*/ 9 w 15"/>
                  <a:gd name="T7" fmla="*/ 14 h 19"/>
                  <a:gd name="T8" fmla="*/ 7 w 15"/>
                  <a:gd name="T9" fmla="*/ 12 h 19"/>
                  <a:gd name="T10" fmla="*/ 5 w 15"/>
                  <a:gd name="T11" fmla="*/ 11 h 19"/>
                  <a:gd name="T12" fmla="*/ 3 w 15"/>
                  <a:gd name="T13" fmla="*/ 11 h 19"/>
                  <a:gd name="T14" fmla="*/ 2 w 15"/>
                  <a:gd name="T15" fmla="*/ 9 h 19"/>
                  <a:gd name="T16" fmla="*/ 0 w 15"/>
                  <a:gd name="T17" fmla="*/ 7 h 19"/>
                  <a:gd name="T18" fmla="*/ 0 w 15"/>
                  <a:gd name="T19" fmla="*/ 7 h 19"/>
                  <a:gd name="T20" fmla="*/ 2 w 15"/>
                  <a:gd name="T21" fmla="*/ 6 h 19"/>
                  <a:gd name="T22" fmla="*/ 3 w 15"/>
                  <a:gd name="T23" fmla="*/ 2 h 19"/>
                  <a:gd name="T24" fmla="*/ 5 w 15"/>
                  <a:gd name="T25" fmla="*/ 0 h 19"/>
                  <a:gd name="T26" fmla="*/ 5 w 15"/>
                  <a:gd name="T27" fmla="*/ 0 h 19"/>
                  <a:gd name="T28" fmla="*/ 7 w 15"/>
                  <a:gd name="T29" fmla="*/ 2 h 19"/>
                  <a:gd name="T30" fmla="*/ 7 w 15"/>
                  <a:gd name="T31" fmla="*/ 2 h 19"/>
                  <a:gd name="T32" fmla="*/ 7 w 15"/>
                  <a:gd name="T33" fmla="*/ 2 h 19"/>
                  <a:gd name="T34" fmla="*/ 9 w 15"/>
                  <a:gd name="T35" fmla="*/ 4 h 19"/>
                  <a:gd name="T36" fmla="*/ 9 w 15"/>
                  <a:gd name="T37" fmla="*/ 4 h 19"/>
                  <a:gd name="T38" fmla="*/ 12 w 15"/>
                  <a:gd name="T39" fmla="*/ 7 h 19"/>
                  <a:gd name="T40" fmla="*/ 15 w 15"/>
                  <a:gd name="T41" fmla="*/ 9 h 19"/>
                  <a:gd name="T42" fmla="*/ 15 w 15"/>
                  <a:gd name="T43" fmla="*/ 9 h 19"/>
                  <a:gd name="T44" fmla="*/ 15 w 15"/>
                  <a:gd name="T45" fmla="*/ 9 h 19"/>
                  <a:gd name="T46" fmla="*/ 15 w 15"/>
                  <a:gd name="T47" fmla="*/ 9 h 19"/>
                  <a:gd name="T48" fmla="*/ 14 w 15"/>
                  <a:gd name="T49" fmla="*/ 12 h 19"/>
                  <a:gd name="T50" fmla="*/ 14 w 15"/>
                  <a:gd name="T51" fmla="*/ 12 h 19"/>
                  <a:gd name="T52" fmla="*/ 10 w 15"/>
                  <a:gd name="T53" fmla="*/ 16 h 19"/>
                  <a:gd name="T54" fmla="*/ 9 w 15"/>
                  <a:gd name="T55"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5" h="19">
                    <a:moveTo>
                      <a:pt x="9" y="19"/>
                    </a:moveTo>
                    <a:lnTo>
                      <a:pt x="9" y="19"/>
                    </a:lnTo>
                    <a:lnTo>
                      <a:pt x="9" y="16"/>
                    </a:lnTo>
                    <a:lnTo>
                      <a:pt x="9" y="14"/>
                    </a:lnTo>
                    <a:lnTo>
                      <a:pt x="7" y="12"/>
                    </a:lnTo>
                    <a:lnTo>
                      <a:pt x="5" y="11"/>
                    </a:lnTo>
                    <a:lnTo>
                      <a:pt x="3" y="11"/>
                    </a:lnTo>
                    <a:lnTo>
                      <a:pt x="2" y="9"/>
                    </a:lnTo>
                    <a:lnTo>
                      <a:pt x="0" y="7"/>
                    </a:lnTo>
                    <a:lnTo>
                      <a:pt x="0" y="7"/>
                    </a:lnTo>
                    <a:lnTo>
                      <a:pt x="2" y="6"/>
                    </a:lnTo>
                    <a:lnTo>
                      <a:pt x="3" y="2"/>
                    </a:lnTo>
                    <a:lnTo>
                      <a:pt x="5" y="0"/>
                    </a:lnTo>
                    <a:lnTo>
                      <a:pt x="5" y="0"/>
                    </a:lnTo>
                    <a:lnTo>
                      <a:pt x="7" y="2"/>
                    </a:lnTo>
                    <a:lnTo>
                      <a:pt x="7" y="2"/>
                    </a:lnTo>
                    <a:lnTo>
                      <a:pt x="7" y="2"/>
                    </a:lnTo>
                    <a:lnTo>
                      <a:pt x="9" y="4"/>
                    </a:lnTo>
                    <a:lnTo>
                      <a:pt x="9" y="4"/>
                    </a:lnTo>
                    <a:lnTo>
                      <a:pt x="12" y="7"/>
                    </a:lnTo>
                    <a:lnTo>
                      <a:pt x="15" y="9"/>
                    </a:lnTo>
                    <a:lnTo>
                      <a:pt x="15" y="9"/>
                    </a:lnTo>
                    <a:lnTo>
                      <a:pt x="15" y="9"/>
                    </a:lnTo>
                    <a:lnTo>
                      <a:pt x="15" y="9"/>
                    </a:lnTo>
                    <a:lnTo>
                      <a:pt x="14" y="12"/>
                    </a:lnTo>
                    <a:lnTo>
                      <a:pt x="14" y="12"/>
                    </a:lnTo>
                    <a:lnTo>
                      <a:pt x="10" y="16"/>
                    </a:lnTo>
                    <a:lnTo>
                      <a:pt x="9" y="19"/>
                    </a:lnTo>
                    <a:close/>
                  </a:path>
                </a:pathLst>
              </a:custGeom>
              <a:solidFill>
                <a:srgbClr val="0000AD"/>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23" name="Freeform 14"/>
              <p:cNvSpPr>
                <a:spLocks noEditPoints="1"/>
              </p:cNvSpPr>
              <p:nvPr/>
            </p:nvSpPr>
            <p:spPr bwMode="auto">
              <a:xfrm>
                <a:off x="7200901" y="4275138"/>
                <a:ext cx="987425" cy="904875"/>
              </a:xfrm>
              <a:custGeom>
                <a:avLst/>
                <a:gdLst>
                  <a:gd name="T0" fmla="*/ 544 w 622"/>
                  <a:gd name="T1" fmla="*/ 546 h 570"/>
                  <a:gd name="T2" fmla="*/ 519 w 622"/>
                  <a:gd name="T3" fmla="*/ 561 h 570"/>
                  <a:gd name="T4" fmla="*/ 524 w 622"/>
                  <a:gd name="T5" fmla="*/ 553 h 570"/>
                  <a:gd name="T6" fmla="*/ 544 w 622"/>
                  <a:gd name="T7" fmla="*/ 544 h 570"/>
                  <a:gd name="T8" fmla="*/ 566 w 622"/>
                  <a:gd name="T9" fmla="*/ 539 h 570"/>
                  <a:gd name="T10" fmla="*/ 586 w 622"/>
                  <a:gd name="T11" fmla="*/ 527 h 570"/>
                  <a:gd name="T12" fmla="*/ 605 w 622"/>
                  <a:gd name="T13" fmla="*/ 504 h 570"/>
                  <a:gd name="T14" fmla="*/ 600 w 622"/>
                  <a:gd name="T15" fmla="*/ 509 h 570"/>
                  <a:gd name="T16" fmla="*/ 613 w 622"/>
                  <a:gd name="T17" fmla="*/ 487 h 570"/>
                  <a:gd name="T18" fmla="*/ 620 w 622"/>
                  <a:gd name="T19" fmla="*/ 461 h 570"/>
                  <a:gd name="T20" fmla="*/ 461 w 622"/>
                  <a:gd name="T21" fmla="*/ 400 h 570"/>
                  <a:gd name="T22" fmla="*/ 451 w 622"/>
                  <a:gd name="T23" fmla="*/ 390 h 570"/>
                  <a:gd name="T24" fmla="*/ 198 w 622"/>
                  <a:gd name="T25" fmla="*/ 136 h 570"/>
                  <a:gd name="T26" fmla="*/ 204 w 622"/>
                  <a:gd name="T27" fmla="*/ 143 h 570"/>
                  <a:gd name="T28" fmla="*/ 207 w 622"/>
                  <a:gd name="T29" fmla="*/ 141 h 570"/>
                  <a:gd name="T30" fmla="*/ 263 w 622"/>
                  <a:gd name="T31" fmla="*/ 36 h 570"/>
                  <a:gd name="T32" fmla="*/ 347 w 622"/>
                  <a:gd name="T33" fmla="*/ 31 h 570"/>
                  <a:gd name="T34" fmla="*/ 403 w 622"/>
                  <a:gd name="T35" fmla="*/ 46 h 570"/>
                  <a:gd name="T36" fmla="*/ 429 w 622"/>
                  <a:gd name="T37" fmla="*/ 6 h 570"/>
                  <a:gd name="T38" fmla="*/ 463 w 622"/>
                  <a:gd name="T39" fmla="*/ 46 h 570"/>
                  <a:gd name="T40" fmla="*/ 510 w 622"/>
                  <a:gd name="T41" fmla="*/ 146 h 570"/>
                  <a:gd name="T42" fmla="*/ 549 w 622"/>
                  <a:gd name="T43" fmla="*/ 202 h 570"/>
                  <a:gd name="T44" fmla="*/ 581 w 622"/>
                  <a:gd name="T45" fmla="*/ 280 h 570"/>
                  <a:gd name="T46" fmla="*/ 613 w 622"/>
                  <a:gd name="T47" fmla="*/ 346 h 570"/>
                  <a:gd name="T48" fmla="*/ 620 w 622"/>
                  <a:gd name="T49" fmla="*/ 426 h 570"/>
                  <a:gd name="T50" fmla="*/ 610 w 622"/>
                  <a:gd name="T51" fmla="*/ 449 h 570"/>
                  <a:gd name="T52" fmla="*/ 608 w 622"/>
                  <a:gd name="T53" fmla="*/ 482 h 570"/>
                  <a:gd name="T54" fmla="*/ 590 w 622"/>
                  <a:gd name="T55" fmla="*/ 495 h 570"/>
                  <a:gd name="T56" fmla="*/ 568 w 622"/>
                  <a:gd name="T57" fmla="*/ 502 h 570"/>
                  <a:gd name="T58" fmla="*/ 549 w 622"/>
                  <a:gd name="T59" fmla="*/ 487 h 570"/>
                  <a:gd name="T60" fmla="*/ 532 w 622"/>
                  <a:gd name="T61" fmla="*/ 458 h 570"/>
                  <a:gd name="T62" fmla="*/ 512 w 622"/>
                  <a:gd name="T63" fmla="*/ 441 h 570"/>
                  <a:gd name="T64" fmla="*/ 485 w 622"/>
                  <a:gd name="T65" fmla="*/ 417 h 570"/>
                  <a:gd name="T66" fmla="*/ 458 w 622"/>
                  <a:gd name="T67" fmla="*/ 390 h 570"/>
                  <a:gd name="T68" fmla="*/ 458 w 622"/>
                  <a:gd name="T69" fmla="*/ 361 h 570"/>
                  <a:gd name="T70" fmla="*/ 451 w 622"/>
                  <a:gd name="T71" fmla="*/ 371 h 570"/>
                  <a:gd name="T72" fmla="*/ 419 w 622"/>
                  <a:gd name="T73" fmla="*/ 336 h 570"/>
                  <a:gd name="T74" fmla="*/ 403 w 622"/>
                  <a:gd name="T75" fmla="*/ 309 h 570"/>
                  <a:gd name="T76" fmla="*/ 419 w 622"/>
                  <a:gd name="T77" fmla="*/ 282 h 570"/>
                  <a:gd name="T78" fmla="*/ 408 w 622"/>
                  <a:gd name="T79" fmla="*/ 277 h 570"/>
                  <a:gd name="T80" fmla="*/ 407 w 622"/>
                  <a:gd name="T81" fmla="*/ 275 h 570"/>
                  <a:gd name="T82" fmla="*/ 398 w 622"/>
                  <a:gd name="T83" fmla="*/ 297 h 570"/>
                  <a:gd name="T84" fmla="*/ 386 w 622"/>
                  <a:gd name="T85" fmla="*/ 272 h 570"/>
                  <a:gd name="T86" fmla="*/ 386 w 622"/>
                  <a:gd name="T87" fmla="*/ 243 h 570"/>
                  <a:gd name="T88" fmla="*/ 390 w 622"/>
                  <a:gd name="T89" fmla="*/ 212 h 570"/>
                  <a:gd name="T90" fmla="*/ 383 w 622"/>
                  <a:gd name="T91" fmla="*/ 182 h 570"/>
                  <a:gd name="T92" fmla="*/ 363 w 622"/>
                  <a:gd name="T93" fmla="*/ 161 h 570"/>
                  <a:gd name="T94" fmla="*/ 342 w 622"/>
                  <a:gd name="T95" fmla="*/ 150 h 570"/>
                  <a:gd name="T96" fmla="*/ 322 w 622"/>
                  <a:gd name="T97" fmla="*/ 124 h 570"/>
                  <a:gd name="T98" fmla="*/ 298 w 622"/>
                  <a:gd name="T99" fmla="*/ 102 h 570"/>
                  <a:gd name="T100" fmla="*/ 256 w 622"/>
                  <a:gd name="T101" fmla="*/ 92 h 570"/>
                  <a:gd name="T102" fmla="*/ 242 w 622"/>
                  <a:gd name="T103" fmla="*/ 109 h 570"/>
                  <a:gd name="T104" fmla="*/ 212 w 622"/>
                  <a:gd name="T105" fmla="*/ 128 h 570"/>
                  <a:gd name="T106" fmla="*/ 183 w 622"/>
                  <a:gd name="T107" fmla="*/ 138 h 570"/>
                  <a:gd name="T108" fmla="*/ 176 w 622"/>
                  <a:gd name="T109" fmla="*/ 138 h 570"/>
                  <a:gd name="T110" fmla="*/ 156 w 622"/>
                  <a:gd name="T111" fmla="*/ 106 h 570"/>
                  <a:gd name="T112" fmla="*/ 90 w 622"/>
                  <a:gd name="T113" fmla="*/ 82 h 570"/>
                  <a:gd name="T114" fmla="*/ 17 w 622"/>
                  <a:gd name="T115" fmla="*/ 92 h 570"/>
                  <a:gd name="T116" fmla="*/ 4 w 622"/>
                  <a:gd name="T117" fmla="*/ 34 h 570"/>
                  <a:gd name="T118" fmla="*/ 65 w 622"/>
                  <a:gd name="T119" fmla="*/ 28 h 5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622" h="570">
                    <a:moveTo>
                      <a:pt x="485" y="570"/>
                    </a:moveTo>
                    <a:lnTo>
                      <a:pt x="481" y="570"/>
                    </a:lnTo>
                    <a:lnTo>
                      <a:pt x="480" y="570"/>
                    </a:lnTo>
                    <a:lnTo>
                      <a:pt x="480" y="568"/>
                    </a:lnTo>
                    <a:lnTo>
                      <a:pt x="481" y="566"/>
                    </a:lnTo>
                    <a:lnTo>
                      <a:pt x="481" y="565"/>
                    </a:lnTo>
                    <a:lnTo>
                      <a:pt x="483" y="565"/>
                    </a:lnTo>
                    <a:lnTo>
                      <a:pt x="485" y="565"/>
                    </a:lnTo>
                    <a:lnTo>
                      <a:pt x="485" y="566"/>
                    </a:lnTo>
                    <a:lnTo>
                      <a:pt x="485" y="568"/>
                    </a:lnTo>
                    <a:lnTo>
                      <a:pt x="485" y="570"/>
                    </a:lnTo>
                    <a:close/>
                    <a:moveTo>
                      <a:pt x="551" y="548"/>
                    </a:moveTo>
                    <a:lnTo>
                      <a:pt x="547" y="549"/>
                    </a:lnTo>
                    <a:lnTo>
                      <a:pt x="549" y="548"/>
                    </a:lnTo>
                    <a:lnTo>
                      <a:pt x="551" y="548"/>
                    </a:lnTo>
                    <a:close/>
                    <a:moveTo>
                      <a:pt x="539" y="544"/>
                    </a:moveTo>
                    <a:lnTo>
                      <a:pt x="541" y="546"/>
                    </a:lnTo>
                    <a:lnTo>
                      <a:pt x="542" y="546"/>
                    </a:lnTo>
                    <a:lnTo>
                      <a:pt x="544" y="546"/>
                    </a:lnTo>
                    <a:lnTo>
                      <a:pt x="546" y="548"/>
                    </a:lnTo>
                    <a:lnTo>
                      <a:pt x="546" y="549"/>
                    </a:lnTo>
                    <a:lnTo>
                      <a:pt x="547" y="549"/>
                    </a:lnTo>
                    <a:lnTo>
                      <a:pt x="546" y="551"/>
                    </a:lnTo>
                    <a:lnTo>
                      <a:pt x="544" y="551"/>
                    </a:lnTo>
                    <a:lnTo>
                      <a:pt x="539" y="554"/>
                    </a:lnTo>
                    <a:lnTo>
                      <a:pt x="539" y="553"/>
                    </a:lnTo>
                    <a:lnTo>
                      <a:pt x="537" y="553"/>
                    </a:lnTo>
                    <a:lnTo>
                      <a:pt x="536" y="553"/>
                    </a:lnTo>
                    <a:lnTo>
                      <a:pt x="534" y="553"/>
                    </a:lnTo>
                    <a:lnTo>
                      <a:pt x="532" y="553"/>
                    </a:lnTo>
                    <a:lnTo>
                      <a:pt x="532" y="551"/>
                    </a:lnTo>
                    <a:lnTo>
                      <a:pt x="530" y="551"/>
                    </a:lnTo>
                    <a:lnTo>
                      <a:pt x="530" y="553"/>
                    </a:lnTo>
                    <a:lnTo>
                      <a:pt x="530" y="554"/>
                    </a:lnTo>
                    <a:lnTo>
                      <a:pt x="530" y="556"/>
                    </a:lnTo>
                    <a:lnTo>
                      <a:pt x="527" y="556"/>
                    </a:lnTo>
                    <a:lnTo>
                      <a:pt x="524" y="560"/>
                    </a:lnTo>
                    <a:lnTo>
                      <a:pt x="519" y="561"/>
                    </a:lnTo>
                    <a:lnTo>
                      <a:pt x="519" y="563"/>
                    </a:lnTo>
                    <a:lnTo>
                      <a:pt x="517" y="563"/>
                    </a:lnTo>
                    <a:lnTo>
                      <a:pt x="514" y="565"/>
                    </a:lnTo>
                    <a:lnTo>
                      <a:pt x="512" y="565"/>
                    </a:lnTo>
                    <a:lnTo>
                      <a:pt x="510" y="565"/>
                    </a:lnTo>
                    <a:lnTo>
                      <a:pt x="508" y="566"/>
                    </a:lnTo>
                    <a:lnTo>
                      <a:pt x="507" y="565"/>
                    </a:lnTo>
                    <a:lnTo>
                      <a:pt x="508" y="563"/>
                    </a:lnTo>
                    <a:lnTo>
                      <a:pt x="508" y="561"/>
                    </a:lnTo>
                    <a:lnTo>
                      <a:pt x="510" y="561"/>
                    </a:lnTo>
                    <a:lnTo>
                      <a:pt x="512" y="561"/>
                    </a:lnTo>
                    <a:lnTo>
                      <a:pt x="514" y="561"/>
                    </a:lnTo>
                    <a:lnTo>
                      <a:pt x="515" y="561"/>
                    </a:lnTo>
                    <a:lnTo>
                      <a:pt x="515" y="560"/>
                    </a:lnTo>
                    <a:lnTo>
                      <a:pt x="517" y="560"/>
                    </a:lnTo>
                    <a:lnTo>
                      <a:pt x="519" y="558"/>
                    </a:lnTo>
                    <a:lnTo>
                      <a:pt x="520" y="556"/>
                    </a:lnTo>
                    <a:lnTo>
                      <a:pt x="522" y="554"/>
                    </a:lnTo>
                    <a:lnTo>
                      <a:pt x="524" y="553"/>
                    </a:lnTo>
                    <a:lnTo>
                      <a:pt x="525" y="549"/>
                    </a:lnTo>
                    <a:lnTo>
                      <a:pt x="527" y="551"/>
                    </a:lnTo>
                    <a:lnTo>
                      <a:pt x="529" y="549"/>
                    </a:lnTo>
                    <a:lnTo>
                      <a:pt x="529" y="548"/>
                    </a:lnTo>
                    <a:lnTo>
                      <a:pt x="530" y="548"/>
                    </a:lnTo>
                    <a:lnTo>
                      <a:pt x="532" y="548"/>
                    </a:lnTo>
                    <a:lnTo>
                      <a:pt x="534" y="548"/>
                    </a:lnTo>
                    <a:lnTo>
                      <a:pt x="534" y="546"/>
                    </a:lnTo>
                    <a:lnTo>
                      <a:pt x="534" y="544"/>
                    </a:lnTo>
                    <a:lnTo>
                      <a:pt x="534" y="546"/>
                    </a:lnTo>
                    <a:lnTo>
                      <a:pt x="536" y="546"/>
                    </a:lnTo>
                    <a:lnTo>
                      <a:pt x="536" y="544"/>
                    </a:lnTo>
                    <a:lnTo>
                      <a:pt x="536" y="543"/>
                    </a:lnTo>
                    <a:lnTo>
                      <a:pt x="537" y="543"/>
                    </a:lnTo>
                    <a:lnTo>
                      <a:pt x="539" y="544"/>
                    </a:lnTo>
                    <a:close/>
                    <a:moveTo>
                      <a:pt x="544" y="541"/>
                    </a:moveTo>
                    <a:lnTo>
                      <a:pt x="546" y="543"/>
                    </a:lnTo>
                    <a:lnTo>
                      <a:pt x="546" y="544"/>
                    </a:lnTo>
                    <a:lnTo>
                      <a:pt x="544" y="544"/>
                    </a:lnTo>
                    <a:lnTo>
                      <a:pt x="541" y="543"/>
                    </a:lnTo>
                    <a:lnTo>
                      <a:pt x="541" y="541"/>
                    </a:lnTo>
                    <a:lnTo>
                      <a:pt x="542" y="541"/>
                    </a:lnTo>
                    <a:lnTo>
                      <a:pt x="544" y="541"/>
                    </a:lnTo>
                    <a:close/>
                    <a:moveTo>
                      <a:pt x="576" y="534"/>
                    </a:moveTo>
                    <a:lnTo>
                      <a:pt x="574" y="536"/>
                    </a:lnTo>
                    <a:lnTo>
                      <a:pt x="573" y="536"/>
                    </a:lnTo>
                    <a:lnTo>
                      <a:pt x="568" y="541"/>
                    </a:lnTo>
                    <a:lnTo>
                      <a:pt x="566" y="541"/>
                    </a:lnTo>
                    <a:lnTo>
                      <a:pt x="564" y="541"/>
                    </a:lnTo>
                    <a:lnTo>
                      <a:pt x="564" y="543"/>
                    </a:lnTo>
                    <a:lnTo>
                      <a:pt x="563" y="543"/>
                    </a:lnTo>
                    <a:lnTo>
                      <a:pt x="563" y="544"/>
                    </a:lnTo>
                    <a:lnTo>
                      <a:pt x="561" y="544"/>
                    </a:lnTo>
                    <a:lnTo>
                      <a:pt x="559" y="543"/>
                    </a:lnTo>
                    <a:lnTo>
                      <a:pt x="561" y="543"/>
                    </a:lnTo>
                    <a:lnTo>
                      <a:pt x="564" y="541"/>
                    </a:lnTo>
                    <a:lnTo>
                      <a:pt x="564" y="539"/>
                    </a:lnTo>
                    <a:lnTo>
                      <a:pt x="566" y="539"/>
                    </a:lnTo>
                    <a:lnTo>
                      <a:pt x="568" y="539"/>
                    </a:lnTo>
                    <a:lnTo>
                      <a:pt x="569" y="537"/>
                    </a:lnTo>
                    <a:lnTo>
                      <a:pt x="571" y="536"/>
                    </a:lnTo>
                    <a:lnTo>
                      <a:pt x="574" y="534"/>
                    </a:lnTo>
                    <a:lnTo>
                      <a:pt x="576" y="534"/>
                    </a:lnTo>
                    <a:close/>
                    <a:moveTo>
                      <a:pt x="576" y="532"/>
                    </a:moveTo>
                    <a:lnTo>
                      <a:pt x="574" y="534"/>
                    </a:lnTo>
                    <a:lnTo>
                      <a:pt x="576" y="532"/>
                    </a:lnTo>
                    <a:close/>
                    <a:moveTo>
                      <a:pt x="585" y="529"/>
                    </a:moveTo>
                    <a:lnTo>
                      <a:pt x="583" y="529"/>
                    </a:lnTo>
                    <a:lnTo>
                      <a:pt x="581" y="531"/>
                    </a:lnTo>
                    <a:lnTo>
                      <a:pt x="580" y="531"/>
                    </a:lnTo>
                    <a:lnTo>
                      <a:pt x="581" y="531"/>
                    </a:lnTo>
                    <a:lnTo>
                      <a:pt x="581" y="529"/>
                    </a:lnTo>
                    <a:lnTo>
                      <a:pt x="583" y="527"/>
                    </a:lnTo>
                    <a:lnTo>
                      <a:pt x="585" y="527"/>
                    </a:lnTo>
                    <a:lnTo>
                      <a:pt x="585" y="529"/>
                    </a:lnTo>
                    <a:close/>
                    <a:moveTo>
                      <a:pt x="590" y="524"/>
                    </a:moveTo>
                    <a:lnTo>
                      <a:pt x="586" y="527"/>
                    </a:lnTo>
                    <a:lnTo>
                      <a:pt x="585" y="527"/>
                    </a:lnTo>
                    <a:lnTo>
                      <a:pt x="586" y="526"/>
                    </a:lnTo>
                    <a:lnTo>
                      <a:pt x="588" y="526"/>
                    </a:lnTo>
                    <a:lnTo>
                      <a:pt x="588" y="524"/>
                    </a:lnTo>
                    <a:lnTo>
                      <a:pt x="590" y="522"/>
                    </a:lnTo>
                    <a:lnTo>
                      <a:pt x="591" y="522"/>
                    </a:lnTo>
                    <a:lnTo>
                      <a:pt x="590" y="524"/>
                    </a:lnTo>
                    <a:close/>
                    <a:moveTo>
                      <a:pt x="617" y="478"/>
                    </a:moveTo>
                    <a:lnTo>
                      <a:pt x="617" y="482"/>
                    </a:lnTo>
                    <a:lnTo>
                      <a:pt x="615" y="483"/>
                    </a:lnTo>
                    <a:lnTo>
                      <a:pt x="612" y="490"/>
                    </a:lnTo>
                    <a:lnTo>
                      <a:pt x="613" y="492"/>
                    </a:lnTo>
                    <a:lnTo>
                      <a:pt x="612" y="493"/>
                    </a:lnTo>
                    <a:lnTo>
                      <a:pt x="612" y="495"/>
                    </a:lnTo>
                    <a:lnTo>
                      <a:pt x="610" y="499"/>
                    </a:lnTo>
                    <a:lnTo>
                      <a:pt x="608" y="500"/>
                    </a:lnTo>
                    <a:lnTo>
                      <a:pt x="607" y="502"/>
                    </a:lnTo>
                    <a:lnTo>
                      <a:pt x="605" y="502"/>
                    </a:lnTo>
                    <a:lnTo>
                      <a:pt x="605" y="504"/>
                    </a:lnTo>
                    <a:lnTo>
                      <a:pt x="603" y="505"/>
                    </a:lnTo>
                    <a:lnTo>
                      <a:pt x="605" y="507"/>
                    </a:lnTo>
                    <a:lnTo>
                      <a:pt x="603" y="507"/>
                    </a:lnTo>
                    <a:lnTo>
                      <a:pt x="602" y="510"/>
                    </a:lnTo>
                    <a:lnTo>
                      <a:pt x="600" y="514"/>
                    </a:lnTo>
                    <a:lnTo>
                      <a:pt x="598" y="514"/>
                    </a:lnTo>
                    <a:lnTo>
                      <a:pt x="598" y="515"/>
                    </a:lnTo>
                    <a:lnTo>
                      <a:pt x="597" y="515"/>
                    </a:lnTo>
                    <a:lnTo>
                      <a:pt x="595" y="519"/>
                    </a:lnTo>
                    <a:lnTo>
                      <a:pt x="593" y="521"/>
                    </a:lnTo>
                    <a:lnTo>
                      <a:pt x="593" y="519"/>
                    </a:lnTo>
                    <a:lnTo>
                      <a:pt x="595" y="519"/>
                    </a:lnTo>
                    <a:lnTo>
                      <a:pt x="595" y="517"/>
                    </a:lnTo>
                    <a:lnTo>
                      <a:pt x="595" y="515"/>
                    </a:lnTo>
                    <a:lnTo>
                      <a:pt x="597" y="514"/>
                    </a:lnTo>
                    <a:lnTo>
                      <a:pt x="598" y="514"/>
                    </a:lnTo>
                    <a:lnTo>
                      <a:pt x="600" y="512"/>
                    </a:lnTo>
                    <a:lnTo>
                      <a:pt x="600" y="510"/>
                    </a:lnTo>
                    <a:lnTo>
                      <a:pt x="600" y="509"/>
                    </a:lnTo>
                    <a:lnTo>
                      <a:pt x="602" y="509"/>
                    </a:lnTo>
                    <a:lnTo>
                      <a:pt x="603" y="507"/>
                    </a:lnTo>
                    <a:lnTo>
                      <a:pt x="603" y="505"/>
                    </a:lnTo>
                    <a:lnTo>
                      <a:pt x="605" y="504"/>
                    </a:lnTo>
                    <a:lnTo>
                      <a:pt x="605" y="502"/>
                    </a:lnTo>
                    <a:lnTo>
                      <a:pt x="605" y="500"/>
                    </a:lnTo>
                    <a:lnTo>
                      <a:pt x="603" y="500"/>
                    </a:lnTo>
                    <a:lnTo>
                      <a:pt x="603" y="499"/>
                    </a:lnTo>
                    <a:lnTo>
                      <a:pt x="605" y="500"/>
                    </a:lnTo>
                    <a:lnTo>
                      <a:pt x="607" y="500"/>
                    </a:lnTo>
                    <a:lnTo>
                      <a:pt x="607" y="499"/>
                    </a:lnTo>
                    <a:lnTo>
                      <a:pt x="605" y="495"/>
                    </a:lnTo>
                    <a:lnTo>
                      <a:pt x="608" y="495"/>
                    </a:lnTo>
                    <a:lnTo>
                      <a:pt x="610" y="495"/>
                    </a:lnTo>
                    <a:lnTo>
                      <a:pt x="610" y="492"/>
                    </a:lnTo>
                    <a:lnTo>
                      <a:pt x="610" y="490"/>
                    </a:lnTo>
                    <a:lnTo>
                      <a:pt x="610" y="488"/>
                    </a:lnTo>
                    <a:lnTo>
                      <a:pt x="612" y="488"/>
                    </a:lnTo>
                    <a:lnTo>
                      <a:pt x="613" y="487"/>
                    </a:lnTo>
                    <a:lnTo>
                      <a:pt x="613" y="485"/>
                    </a:lnTo>
                    <a:lnTo>
                      <a:pt x="613" y="483"/>
                    </a:lnTo>
                    <a:lnTo>
                      <a:pt x="612" y="483"/>
                    </a:lnTo>
                    <a:lnTo>
                      <a:pt x="610" y="482"/>
                    </a:lnTo>
                    <a:lnTo>
                      <a:pt x="612" y="482"/>
                    </a:lnTo>
                    <a:lnTo>
                      <a:pt x="613" y="482"/>
                    </a:lnTo>
                    <a:lnTo>
                      <a:pt x="613" y="480"/>
                    </a:lnTo>
                    <a:lnTo>
                      <a:pt x="615" y="478"/>
                    </a:lnTo>
                    <a:lnTo>
                      <a:pt x="617" y="475"/>
                    </a:lnTo>
                    <a:lnTo>
                      <a:pt x="617" y="473"/>
                    </a:lnTo>
                    <a:lnTo>
                      <a:pt x="617" y="471"/>
                    </a:lnTo>
                    <a:lnTo>
                      <a:pt x="617" y="470"/>
                    </a:lnTo>
                    <a:lnTo>
                      <a:pt x="619" y="470"/>
                    </a:lnTo>
                    <a:lnTo>
                      <a:pt x="620" y="470"/>
                    </a:lnTo>
                    <a:lnTo>
                      <a:pt x="620" y="468"/>
                    </a:lnTo>
                    <a:lnTo>
                      <a:pt x="620" y="466"/>
                    </a:lnTo>
                    <a:lnTo>
                      <a:pt x="620" y="465"/>
                    </a:lnTo>
                    <a:lnTo>
                      <a:pt x="620" y="463"/>
                    </a:lnTo>
                    <a:lnTo>
                      <a:pt x="620" y="461"/>
                    </a:lnTo>
                    <a:lnTo>
                      <a:pt x="620" y="460"/>
                    </a:lnTo>
                    <a:lnTo>
                      <a:pt x="622" y="460"/>
                    </a:lnTo>
                    <a:lnTo>
                      <a:pt x="622" y="461"/>
                    </a:lnTo>
                    <a:lnTo>
                      <a:pt x="622" y="463"/>
                    </a:lnTo>
                    <a:lnTo>
                      <a:pt x="620" y="468"/>
                    </a:lnTo>
                    <a:lnTo>
                      <a:pt x="620" y="470"/>
                    </a:lnTo>
                    <a:lnTo>
                      <a:pt x="619" y="473"/>
                    </a:lnTo>
                    <a:lnTo>
                      <a:pt x="619" y="475"/>
                    </a:lnTo>
                    <a:lnTo>
                      <a:pt x="619" y="477"/>
                    </a:lnTo>
                    <a:lnTo>
                      <a:pt x="617" y="477"/>
                    </a:lnTo>
                    <a:lnTo>
                      <a:pt x="617" y="478"/>
                    </a:lnTo>
                    <a:close/>
                    <a:moveTo>
                      <a:pt x="458" y="397"/>
                    </a:moveTo>
                    <a:lnTo>
                      <a:pt x="461" y="399"/>
                    </a:lnTo>
                    <a:lnTo>
                      <a:pt x="461" y="397"/>
                    </a:lnTo>
                    <a:lnTo>
                      <a:pt x="463" y="397"/>
                    </a:lnTo>
                    <a:lnTo>
                      <a:pt x="464" y="397"/>
                    </a:lnTo>
                    <a:lnTo>
                      <a:pt x="466" y="397"/>
                    </a:lnTo>
                    <a:lnTo>
                      <a:pt x="463" y="400"/>
                    </a:lnTo>
                    <a:lnTo>
                      <a:pt x="461" y="400"/>
                    </a:lnTo>
                    <a:lnTo>
                      <a:pt x="458" y="400"/>
                    </a:lnTo>
                    <a:lnTo>
                      <a:pt x="456" y="399"/>
                    </a:lnTo>
                    <a:lnTo>
                      <a:pt x="454" y="399"/>
                    </a:lnTo>
                    <a:lnTo>
                      <a:pt x="454" y="397"/>
                    </a:lnTo>
                    <a:lnTo>
                      <a:pt x="453" y="397"/>
                    </a:lnTo>
                    <a:lnTo>
                      <a:pt x="451" y="390"/>
                    </a:lnTo>
                    <a:lnTo>
                      <a:pt x="449" y="387"/>
                    </a:lnTo>
                    <a:lnTo>
                      <a:pt x="447" y="383"/>
                    </a:lnTo>
                    <a:lnTo>
                      <a:pt x="446" y="382"/>
                    </a:lnTo>
                    <a:lnTo>
                      <a:pt x="444" y="380"/>
                    </a:lnTo>
                    <a:lnTo>
                      <a:pt x="444" y="378"/>
                    </a:lnTo>
                    <a:lnTo>
                      <a:pt x="446" y="378"/>
                    </a:lnTo>
                    <a:lnTo>
                      <a:pt x="446" y="377"/>
                    </a:lnTo>
                    <a:lnTo>
                      <a:pt x="446" y="378"/>
                    </a:lnTo>
                    <a:lnTo>
                      <a:pt x="446" y="380"/>
                    </a:lnTo>
                    <a:lnTo>
                      <a:pt x="447" y="382"/>
                    </a:lnTo>
                    <a:lnTo>
                      <a:pt x="449" y="385"/>
                    </a:lnTo>
                    <a:lnTo>
                      <a:pt x="449" y="387"/>
                    </a:lnTo>
                    <a:lnTo>
                      <a:pt x="451" y="390"/>
                    </a:lnTo>
                    <a:lnTo>
                      <a:pt x="453" y="393"/>
                    </a:lnTo>
                    <a:lnTo>
                      <a:pt x="454" y="395"/>
                    </a:lnTo>
                    <a:lnTo>
                      <a:pt x="456" y="397"/>
                    </a:lnTo>
                    <a:lnTo>
                      <a:pt x="458" y="397"/>
                    </a:lnTo>
                    <a:close/>
                    <a:moveTo>
                      <a:pt x="386" y="270"/>
                    </a:moveTo>
                    <a:lnTo>
                      <a:pt x="385" y="270"/>
                    </a:lnTo>
                    <a:lnTo>
                      <a:pt x="385" y="265"/>
                    </a:lnTo>
                    <a:lnTo>
                      <a:pt x="385" y="263"/>
                    </a:lnTo>
                    <a:lnTo>
                      <a:pt x="385" y="261"/>
                    </a:lnTo>
                    <a:lnTo>
                      <a:pt x="383" y="260"/>
                    </a:lnTo>
                    <a:lnTo>
                      <a:pt x="385" y="260"/>
                    </a:lnTo>
                    <a:lnTo>
                      <a:pt x="385" y="261"/>
                    </a:lnTo>
                    <a:lnTo>
                      <a:pt x="386" y="263"/>
                    </a:lnTo>
                    <a:lnTo>
                      <a:pt x="386" y="266"/>
                    </a:lnTo>
                    <a:lnTo>
                      <a:pt x="385" y="266"/>
                    </a:lnTo>
                    <a:lnTo>
                      <a:pt x="386" y="268"/>
                    </a:lnTo>
                    <a:lnTo>
                      <a:pt x="386" y="270"/>
                    </a:lnTo>
                    <a:close/>
                    <a:moveTo>
                      <a:pt x="197" y="136"/>
                    </a:moveTo>
                    <a:lnTo>
                      <a:pt x="198" y="136"/>
                    </a:lnTo>
                    <a:lnTo>
                      <a:pt x="197" y="139"/>
                    </a:lnTo>
                    <a:lnTo>
                      <a:pt x="195" y="141"/>
                    </a:lnTo>
                    <a:lnTo>
                      <a:pt x="193" y="141"/>
                    </a:lnTo>
                    <a:lnTo>
                      <a:pt x="192" y="139"/>
                    </a:lnTo>
                    <a:lnTo>
                      <a:pt x="190" y="138"/>
                    </a:lnTo>
                    <a:lnTo>
                      <a:pt x="188" y="138"/>
                    </a:lnTo>
                    <a:lnTo>
                      <a:pt x="188" y="136"/>
                    </a:lnTo>
                    <a:lnTo>
                      <a:pt x="190" y="136"/>
                    </a:lnTo>
                    <a:lnTo>
                      <a:pt x="192" y="136"/>
                    </a:lnTo>
                    <a:lnTo>
                      <a:pt x="193" y="136"/>
                    </a:lnTo>
                    <a:lnTo>
                      <a:pt x="195" y="136"/>
                    </a:lnTo>
                    <a:lnTo>
                      <a:pt x="197" y="136"/>
                    </a:lnTo>
                    <a:close/>
                    <a:moveTo>
                      <a:pt x="207" y="141"/>
                    </a:moveTo>
                    <a:lnTo>
                      <a:pt x="202" y="144"/>
                    </a:lnTo>
                    <a:lnTo>
                      <a:pt x="200" y="143"/>
                    </a:lnTo>
                    <a:lnTo>
                      <a:pt x="197" y="141"/>
                    </a:lnTo>
                    <a:lnTo>
                      <a:pt x="200" y="143"/>
                    </a:lnTo>
                    <a:lnTo>
                      <a:pt x="202" y="143"/>
                    </a:lnTo>
                    <a:lnTo>
                      <a:pt x="204" y="143"/>
                    </a:lnTo>
                    <a:lnTo>
                      <a:pt x="205" y="141"/>
                    </a:lnTo>
                    <a:lnTo>
                      <a:pt x="207" y="141"/>
                    </a:lnTo>
                    <a:lnTo>
                      <a:pt x="209" y="138"/>
                    </a:lnTo>
                    <a:lnTo>
                      <a:pt x="210" y="138"/>
                    </a:lnTo>
                    <a:lnTo>
                      <a:pt x="212" y="136"/>
                    </a:lnTo>
                    <a:lnTo>
                      <a:pt x="214" y="134"/>
                    </a:lnTo>
                    <a:lnTo>
                      <a:pt x="217" y="133"/>
                    </a:lnTo>
                    <a:lnTo>
                      <a:pt x="219" y="131"/>
                    </a:lnTo>
                    <a:lnTo>
                      <a:pt x="220" y="131"/>
                    </a:lnTo>
                    <a:lnTo>
                      <a:pt x="224" y="128"/>
                    </a:lnTo>
                    <a:lnTo>
                      <a:pt x="224" y="126"/>
                    </a:lnTo>
                    <a:lnTo>
                      <a:pt x="226" y="124"/>
                    </a:lnTo>
                    <a:lnTo>
                      <a:pt x="224" y="128"/>
                    </a:lnTo>
                    <a:lnTo>
                      <a:pt x="220" y="131"/>
                    </a:lnTo>
                    <a:lnTo>
                      <a:pt x="220" y="133"/>
                    </a:lnTo>
                    <a:lnTo>
                      <a:pt x="219" y="133"/>
                    </a:lnTo>
                    <a:lnTo>
                      <a:pt x="215" y="136"/>
                    </a:lnTo>
                    <a:lnTo>
                      <a:pt x="212" y="136"/>
                    </a:lnTo>
                    <a:lnTo>
                      <a:pt x="207" y="141"/>
                    </a:lnTo>
                    <a:close/>
                    <a:moveTo>
                      <a:pt x="178" y="16"/>
                    </a:moveTo>
                    <a:lnTo>
                      <a:pt x="180" y="16"/>
                    </a:lnTo>
                    <a:lnTo>
                      <a:pt x="185" y="14"/>
                    </a:lnTo>
                    <a:lnTo>
                      <a:pt x="187" y="14"/>
                    </a:lnTo>
                    <a:lnTo>
                      <a:pt x="188" y="14"/>
                    </a:lnTo>
                    <a:lnTo>
                      <a:pt x="190" y="14"/>
                    </a:lnTo>
                    <a:lnTo>
                      <a:pt x="190" y="17"/>
                    </a:lnTo>
                    <a:lnTo>
                      <a:pt x="192" y="21"/>
                    </a:lnTo>
                    <a:lnTo>
                      <a:pt x="193" y="23"/>
                    </a:lnTo>
                    <a:lnTo>
                      <a:pt x="195" y="24"/>
                    </a:lnTo>
                    <a:lnTo>
                      <a:pt x="200" y="36"/>
                    </a:lnTo>
                    <a:lnTo>
                      <a:pt x="204" y="39"/>
                    </a:lnTo>
                    <a:lnTo>
                      <a:pt x="222" y="38"/>
                    </a:lnTo>
                    <a:lnTo>
                      <a:pt x="227" y="38"/>
                    </a:lnTo>
                    <a:lnTo>
                      <a:pt x="237" y="38"/>
                    </a:lnTo>
                    <a:lnTo>
                      <a:pt x="246" y="38"/>
                    </a:lnTo>
                    <a:lnTo>
                      <a:pt x="259" y="36"/>
                    </a:lnTo>
                    <a:lnTo>
                      <a:pt x="261" y="36"/>
                    </a:lnTo>
                    <a:lnTo>
                      <a:pt x="263" y="36"/>
                    </a:lnTo>
                    <a:lnTo>
                      <a:pt x="266" y="36"/>
                    </a:lnTo>
                    <a:lnTo>
                      <a:pt x="275" y="34"/>
                    </a:lnTo>
                    <a:lnTo>
                      <a:pt x="276" y="34"/>
                    </a:lnTo>
                    <a:lnTo>
                      <a:pt x="280" y="34"/>
                    </a:lnTo>
                    <a:lnTo>
                      <a:pt x="285" y="34"/>
                    </a:lnTo>
                    <a:lnTo>
                      <a:pt x="290" y="34"/>
                    </a:lnTo>
                    <a:lnTo>
                      <a:pt x="295" y="34"/>
                    </a:lnTo>
                    <a:lnTo>
                      <a:pt x="307" y="33"/>
                    </a:lnTo>
                    <a:lnTo>
                      <a:pt x="309" y="33"/>
                    </a:lnTo>
                    <a:lnTo>
                      <a:pt x="310" y="33"/>
                    </a:lnTo>
                    <a:lnTo>
                      <a:pt x="312" y="33"/>
                    </a:lnTo>
                    <a:lnTo>
                      <a:pt x="314" y="33"/>
                    </a:lnTo>
                    <a:lnTo>
                      <a:pt x="317" y="33"/>
                    </a:lnTo>
                    <a:lnTo>
                      <a:pt x="320" y="33"/>
                    </a:lnTo>
                    <a:lnTo>
                      <a:pt x="325" y="33"/>
                    </a:lnTo>
                    <a:lnTo>
                      <a:pt x="327" y="33"/>
                    </a:lnTo>
                    <a:lnTo>
                      <a:pt x="327" y="31"/>
                    </a:lnTo>
                    <a:lnTo>
                      <a:pt x="329" y="31"/>
                    </a:lnTo>
                    <a:lnTo>
                      <a:pt x="347" y="31"/>
                    </a:lnTo>
                    <a:lnTo>
                      <a:pt x="361" y="29"/>
                    </a:lnTo>
                    <a:lnTo>
                      <a:pt x="363" y="29"/>
                    </a:lnTo>
                    <a:lnTo>
                      <a:pt x="370" y="29"/>
                    </a:lnTo>
                    <a:lnTo>
                      <a:pt x="371" y="29"/>
                    </a:lnTo>
                    <a:lnTo>
                      <a:pt x="373" y="29"/>
                    </a:lnTo>
                    <a:lnTo>
                      <a:pt x="375" y="29"/>
                    </a:lnTo>
                    <a:lnTo>
                      <a:pt x="380" y="28"/>
                    </a:lnTo>
                    <a:lnTo>
                      <a:pt x="381" y="28"/>
                    </a:lnTo>
                    <a:lnTo>
                      <a:pt x="385" y="28"/>
                    </a:lnTo>
                    <a:lnTo>
                      <a:pt x="392" y="28"/>
                    </a:lnTo>
                    <a:lnTo>
                      <a:pt x="393" y="28"/>
                    </a:lnTo>
                    <a:lnTo>
                      <a:pt x="395" y="28"/>
                    </a:lnTo>
                    <a:lnTo>
                      <a:pt x="397" y="28"/>
                    </a:lnTo>
                    <a:lnTo>
                      <a:pt x="398" y="34"/>
                    </a:lnTo>
                    <a:lnTo>
                      <a:pt x="398" y="38"/>
                    </a:lnTo>
                    <a:lnTo>
                      <a:pt x="398" y="41"/>
                    </a:lnTo>
                    <a:lnTo>
                      <a:pt x="400" y="43"/>
                    </a:lnTo>
                    <a:lnTo>
                      <a:pt x="402" y="45"/>
                    </a:lnTo>
                    <a:lnTo>
                      <a:pt x="403" y="46"/>
                    </a:lnTo>
                    <a:lnTo>
                      <a:pt x="407" y="45"/>
                    </a:lnTo>
                    <a:lnTo>
                      <a:pt x="412" y="45"/>
                    </a:lnTo>
                    <a:lnTo>
                      <a:pt x="412" y="31"/>
                    </a:lnTo>
                    <a:lnTo>
                      <a:pt x="412" y="29"/>
                    </a:lnTo>
                    <a:lnTo>
                      <a:pt x="412" y="26"/>
                    </a:lnTo>
                    <a:lnTo>
                      <a:pt x="412" y="23"/>
                    </a:lnTo>
                    <a:lnTo>
                      <a:pt x="408" y="19"/>
                    </a:lnTo>
                    <a:lnTo>
                      <a:pt x="408" y="17"/>
                    </a:lnTo>
                    <a:lnTo>
                      <a:pt x="407" y="16"/>
                    </a:lnTo>
                    <a:lnTo>
                      <a:pt x="408" y="6"/>
                    </a:lnTo>
                    <a:lnTo>
                      <a:pt x="410" y="6"/>
                    </a:lnTo>
                    <a:lnTo>
                      <a:pt x="415" y="0"/>
                    </a:lnTo>
                    <a:lnTo>
                      <a:pt x="419" y="4"/>
                    </a:lnTo>
                    <a:lnTo>
                      <a:pt x="420" y="4"/>
                    </a:lnTo>
                    <a:lnTo>
                      <a:pt x="422" y="2"/>
                    </a:lnTo>
                    <a:lnTo>
                      <a:pt x="424" y="2"/>
                    </a:lnTo>
                    <a:lnTo>
                      <a:pt x="427" y="4"/>
                    </a:lnTo>
                    <a:lnTo>
                      <a:pt x="429" y="4"/>
                    </a:lnTo>
                    <a:lnTo>
                      <a:pt x="429" y="6"/>
                    </a:lnTo>
                    <a:lnTo>
                      <a:pt x="431" y="6"/>
                    </a:lnTo>
                    <a:lnTo>
                      <a:pt x="437" y="6"/>
                    </a:lnTo>
                    <a:lnTo>
                      <a:pt x="439" y="7"/>
                    </a:lnTo>
                    <a:lnTo>
                      <a:pt x="444" y="7"/>
                    </a:lnTo>
                    <a:lnTo>
                      <a:pt x="451" y="6"/>
                    </a:lnTo>
                    <a:lnTo>
                      <a:pt x="453" y="7"/>
                    </a:lnTo>
                    <a:lnTo>
                      <a:pt x="453" y="9"/>
                    </a:lnTo>
                    <a:lnTo>
                      <a:pt x="453" y="16"/>
                    </a:lnTo>
                    <a:lnTo>
                      <a:pt x="453" y="21"/>
                    </a:lnTo>
                    <a:lnTo>
                      <a:pt x="454" y="23"/>
                    </a:lnTo>
                    <a:lnTo>
                      <a:pt x="454" y="24"/>
                    </a:lnTo>
                    <a:lnTo>
                      <a:pt x="454" y="26"/>
                    </a:lnTo>
                    <a:lnTo>
                      <a:pt x="456" y="26"/>
                    </a:lnTo>
                    <a:lnTo>
                      <a:pt x="458" y="31"/>
                    </a:lnTo>
                    <a:lnTo>
                      <a:pt x="459" y="34"/>
                    </a:lnTo>
                    <a:lnTo>
                      <a:pt x="459" y="39"/>
                    </a:lnTo>
                    <a:lnTo>
                      <a:pt x="461" y="43"/>
                    </a:lnTo>
                    <a:lnTo>
                      <a:pt x="461" y="45"/>
                    </a:lnTo>
                    <a:lnTo>
                      <a:pt x="463" y="46"/>
                    </a:lnTo>
                    <a:lnTo>
                      <a:pt x="464" y="55"/>
                    </a:lnTo>
                    <a:lnTo>
                      <a:pt x="471" y="72"/>
                    </a:lnTo>
                    <a:lnTo>
                      <a:pt x="473" y="75"/>
                    </a:lnTo>
                    <a:lnTo>
                      <a:pt x="473" y="77"/>
                    </a:lnTo>
                    <a:lnTo>
                      <a:pt x="475" y="78"/>
                    </a:lnTo>
                    <a:lnTo>
                      <a:pt x="476" y="82"/>
                    </a:lnTo>
                    <a:lnTo>
                      <a:pt x="476" y="85"/>
                    </a:lnTo>
                    <a:lnTo>
                      <a:pt x="478" y="89"/>
                    </a:lnTo>
                    <a:lnTo>
                      <a:pt x="480" y="92"/>
                    </a:lnTo>
                    <a:lnTo>
                      <a:pt x="481" y="94"/>
                    </a:lnTo>
                    <a:lnTo>
                      <a:pt x="483" y="97"/>
                    </a:lnTo>
                    <a:lnTo>
                      <a:pt x="483" y="99"/>
                    </a:lnTo>
                    <a:lnTo>
                      <a:pt x="488" y="107"/>
                    </a:lnTo>
                    <a:lnTo>
                      <a:pt x="491" y="114"/>
                    </a:lnTo>
                    <a:lnTo>
                      <a:pt x="493" y="119"/>
                    </a:lnTo>
                    <a:lnTo>
                      <a:pt x="500" y="129"/>
                    </a:lnTo>
                    <a:lnTo>
                      <a:pt x="505" y="138"/>
                    </a:lnTo>
                    <a:lnTo>
                      <a:pt x="508" y="143"/>
                    </a:lnTo>
                    <a:lnTo>
                      <a:pt x="510" y="146"/>
                    </a:lnTo>
                    <a:lnTo>
                      <a:pt x="514" y="150"/>
                    </a:lnTo>
                    <a:lnTo>
                      <a:pt x="515" y="151"/>
                    </a:lnTo>
                    <a:lnTo>
                      <a:pt x="517" y="153"/>
                    </a:lnTo>
                    <a:lnTo>
                      <a:pt x="525" y="165"/>
                    </a:lnTo>
                    <a:lnTo>
                      <a:pt x="530" y="172"/>
                    </a:lnTo>
                    <a:lnTo>
                      <a:pt x="532" y="175"/>
                    </a:lnTo>
                    <a:lnTo>
                      <a:pt x="536" y="178"/>
                    </a:lnTo>
                    <a:lnTo>
                      <a:pt x="537" y="180"/>
                    </a:lnTo>
                    <a:lnTo>
                      <a:pt x="539" y="182"/>
                    </a:lnTo>
                    <a:lnTo>
                      <a:pt x="541" y="183"/>
                    </a:lnTo>
                    <a:lnTo>
                      <a:pt x="541" y="185"/>
                    </a:lnTo>
                    <a:lnTo>
                      <a:pt x="544" y="187"/>
                    </a:lnTo>
                    <a:lnTo>
                      <a:pt x="546" y="189"/>
                    </a:lnTo>
                    <a:lnTo>
                      <a:pt x="546" y="190"/>
                    </a:lnTo>
                    <a:lnTo>
                      <a:pt x="547" y="194"/>
                    </a:lnTo>
                    <a:lnTo>
                      <a:pt x="549" y="197"/>
                    </a:lnTo>
                    <a:lnTo>
                      <a:pt x="551" y="199"/>
                    </a:lnTo>
                    <a:lnTo>
                      <a:pt x="551" y="200"/>
                    </a:lnTo>
                    <a:lnTo>
                      <a:pt x="549" y="202"/>
                    </a:lnTo>
                    <a:lnTo>
                      <a:pt x="547" y="202"/>
                    </a:lnTo>
                    <a:lnTo>
                      <a:pt x="547" y="204"/>
                    </a:lnTo>
                    <a:lnTo>
                      <a:pt x="546" y="207"/>
                    </a:lnTo>
                    <a:lnTo>
                      <a:pt x="546" y="209"/>
                    </a:lnTo>
                    <a:lnTo>
                      <a:pt x="546" y="211"/>
                    </a:lnTo>
                    <a:lnTo>
                      <a:pt x="547" y="214"/>
                    </a:lnTo>
                    <a:lnTo>
                      <a:pt x="547" y="219"/>
                    </a:lnTo>
                    <a:lnTo>
                      <a:pt x="551" y="226"/>
                    </a:lnTo>
                    <a:lnTo>
                      <a:pt x="552" y="233"/>
                    </a:lnTo>
                    <a:lnTo>
                      <a:pt x="556" y="236"/>
                    </a:lnTo>
                    <a:lnTo>
                      <a:pt x="559" y="243"/>
                    </a:lnTo>
                    <a:lnTo>
                      <a:pt x="566" y="253"/>
                    </a:lnTo>
                    <a:lnTo>
                      <a:pt x="573" y="263"/>
                    </a:lnTo>
                    <a:lnTo>
                      <a:pt x="576" y="272"/>
                    </a:lnTo>
                    <a:lnTo>
                      <a:pt x="576" y="273"/>
                    </a:lnTo>
                    <a:lnTo>
                      <a:pt x="578" y="275"/>
                    </a:lnTo>
                    <a:lnTo>
                      <a:pt x="580" y="277"/>
                    </a:lnTo>
                    <a:lnTo>
                      <a:pt x="580" y="278"/>
                    </a:lnTo>
                    <a:lnTo>
                      <a:pt x="581" y="280"/>
                    </a:lnTo>
                    <a:lnTo>
                      <a:pt x="581" y="283"/>
                    </a:lnTo>
                    <a:lnTo>
                      <a:pt x="583" y="283"/>
                    </a:lnTo>
                    <a:lnTo>
                      <a:pt x="586" y="290"/>
                    </a:lnTo>
                    <a:lnTo>
                      <a:pt x="588" y="294"/>
                    </a:lnTo>
                    <a:lnTo>
                      <a:pt x="590" y="297"/>
                    </a:lnTo>
                    <a:lnTo>
                      <a:pt x="590" y="299"/>
                    </a:lnTo>
                    <a:lnTo>
                      <a:pt x="593" y="304"/>
                    </a:lnTo>
                    <a:lnTo>
                      <a:pt x="597" y="309"/>
                    </a:lnTo>
                    <a:lnTo>
                      <a:pt x="598" y="310"/>
                    </a:lnTo>
                    <a:lnTo>
                      <a:pt x="598" y="312"/>
                    </a:lnTo>
                    <a:lnTo>
                      <a:pt x="600" y="316"/>
                    </a:lnTo>
                    <a:lnTo>
                      <a:pt x="602" y="319"/>
                    </a:lnTo>
                    <a:lnTo>
                      <a:pt x="605" y="324"/>
                    </a:lnTo>
                    <a:lnTo>
                      <a:pt x="607" y="327"/>
                    </a:lnTo>
                    <a:lnTo>
                      <a:pt x="608" y="331"/>
                    </a:lnTo>
                    <a:lnTo>
                      <a:pt x="610" y="338"/>
                    </a:lnTo>
                    <a:lnTo>
                      <a:pt x="613" y="343"/>
                    </a:lnTo>
                    <a:lnTo>
                      <a:pt x="613" y="344"/>
                    </a:lnTo>
                    <a:lnTo>
                      <a:pt x="613" y="346"/>
                    </a:lnTo>
                    <a:lnTo>
                      <a:pt x="613" y="349"/>
                    </a:lnTo>
                    <a:lnTo>
                      <a:pt x="613" y="351"/>
                    </a:lnTo>
                    <a:lnTo>
                      <a:pt x="615" y="353"/>
                    </a:lnTo>
                    <a:lnTo>
                      <a:pt x="615" y="360"/>
                    </a:lnTo>
                    <a:lnTo>
                      <a:pt x="615" y="363"/>
                    </a:lnTo>
                    <a:lnTo>
                      <a:pt x="615" y="368"/>
                    </a:lnTo>
                    <a:lnTo>
                      <a:pt x="617" y="375"/>
                    </a:lnTo>
                    <a:lnTo>
                      <a:pt x="617" y="385"/>
                    </a:lnTo>
                    <a:lnTo>
                      <a:pt x="617" y="387"/>
                    </a:lnTo>
                    <a:lnTo>
                      <a:pt x="617" y="390"/>
                    </a:lnTo>
                    <a:lnTo>
                      <a:pt x="617" y="392"/>
                    </a:lnTo>
                    <a:lnTo>
                      <a:pt x="617" y="393"/>
                    </a:lnTo>
                    <a:lnTo>
                      <a:pt x="617" y="402"/>
                    </a:lnTo>
                    <a:lnTo>
                      <a:pt x="619" y="407"/>
                    </a:lnTo>
                    <a:lnTo>
                      <a:pt x="619" y="410"/>
                    </a:lnTo>
                    <a:lnTo>
                      <a:pt x="619" y="416"/>
                    </a:lnTo>
                    <a:lnTo>
                      <a:pt x="619" y="417"/>
                    </a:lnTo>
                    <a:lnTo>
                      <a:pt x="620" y="422"/>
                    </a:lnTo>
                    <a:lnTo>
                      <a:pt x="620" y="426"/>
                    </a:lnTo>
                    <a:lnTo>
                      <a:pt x="620" y="429"/>
                    </a:lnTo>
                    <a:lnTo>
                      <a:pt x="620" y="431"/>
                    </a:lnTo>
                    <a:lnTo>
                      <a:pt x="620" y="434"/>
                    </a:lnTo>
                    <a:lnTo>
                      <a:pt x="622" y="436"/>
                    </a:lnTo>
                    <a:lnTo>
                      <a:pt x="620" y="438"/>
                    </a:lnTo>
                    <a:lnTo>
                      <a:pt x="620" y="439"/>
                    </a:lnTo>
                    <a:lnTo>
                      <a:pt x="620" y="443"/>
                    </a:lnTo>
                    <a:lnTo>
                      <a:pt x="620" y="444"/>
                    </a:lnTo>
                    <a:lnTo>
                      <a:pt x="620" y="446"/>
                    </a:lnTo>
                    <a:lnTo>
                      <a:pt x="619" y="444"/>
                    </a:lnTo>
                    <a:lnTo>
                      <a:pt x="619" y="441"/>
                    </a:lnTo>
                    <a:lnTo>
                      <a:pt x="619" y="439"/>
                    </a:lnTo>
                    <a:lnTo>
                      <a:pt x="617" y="439"/>
                    </a:lnTo>
                    <a:lnTo>
                      <a:pt x="613" y="441"/>
                    </a:lnTo>
                    <a:lnTo>
                      <a:pt x="613" y="443"/>
                    </a:lnTo>
                    <a:lnTo>
                      <a:pt x="613" y="444"/>
                    </a:lnTo>
                    <a:lnTo>
                      <a:pt x="612" y="448"/>
                    </a:lnTo>
                    <a:lnTo>
                      <a:pt x="612" y="449"/>
                    </a:lnTo>
                    <a:lnTo>
                      <a:pt x="610" y="449"/>
                    </a:lnTo>
                    <a:lnTo>
                      <a:pt x="610" y="451"/>
                    </a:lnTo>
                    <a:lnTo>
                      <a:pt x="610" y="454"/>
                    </a:lnTo>
                    <a:lnTo>
                      <a:pt x="610" y="456"/>
                    </a:lnTo>
                    <a:lnTo>
                      <a:pt x="610" y="458"/>
                    </a:lnTo>
                    <a:lnTo>
                      <a:pt x="610" y="460"/>
                    </a:lnTo>
                    <a:lnTo>
                      <a:pt x="608" y="460"/>
                    </a:lnTo>
                    <a:lnTo>
                      <a:pt x="608" y="463"/>
                    </a:lnTo>
                    <a:lnTo>
                      <a:pt x="608" y="465"/>
                    </a:lnTo>
                    <a:lnTo>
                      <a:pt x="610" y="466"/>
                    </a:lnTo>
                    <a:lnTo>
                      <a:pt x="610" y="468"/>
                    </a:lnTo>
                    <a:lnTo>
                      <a:pt x="612" y="468"/>
                    </a:lnTo>
                    <a:lnTo>
                      <a:pt x="612" y="470"/>
                    </a:lnTo>
                    <a:lnTo>
                      <a:pt x="612" y="471"/>
                    </a:lnTo>
                    <a:lnTo>
                      <a:pt x="613" y="471"/>
                    </a:lnTo>
                    <a:lnTo>
                      <a:pt x="613" y="473"/>
                    </a:lnTo>
                    <a:lnTo>
                      <a:pt x="612" y="477"/>
                    </a:lnTo>
                    <a:lnTo>
                      <a:pt x="610" y="478"/>
                    </a:lnTo>
                    <a:lnTo>
                      <a:pt x="608" y="480"/>
                    </a:lnTo>
                    <a:lnTo>
                      <a:pt x="608" y="482"/>
                    </a:lnTo>
                    <a:lnTo>
                      <a:pt x="607" y="485"/>
                    </a:lnTo>
                    <a:lnTo>
                      <a:pt x="605" y="485"/>
                    </a:lnTo>
                    <a:lnTo>
                      <a:pt x="605" y="487"/>
                    </a:lnTo>
                    <a:lnTo>
                      <a:pt x="603" y="488"/>
                    </a:lnTo>
                    <a:lnTo>
                      <a:pt x="602" y="490"/>
                    </a:lnTo>
                    <a:lnTo>
                      <a:pt x="602" y="492"/>
                    </a:lnTo>
                    <a:lnTo>
                      <a:pt x="600" y="492"/>
                    </a:lnTo>
                    <a:lnTo>
                      <a:pt x="600" y="490"/>
                    </a:lnTo>
                    <a:lnTo>
                      <a:pt x="598" y="490"/>
                    </a:lnTo>
                    <a:lnTo>
                      <a:pt x="597" y="490"/>
                    </a:lnTo>
                    <a:lnTo>
                      <a:pt x="598" y="490"/>
                    </a:lnTo>
                    <a:lnTo>
                      <a:pt x="597" y="488"/>
                    </a:lnTo>
                    <a:lnTo>
                      <a:pt x="595" y="488"/>
                    </a:lnTo>
                    <a:lnTo>
                      <a:pt x="593" y="490"/>
                    </a:lnTo>
                    <a:lnTo>
                      <a:pt x="595" y="492"/>
                    </a:lnTo>
                    <a:lnTo>
                      <a:pt x="593" y="493"/>
                    </a:lnTo>
                    <a:lnTo>
                      <a:pt x="593" y="495"/>
                    </a:lnTo>
                    <a:lnTo>
                      <a:pt x="591" y="495"/>
                    </a:lnTo>
                    <a:lnTo>
                      <a:pt x="590" y="495"/>
                    </a:lnTo>
                    <a:lnTo>
                      <a:pt x="590" y="497"/>
                    </a:lnTo>
                    <a:lnTo>
                      <a:pt x="588" y="497"/>
                    </a:lnTo>
                    <a:lnTo>
                      <a:pt x="586" y="497"/>
                    </a:lnTo>
                    <a:lnTo>
                      <a:pt x="586" y="499"/>
                    </a:lnTo>
                    <a:lnTo>
                      <a:pt x="585" y="499"/>
                    </a:lnTo>
                    <a:lnTo>
                      <a:pt x="583" y="499"/>
                    </a:lnTo>
                    <a:lnTo>
                      <a:pt x="583" y="500"/>
                    </a:lnTo>
                    <a:lnTo>
                      <a:pt x="583" y="499"/>
                    </a:lnTo>
                    <a:lnTo>
                      <a:pt x="581" y="499"/>
                    </a:lnTo>
                    <a:lnTo>
                      <a:pt x="581" y="497"/>
                    </a:lnTo>
                    <a:lnTo>
                      <a:pt x="578" y="497"/>
                    </a:lnTo>
                    <a:lnTo>
                      <a:pt x="576" y="499"/>
                    </a:lnTo>
                    <a:lnTo>
                      <a:pt x="574" y="499"/>
                    </a:lnTo>
                    <a:lnTo>
                      <a:pt x="573" y="499"/>
                    </a:lnTo>
                    <a:lnTo>
                      <a:pt x="571" y="499"/>
                    </a:lnTo>
                    <a:lnTo>
                      <a:pt x="571" y="500"/>
                    </a:lnTo>
                    <a:lnTo>
                      <a:pt x="571" y="502"/>
                    </a:lnTo>
                    <a:lnTo>
                      <a:pt x="569" y="502"/>
                    </a:lnTo>
                    <a:lnTo>
                      <a:pt x="568" y="502"/>
                    </a:lnTo>
                    <a:lnTo>
                      <a:pt x="566" y="504"/>
                    </a:lnTo>
                    <a:lnTo>
                      <a:pt x="564" y="504"/>
                    </a:lnTo>
                    <a:lnTo>
                      <a:pt x="563" y="504"/>
                    </a:lnTo>
                    <a:lnTo>
                      <a:pt x="561" y="504"/>
                    </a:lnTo>
                    <a:lnTo>
                      <a:pt x="559" y="505"/>
                    </a:lnTo>
                    <a:lnTo>
                      <a:pt x="558" y="505"/>
                    </a:lnTo>
                    <a:lnTo>
                      <a:pt x="556" y="505"/>
                    </a:lnTo>
                    <a:lnTo>
                      <a:pt x="554" y="504"/>
                    </a:lnTo>
                    <a:lnTo>
                      <a:pt x="552" y="504"/>
                    </a:lnTo>
                    <a:lnTo>
                      <a:pt x="552" y="502"/>
                    </a:lnTo>
                    <a:lnTo>
                      <a:pt x="551" y="500"/>
                    </a:lnTo>
                    <a:lnTo>
                      <a:pt x="551" y="499"/>
                    </a:lnTo>
                    <a:lnTo>
                      <a:pt x="549" y="499"/>
                    </a:lnTo>
                    <a:lnTo>
                      <a:pt x="549" y="497"/>
                    </a:lnTo>
                    <a:lnTo>
                      <a:pt x="549" y="495"/>
                    </a:lnTo>
                    <a:lnTo>
                      <a:pt x="549" y="492"/>
                    </a:lnTo>
                    <a:lnTo>
                      <a:pt x="549" y="490"/>
                    </a:lnTo>
                    <a:lnTo>
                      <a:pt x="549" y="488"/>
                    </a:lnTo>
                    <a:lnTo>
                      <a:pt x="549" y="487"/>
                    </a:lnTo>
                    <a:lnTo>
                      <a:pt x="551" y="487"/>
                    </a:lnTo>
                    <a:lnTo>
                      <a:pt x="551" y="485"/>
                    </a:lnTo>
                    <a:lnTo>
                      <a:pt x="549" y="483"/>
                    </a:lnTo>
                    <a:lnTo>
                      <a:pt x="547" y="483"/>
                    </a:lnTo>
                    <a:lnTo>
                      <a:pt x="547" y="482"/>
                    </a:lnTo>
                    <a:lnTo>
                      <a:pt x="546" y="477"/>
                    </a:lnTo>
                    <a:lnTo>
                      <a:pt x="544" y="475"/>
                    </a:lnTo>
                    <a:lnTo>
                      <a:pt x="542" y="473"/>
                    </a:lnTo>
                    <a:lnTo>
                      <a:pt x="541" y="471"/>
                    </a:lnTo>
                    <a:lnTo>
                      <a:pt x="542" y="470"/>
                    </a:lnTo>
                    <a:lnTo>
                      <a:pt x="541" y="470"/>
                    </a:lnTo>
                    <a:lnTo>
                      <a:pt x="539" y="468"/>
                    </a:lnTo>
                    <a:lnTo>
                      <a:pt x="539" y="466"/>
                    </a:lnTo>
                    <a:lnTo>
                      <a:pt x="537" y="465"/>
                    </a:lnTo>
                    <a:lnTo>
                      <a:pt x="537" y="463"/>
                    </a:lnTo>
                    <a:lnTo>
                      <a:pt x="536" y="461"/>
                    </a:lnTo>
                    <a:lnTo>
                      <a:pt x="536" y="460"/>
                    </a:lnTo>
                    <a:lnTo>
                      <a:pt x="534" y="460"/>
                    </a:lnTo>
                    <a:lnTo>
                      <a:pt x="532" y="458"/>
                    </a:lnTo>
                    <a:lnTo>
                      <a:pt x="529" y="456"/>
                    </a:lnTo>
                    <a:lnTo>
                      <a:pt x="529" y="454"/>
                    </a:lnTo>
                    <a:lnTo>
                      <a:pt x="527" y="454"/>
                    </a:lnTo>
                    <a:lnTo>
                      <a:pt x="527" y="453"/>
                    </a:lnTo>
                    <a:lnTo>
                      <a:pt x="527" y="451"/>
                    </a:lnTo>
                    <a:lnTo>
                      <a:pt x="525" y="451"/>
                    </a:lnTo>
                    <a:lnTo>
                      <a:pt x="527" y="449"/>
                    </a:lnTo>
                    <a:lnTo>
                      <a:pt x="527" y="448"/>
                    </a:lnTo>
                    <a:lnTo>
                      <a:pt x="527" y="446"/>
                    </a:lnTo>
                    <a:lnTo>
                      <a:pt x="525" y="446"/>
                    </a:lnTo>
                    <a:lnTo>
                      <a:pt x="524" y="444"/>
                    </a:lnTo>
                    <a:lnTo>
                      <a:pt x="522" y="444"/>
                    </a:lnTo>
                    <a:lnTo>
                      <a:pt x="520" y="443"/>
                    </a:lnTo>
                    <a:lnTo>
                      <a:pt x="519" y="444"/>
                    </a:lnTo>
                    <a:lnTo>
                      <a:pt x="517" y="443"/>
                    </a:lnTo>
                    <a:lnTo>
                      <a:pt x="515" y="443"/>
                    </a:lnTo>
                    <a:lnTo>
                      <a:pt x="514" y="443"/>
                    </a:lnTo>
                    <a:lnTo>
                      <a:pt x="514" y="441"/>
                    </a:lnTo>
                    <a:lnTo>
                      <a:pt x="512" y="441"/>
                    </a:lnTo>
                    <a:lnTo>
                      <a:pt x="510" y="441"/>
                    </a:lnTo>
                    <a:lnTo>
                      <a:pt x="508" y="443"/>
                    </a:lnTo>
                    <a:lnTo>
                      <a:pt x="507" y="443"/>
                    </a:lnTo>
                    <a:lnTo>
                      <a:pt x="505" y="443"/>
                    </a:lnTo>
                    <a:lnTo>
                      <a:pt x="503" y="443"/>
                    </a:lnTo>
                    <a:lnTo>
                      <a:pt x="502" y="444"/>
                    </a:lnTo>
                    <a:lnTo>
                      <a:pt x="502" y="448"/>
                    </a:lnTo>
                    <a:lnTo>
                      <a:pt x="500" y="448"/>
                    </a:lnTo>
                    <a:lnTo>
                      <a:pt x="497" y="444"/>
                    </a:lnTo>
                    <a:lnTo>
                      <a:pt x="497" y="443"/>
                    </a:lnTo>
                    <a:lnTo>
                      <a:pt x="495" y="441"/>
                    </a:lnTo>
                    <a:lnTo>
                      <a:pt x="495" y="439"/>
                    </a:lnTo>
                    <a:lnTo>
                      <a:pt x="493" y="439"/>
                    </a:lnTo>
                    <a:lnTo>
                      <a:pt x="493" y="436"/>
                    </a:lnTo>
                    <a:lnTo>
                      <a:pt x="491" y="434"/>
                    </a:lnTo>
                    <a:lnTo>
                      <a:pt x="488" y="427"/>
                    </a:lnTo>
                    <a:lnTo>
                      <a:pt x="486" y="422"/>
                    </a:lnTo>
                    <a:lnTo>
                      <a:pt x="486" y="421"/>
                    </a:lnTo>
                    <a:lnTo>
                      <a:pt x="485" y="417"/>
                    </a:lnTo>
                    <a:lnTo>
                      <a:pt x="485" y="416"/>
                    </a:lnTo>
                    <a:lnTo>
                      <a:pt x="483" y="410"/>
                    </a:lnTo>
                    <a:lnTo>
                      <a:pt x="481" y="407"/>
                    </a:lnTo>
                    <a:lnTo>
                      <a:pt x="480" y="402"/>
                    </a:lnTo>
                    <a:lnTo>
                      <a:pt x="476" y="400"/>
                    </a:lnTo>
                    <a:lnTo>
                      <a:pt x="475" y="399"/>
                    </a:lnTo>
                    <a:lnTo>
                      <a:pt x="473" y="397"/>
                    </a:lnTo>
                    <a:lnTo>
                      <a:pt x="471" y="397"/>
                    </a:lnTo>
                    <a:lnTo>
                      <a:pt x="469" y="397"/>
                    </a:lnTo>
                    <a:lnTo>
                      <a:pt x="469" y="395"/>
                    </a:lnTo>
                    <a:lnTo>
                      <a:pt x="468" y="395"/>
                    </a:lnTo>
                    <a:lnTo>
                      <a:pt x="466" y="395"/>
                    </a:lnTo>
                    <a:lnTo>
                      <a:pt x="466" y="393"/>
                    </a:lnTo>
                    <a:lnTo>
                      <a:pt x="464" y="392"/>
                    </a:lnTo>
                    <a:lnTo>
                      <a:pt x="463" y="393"/>
                    </a:lnTo>
                    <a:lnTo>
                      <a:pt x="463" y="395"/>
                    </a:lnTo>
                    <a:lnTo>
                      <a:pt x="461" y="395"/>
                    </a:lnTo>
                    <a:lnTo>
                      <a:pt x="459" y="395"/>
                    </a:lnTo>
                    <a:lnTo>
                      <a:pt x="458" y="390"/>
                    </a:lnTo>
                    <a:lnTo>
                      <a:pt x="458" y="388"/>
                    </a:lnTo>
                    <a:lnTo>
                      <a:pt x="458" y="387"/>
                    </a:lnTo>
                    <a:lnTo>
                      <a:pt x="454" y="382"/>
                    </a:lnTo>
                    <a:lnTo>
                      <a:pt x="451" y="378"/>
                    </a:lnTo>
                    <a:lnTo>
                      <a:pt x="451" y="377"/>
                    </a:lnTo>
                    <a:lnTo>
                      <a:pt x="453" y="377"/>
                    </a:lnTo>
                    <a:lnTo>
                      <a:pt x="454" y="377"/>
                    </a:lnTo>
                    <a:lnTo>
                      <a:pt x="456" y="377"/>
                    </a:lnTo>
                    <a:lnTo>
                      <a:pt x="458" y="380"/>
                    </a:lnTo>
                    <a:lnTo>
                      <a:pt x="458" y="378"/>
                    </a:lnTo>
                    <a:lnTo>
                      <a:pt x="458" y="377"/>
                    </a:lnTo>
                    <a:lnTo>
                      <a:pt x="458" y="375"/>
                    </a:lnTo>
                    <a:lnTo>
                      <a:pt x="459" y="371"/>
                    </a:lnTo>
                    <a:lnTo>
                      <a:pt x="459" y="370"/>
                    </a:lnTo>
                    <a:lnTo>
                      <a:pt x="459" y="368"/>
                    </a:lnTo>
                    <a:lnTo>
                      <a:pt x="459" y="366"/>
                    </a:lnTo>
                    <a:lnTo>
                      <a:pt x="459" y="365"/>
                    </a:lnTo>
                    <a:lnTo>
                      <a:pt x="458" y="363"/>
                    </a:lnTo>
                    <a:lnTo>
                      <a:pt x="458" y="361"/>
                    </a:lnTo>
                    <a:lnTo>
                      <a:pt x="458" y="360"/>
                    </a:lnTo>
                    <a:lnTo>
                      <a:pt x="456" y="360"/>
                    </a:lnTo>
                    <a:lnTo>
                      <a:pt x="454" y="358"/>
                    </a:lnTo>
                    <a:lnTo>
                      <a:pt x="454" y="356"/>
                    </a:lnTo>
                    <a:lnTo>
                      <a:pt x="456" y="356"/>
                    </a:lnTo>
                    <a:lnTo>
                      <a:pt x="458" y="355"/>
                    </a:lnTo>
                    <a:lnTo>
                      <a:pt x="456" y="355"/>
                    </a:lnTo>
                    <a:lnTo>
                      <a:pt x="456" y="353"/>
                    </a:lnTo>
                    <a:lnTo>
                      <a:pt x="453" y="353"/>
                    </a:lnTo>
                    <a:lnTo>
                      <a:pt x="453" y="355"/>
                    </a:lnTo>
                    <a:lnTo>
                      <a:pt x="451" y="356"/>
                    </a:lnTo>
                    <a:lnTo>
                      <a:pt x="449" y="356"/>
                    </a:lnTo>
                    <a:lnTo>
                      <a:pt x="449" y="358"/>
                    </a:lnTo>
                    <a:lnTo>
                      <a:pt x="449" y="360"/>
                    </a:lnTo>
                    <a:lnTo>
                      <a:pt x="451" y="363"/>
                    </a:lnTo>
                    <a:lnTo>
                      <a:pt x="453" y="368"/>
                    </a:lnTo>
                    <a:lnTo>
                      <a:pt x="453" y="370"/>
                    </a:lnTo>
                    <a:lnTo>
                      <a:pt x="451" y="370"/>
                    </a:lnTo>
                    <a:lnTo>
                      <a:pt x="451" y="371"/>
                    </a:lnTo>
                    <a:lnTo>
                      <a:pt x="447" y="371"/>
                    </a:lnTo>
                    <a:lnTo>
                      <a:pt x="446" y="370"/>
                    </a:lnTo>
                    <a:lnTo>
                      <a:pt x="446" y="371"/>
                    </a:lnTo>
                    <a:lnTo>
                      <a:pt x="444" y="373"/>
                    </a:lnTo>
                    <a:lnTo>
                      <a:pt x="444" y="377"/>
                    </a:lnTo>
                    <a:lnTo>
                      <a:pt x="444" y="373"/>
                    </a:lnTo>
                    <a:lnTo>
                      <a:pt x="442" y="370"/>
                    </a:lnTo>
                    <a:lnTo>
                      <a:pt x="442" y="368"/>
                    </a:lnTo>
                    <a:lnTo>
                      <a:pt x="441" y="366"/>
                    </a:lnTo>
                    <a:lnTo>
                      <a:pt x="439" y="366"/>
                    </a:lnTo>
                    <a:lnTo>
                      <a:pt x="436" y="360"/>
                    </a:lnTo>
                    <a:lnTo>
                      <a:pt x="432" y="358"/>
                    </a:lnTo>
                    <a:lnTo>
                      <a:pt x="431" y="355"/>
                    </a:lnTo>
                    <a:lnTo>
                      <a:pt x="429" y="351"/>
                    </a:lnTo>
                    <a:lnTo>
                      <a:pt x="425" y="348"/>
                    </a:lnTo>
                    <a:lnTo>
                      <a:pt x="424" y="344"/>
                    </a:lnTo>
                    <a:lnTo>
                      <a:pt x="424" y="343"/>
                    </a:lnTo>
                    <a:lnTo>
                      <a:pt x="422" y="341"/>
                    </a:lnTo>
                    <a:lnTo>
                      <a:pt x="419" y="336"/>
                    </a:lnTo>
                    <a:lnTo>
                      <a:pt x="417" y="331"/>
                    </a:lnTo>
                    <a:lnTo>
                      <a:pt x="415" y="331"/>
                    </a:lnTo>
                    <a:lnTo>
                      <a:pt x="414" y="329"/>
                    </a:lnTo>
                    <a:lnTo>
                      <a:pt x="414" y="327"/>
                    </a:lnTo>
                    <a:lnTo>
                      <a:pt x="410" y="324"/>
                    </a:lnTo>
                    <a:lnTo>
                      <a:pt x="408" y="322"/>
                    </a:lnTo>
                    <a:lnTo>
                      <a:pt x="407" y="321"/>
                    </a:lnTo>
                    <a:lnTo>
                      <a:pt x="403" y="317"/>
                    </a:lnTo>
                    <a:lnTo>
                      <a:pt x="402" y="316"/>
                    </a:lnTo>
                    <a:lnTo>
                      <a:pt x="400" y="312"/>
                    </a:lnTo>
                    <a:lnTo>
                      <a:pt x="400" y="310"/>
                    </a:lnTo>
                    <a:lnTo>
                      <a:pt x="398" y="310"/>
                    </a:lnTo>
                    <a:lnTo>
                      <a:pt x="397" y="309"/>
                    </a:lnTo>
                    <a:lnTo>
                      <a:pt x="397" y="307"/>
                    </a:lnTo>
                    <a:lnTo>
                      <a:pt x="400" y="309"/>
                    </a:lnTo>
                    <a:lnTo>
                      <a:pt x="400" y="310"/>
                    </a:lnTo>
                    <a:lnTo>
                      <a:pt x="402" y="310"/>
                    </a:lnTo>
                    <a:lnTo>
                      <a:pt x="402" y="309"/>
                    </a:lnTo>
                    <a:lnTo>
                      <a:pt x="403" y="309"/>
                    </a:lnTo>
                    <a:lnTo>
                      <a:pt x="405" y="309"/>
                    </a:lnTo>
                    <a:lnTo>
                      <a:pt x="405" y="307"/>
                    </a:lnTo>
                    <a:lnTo>
                      <a:pt x="405" y="305"/>
                    </a:lnTo>
                    <a:lnTo>
                      <a:pt x="407" y="304"/>
                    </a:lnTo>
                    <a:lnTo>
                      <a:pt x="407" y="302"/>
                    </a:lnTo>
                    <a:lnTo>
                      <a:pt x="408" y="300"/>
                    </a:lnTo>
                    <a:lnTo>
                      <a:pt x="410" y="300"/>
                    </a:lnTo>
                    <a:lnTo>
                      <a:pt x="410" y="299"/>
                    </a:lnTo>
                    <a:lnTo>
                      <a:pt x="410" y="297"/>
                    </a:lnTo>
                    <a:lnTo>
                      <a:pt x="412" y="294"/>
                    </a:lnTo>
                    <a:lnTo>
                      <a:pt x="412" y="290"/>
                    </a:lnTo>
                    <a:lnTo>
                      <a:pt x="414" y="288"/>
                    </a:lnTo>
                    <a:lnTo>
                      <a:pt x="415" y="288"/>
                    </a:lnTo>
                    <a:lnTo>
                      <a:pt x="415" y="287"/>
                    </a:lnTo>
                    <a:lnTo>
                      <a:pt x="414" y="287"/>
                    </a:lnTo>
                    <a:lnTo>
                      <a:pt x="415" y="287"/>
                    </a:lnTo>
                    <a:lnTo>
                      <a:pt x="415" y="285"/>
                    </a:lnTo>
                    <a:lnTo>
                      <a:pt x="417" y="283"/>
                    </a:lnTo>
                    <a:lnTo>
                      <a:pt x="419" y="282"/>
                    </a:lnTo>
                    <a:lnTo>
                      <a:pt x="419" y="280"/>
                    </a:lnTo>
                    <a:lnTo>
                      <a:pt x="420" y="277"/>
                    </a:lnTo>
                    <a:lnTo>
                      <a:pt x="419" y="277"/>
                    </a:lnTo>
                    <a:lnTo>
                      <a:pt x="419" y="273"/>
                    </a:lnTo>
                    <a:lnTo>
                      <a:pt x="417" y="272"/>
                    </a:lnTo>
                    <a:lnTo>
                      <a:pt x="415" y="272"/>
                    </a:lnTo>
                    <a:lnTo>
                      <a:pt x="414" y="272"/>
                    </a:lnTo>
                    <a:lnTo>
                      <a:pt x="414" y="270"/>
                    </a:lnTo>
                    <a:lnTo>
                      <a:pt x="412" y="270"/>
                    </a:lnTo>
                    <a:lnTo>
                      <a:pt x="412" y="272"/>
                    </a:lnTo>
                    <a:lnTo>
                      <a:pt x="412" y="273"/>
                    </a:lnTo>
                    <a:lnTo>
                      <a:pt x="412" y="275"/>
                    </a:lnTo>
                    <a:lnTo>
                      <a:pt x="414" y="277"/>
                    </a:lnTo>
                    <a:lnTo>
                      <a:pt x="414" y="280"/>
                    </a:lnTo>
                    <a:lnTo>
                      <a:pt x="412" y="280"/>
                    </a:lnTo>
                    <a:lnTo>
                      <a:pt x="412" y="278"/>
                    </a:lnTo>
                    <a:lnTo>
                      <a:pt x="407" y="278"/>
                    </a:lnTo>
                    <a:lnTo>
                      <a:pt x="407" y="277"/>
                    </a:lnTo>
                    <a:lnTo>
                      <a:pt x="408" y="277"/>
                    </a:lnTo>
                    <a:lnTo>
                      <a:pt x="408" y="275"/>
                    </a:lnTo>
                    <a:lnTo>
                      <a:pt x="408" y="273"/>
                    </a:lnTo>
                    <a:lnTo>
                      <a:pt x="408" y="270"/>
                    </a:lnTo>
                    <a:lnTo>
                      <a:pt x="407" y="268"/>
                    </a:lnTo>
                    <a:lnTo>
                      <a:pt x="407" y="266"/>
                    </a:lnTo>
                    <a:lnTo>
                      <a:pt x="403" y="266"/>
                    </a:lnTo>
                    <a:lnTo>
                      <a:pt x="402" y="268"/>
                    </a:lnTo>
                    <a:lnTo>
                      <a:pt x="398" y="268"/>
                    </a:lnTo>
                    <a:lnTo>
                      <a:pt x="393" y="270"/>
                    </a:lnTo>
                    <a:lnTo>
                      <a:pt x="393" y="272"/>
                    </a:lnTo>
                    <a:lnTo>
                      <a:pt x="395" y="272"/>
                    </a:lnTo>
                    <a:lnTo>
                      <a:pt x="397" y="272"/>
                    </a:lnTo>
                    <a:lnTo>
                      <a:pt x="397" y="273"/>
                    </a:lnTo>
                    <a:lnTo>
                      <a:pt x="398" y="273"/>
                    </a:lnTo>
                    <a:lnTo>
                      <a:pt x="402" y="273"/>
                    </a:lnTo>
                    <a:lnTo>
                      <a:pt x="400" y="273"/>
                    </a:lnTo>
                    <a:lnTo>
                      <a:pt x="402" y="275"/>
                    </a:lnTo>
                    <a:lnTo>
                      <a:pt x="403" y="277"/>
                    </a:lnTo>
                    <a:lnTo>
                      <a:pt x="407" y="275"/>
                    </a:lnTo>
                    <a:lnTo>
                      <a:pt x="407" y="277"/>
                    </a:lnTo>
                    <a:lnTo>
                      <a:pt x="403" y="277"/>
                    </a:lnTo>
                    <a:lnTo>
                      <a:pt x="405" y="278"/>
                    </a:lnTo>
                    <a:lnTo>
                      <a:pt x="405" y="280"/>
                    </a:lnTo>
                    <a:lnTo>
                      <a:pt x="405" y="282"/>
                    </a:lnTo>
                    <a:lnTo>
                      <a:pt x="403" y="283"/>
                    </a:lnTo>
                    <a:lnTo>
                      <a:pt x="403" y="285"/>
                    </a:lnTo>
                    <a:lnTo>
                      <a:pt x="403" y="287"/>
                    </a:lnTo>
                    <a:lnTo>
                      <a:pt x="403" y="288"/>
                    </a:lnTo>
                    <a:lnTo>
                      <a:pt x="403" y="290"/>
                    </a:lnTo>
                    <a:lnTo>
                      <a:pt x="403" y="292"/>
                    </a:lnTo>
                    <a:lnTo>
                      <a:pt x="402" y="292"/>
                    </a:lnTo>
                    <a:lnTo>
                      <a:pt x="400" y="292"/>
                    </a:lnTo>
                    <a:lnTo>
                      <a:pt x="400" y="294"/>
                    </a:lnTo>
                    <a:lnTo>
                      <a:pt x="398" y="292"/>
                    </a:lnTo>
                    <a:lnTo>
                      <a:pt x="397" y="294"/>
                    </a:lnTo>
                    <a:lnTo>
                      <a:pt x="397" y="295"/>
                    </a:lnTo>
                    <a:lnTo>
                      <a:pt x="397" y="297"/>
                    </a:lnTo>
                    <a:lnTo>
                      <a:pt x="398" y="297"/>
                    </a:lnTo>
                    <a:lnTo>
                      <a:pt x="400" y="299"/>
                    </a:lnTo>
                    <a:lnTo>
                      <a:pt x="398" y="300"/>
                    </a:lnTo>
                    <a:lnTo>
                      <a:pt x="397" y="300"/>
                    </a:lnTo>
                    <a:lnTo>
                      <a:pt x="397" y="299"/>
                    </a:lnTo>
                    <a:lnTo>
                      <a:pt x="395" y="292"/>
                    </a:lnTo>
                    <a:lnTo>
                      <a:pt x="395" y="290"/>
                    </a:lnTo>
                    <a:lnTo>
                      <a:pt x="393" y="290"/>
                    </a:lnTo>
                    <a:lnTo>
                      <a:pt x="393" y="288"/>
                    </a:lnTo>
                    <a:lnTo>
                      <a:pt x="392" y="287"/>
                    </a:lnTo>
                    <a:lnTo>
                      <a:pt x="390" y="285"/>
                    </a:lnTo>
                    <a:lnTo>
                      <a:pt x="388" y="283"/>
                    </a:lnTo>
                    <a:lnTo>
                      <a:pt x="386" y="283"/>
                    </a:lnTo>
                    <a:lnTo>
                      <a:pt x="385" y="280"/>
                    </a:lnTo>
                    <a:lnTo>
                      <a:pt x="385" y="278"/>
                    </a:lnTo>
                    <a:lnTo>
                      <a:pt x="385" y="275"/>
                    </a:lnTo>
                    <a:lnTo>
                      <a:pt x="385" y="273"/>
                    </a:lnTo>
                    <a:lnTo>
                      <a:pt x="385" y="270"/>
                    </a:lnTo>
                    <a:lnTo>
                      <a:pt x="386" y="270"/>
                    </a:lnTo>
                    <a:lnTo>
                      <a:pt x="386" y="272"/>
                    </a:lnTo>
                    <a:lnTo>
                      <a:pt x="386" y="273"/>
                    </a:lnTo>
                    <a:lnTo>
                      <a:pt x="385" y="275"/>
                    </a:lnTo>
                    <a:lnTo>
                      <a:pt x="386" y="275"/>
                    </a:lnTo>
                    <a:lnTo>
                      <a:pt x="386" y="273"/>
                    </a:lnTo>
                    <a:lnTo>
                      <a:pt x="386" y="272"/>
                    </a:lnTo>
                    <a:lnTo>
                      <a:pt x="386" y="270"/>
                    </a:lnTo>
                    <a:lnTo>
                      <a:pt x="388" y="268"/>
                    </a:lnTo>
                    <a:lnTo>
                      <a:pt x="388" y="265"/>
                    </a:lnTo>
                    <a:lnTo>
                      <a:pt x="386" y="263"/>
                    </a:lnTo>
                    <a:lnTo>
                      <a:pt x="388" y="261"/>
                    </a:lnTo>
                    <a:lnTo>
                      <a:pt x="386" y="256"/>
                    </a:lnTo>
                    <a:lnTo>
                      <a:pt x="386" y="255"/>
                    </a:lnTo>
                    <a:lnTo>
                      <a:pt x="386" y="253"/>
                    </a:lnTo>
                    <a:lnTo>
                      <a:pt x="385" y="253"/>
                    </a:lnTo>
                    <a:lnTo>
                      <a:pt x="385" y="251"/>
                    </a:lnTo>
                    <a:lnTo>
                      <a:pt x="385" y="250"/>
                    </a:lnTo>
                    <a:lnTo>
                      <a:pt x="386" y="246"/>
                    </a:lnTo>
                    <a:lnTo>
                      <a:pt x="386" y="244"/>
                    </a:lnTo>
                    <a:lnTo>
                      <a:pt x="386" y="243"/>
                    </a:lnTo>
                    <a:lnTo>
                      <a:pt x="388" y="243"/>
                    </a:lnTo>
                    <a:lnTo>
                      <a:pt x="388" y="239"/>
                    </a:lnTo>
                    <a:lnTo>
                      <a:pt x="388" y="236"/>
                    </a:lnTo>
                    <a:lnTo>
                      <a:pt x="390" y="234"/>
                    </a:lnTo>
                    <a:lnTo>
                      <a:pt x="390" y="233"/>
                    </a:lnTo>
                    <a:lnTo>
                      <a:pt x="390" y="229"/>
                    </a:lnTo>
                    <a:lnTo>
                      <a:pt x="390" y="227"/>
                    </a:lnTo>
                    <a:lnTo>
                      <a:pt x="390" y="226"/>
                    </a:lnTo>
                    <a:lnTo>
                      <a:pt x="392" y="226"/>
                    </a:lnTo>
                    <a:lnTo>
                      <a:pt x="390" y="224"/>
                    </a:lnTo>
                    <a:lnTo>
                      <a:pt x="392" y="224"/>
                    </a:lnTo>
                    <a:lnTo>
                      <a:pt x="392" y="221"/>
                    </a:lnTo>
                    <a:lnTo>
                      <a:pt x="390" y="221"/>
                    </a:lnTo>
                    <a:lnTo>
                      <a:pt x="390" y="219"/>
                    </a:lnTo>
                    <a:lnTo>
                      <a:pt x="390" y="217"/>
                    </a:lnTo>
                    <a:lnTo>
                      <a:pt x="392" y="216"/>
                    </a:lnTo>
                    <a:lnTo>
                      <a:pt x="390" y="216"/>
                    </a:lnTo>
                    <a:lnTo>
                      <a:pt x="390" y="214"/>
                    </a:lnTo>
                    <a:lnTo>
                      <a:pt x="390" y="212"/>
                    </a:lnTo>
                    <a:lnTo>
                      <a:pt x="390" y="211"/>
                    </a:lnTo>
                    <a:lnTo>
                      <a:pt x="390" y="209"/>
                    </a:lnTo>
                    <a:lnTo>
                      <a:pt x="390" y="207"/>
                    </a:lnTo>
                    <a:lnTo>
                      <a:pt x="390" y="205"/>
                    </a:lnTo>
                    <a:lnTo>
                      <a:pt x="390" y="202"/>
                    </a:lnTo>
                    <a:lnTo>
                      <a:pt x="388" y="200"/>
                    </a:lnTo>
                    <a:lnTo>
                      <a:pt x="388" y="199"/>
                    </a:lnTo>
                    <a:lnTo>
                      <a:pt x="388" y="197"/>
                    </a:lnTo>
                    <a:lnTo>
                      <a:pt x="388" y="195"/>
                    </a:lnTo>
                    <a:lnTo>
                      <a:pt x="388" y="194"/>
                    </a:lnTo>
                    <a:lnTo>
                      <a:pt x="388" y="192"/>
                    </a:lnTo>
                    <a:lnTo>
                      <a:pt x="388" y="190"/>
                    </a:lnTo>
                    <a:lnTo>
                      <a:pt x="388" y="189"/>
                    </a:lnTo>
                    <a:lnTo>
                      <a:pt x="388" y="187"/>
                    </a:lnTo>
                    <a:lnTo>
                      <a:pt x="388" y="185"/>
                    </a:lnTo>
                    <a:lnTo>
                      <a:pt x="386" y="183"/>
                    </a:lnTo>
                    <a:lnTo>
                      <a:pt x="385" y="183"/>
                    </a:lnTo>
                    <a:lnTo>
                      <a:pt x="383" y="183"/>
                    </a:lnTo>
                    <a:lnTo>
                      <a:pt x="383" y="182"/>
                    </a:lnTo>
                    <a:lnTo>
                      <a:pt x="381" y="182"/>
                    </a:lnTo>
                    <a:lnTo>
                      <a:pt x="381" y="180"/>
                    </a:lnTo>
                    <a:lnTo>
                      <a:pt x="380" y="178"/>
                    </a:lnTo>
                    <a:lnTo>
                      <a:pt x="380" y="177"/>
                    </a:lnTo>
                    <a:lnTo>
                      <a:pt x="378" y="177"/>
                    </a:lnTo>
                    <a:lnTo>
                      <a:pt x="376" y="175"/>
                    </a:lnTo>
                    <a:lnTo>
                      <a:pt x="378" y="175"/>
                    </a:lnTo>
                    <a:lnTo>
                      <a:pt x="378" y="173"/>
                    </a:lnTo>
                    <a:lnTo>
                      <a:pt x="376" y="172"/>
                    </a:lnTo>
                    <a:lnTo>
                      <a:pt x="375" y="170"/>
                    </a:lnTo>
                    <a:lnTo>
                      <a:pt x="373" y="170"/>
                    </a:lnTo>
                    <a:lnTo>
                      <a:pt x="371" y="168"/>
                    </a:lnTo>
                    <a:lnTo>
                      <a:pt x="373" y="166"/>
                    </a:lnTo>
                    <a:lnTo>
                      <a:pt x="373" y="165"/>
                    </a:lnTo>
                    <a:lnTo>
                      <a:pt x="373" y="163"/>
                    </a:lnTo>
                    <a:lnTo>
                      <a:pt x="371" y="161"/>
                    </a:lnTo>
                    <a:lnTo>
                      <a:pt x="368" y="161"/>
                    </a:lnTo>
                    <a:lnTo>
                      <a:pt x="366" y="163"/>
                    </a:lnTo>
                    <a:lnTo>
                      <a:pt x="363" y="161"/>
                    </a:lnTo>
                    <a:lnTo>
                      <a:pt x="361" y="163"/>
                    </a:lnTo>
                    <a:lnTo>
                      <a:pt x="359" y="163"/>
                    </a:lnTo>
                    <a:lnTo>
                      <a:pt x="358" y="161"/>
                    </a:lnTo>
                    <a:lnTo>
                      <a:pt x="356" y="165"/>
                    </a:lnTo>
                    <a:lnTo>
                      <a:pt x="356" y="166"/>
                    </a:lnTo>
                    <a:lnTo>
                      <a:pt x="354" y="166"/>
                    </a:lnTo>
                    <a:lnTo>
                      <a:pt x="354" y="165"/>
                    </a:lnTo>
                    <a:lnTo>
                      <a:pt x="353" y="165"/>
                    </a:lnTo>
                    <a:lnTo>
                      <a:pt x="353" y="163"/>
                    </a:lnTo>
                    <a:lnTo>
                      <a:pt x="353" y="161"/>
                    </a:lnTo>
                    <a:lnTo>
                      <a:pt x="351" y="161"/>
                    </a:lnTo>
                    <a:lnTo>
                      <a:pt x="351" y="160"/>
                    </a:lnTo>
                    <a:lnTo>
                      <a:pt x="351" y="156"/>
                    </a:lnTo>
                    <a:lnTo>
                      <a:pt x="349" y="155"/>
                    </a:lnTo>
                    <a:lnTo>
                      <a:pt x="347" y="155"/>
                    </a:lnTo>
                    <a:lnTo>
                      <a:pt x="346" y="153"/>
                    </a:lnTo>
                    <a:lnTo>
                      <a:pt x="344" y="153"/>
                    </a:lnTo>
                    <a:lnTo>
                      <a:pt x="342" y="151"/>
                    </a:lnTo>
                    <a:lnTo>
                      <a:pt x="342" y="150"/>
                    </a:lnTo>
                    <a:lnTo>
                      <a:pt x="342" y="148"/>
                    </a:lnTo>
                    <a:lnTo>
                      <a:pt x="341" y="148"/>
                    </a:lnTo>
                    <a:lnTo>
                      <a:pt x="341" y="146"/>
                    </a:lnTo>
                    <a:lnTo>
                      <a:pt x="339" y="144"/>
                    </a:lnTo>
                    <a:lnTo>
                      <a:pt x="339" y="143"/>
                    </a:lnTo>
                    <a:lnTo>
                      <a:pt x="336" y="141"/>
                    </a:lnTo>
                    <a:lnTo>
                      <a:pt x="334" y="141"/>
                    </a:lnTo>
                    <a:lnTo>
                      <a:pt x="332" y="141"/>
                    </a:lnTo>
                    <a:lnTo>
                      <a:pt x="331" y="139"/>
                    </a:lnTo>
                    <a:lnTo>
                      <a:pt x="331" y="138"/>
                    </a:lnTo>
                    <a:lnTo>
                      <a:pt x="329" y="138"/>
                    </a:lnTo>
                    <a:lnTo>
                      <a:pt x="327" y="138"/>
                    </a:lnTo>
                    <a:lnTo>
                      <a:pt x="327" y="136"/>
                    </a:lnTo>
                    <a:lnTo>
                      <a:pt x="325" y="136"/>
                    </a:lnTo>
                    <a:lnTo>
                      <a:pt x="324" y="134"/>
                    </a:lnTo>
                    <a:lnTo>
                      <a:pt x="322" y="129"/>
                    </a:lnTo>
                    <a:lnTo>
                      <a:pt x="322" y="128"/>
                    </a:lnTo>
                    <a:lnTo>
                      <a:pt x="322" y="126"/>
                    </a:lnTo>
                    <a:lnTo>
                      <a:pt x="322" y="124"/>
                    </a:lnTo>
                    <a:lnTo>
                      <a:pt x="320" y="122"/>
                    </a:lnTo>
                    <a:lnTo>
                      <a:pt x="320" y="121"/>
                    </a:lnTo>
                    <a:lnTo>
                      <a:pt x="319" y="121"/>
                    </a:lnTo>
                    <a:lnTo>
                      <a:pt x="317" y="121"/>
                    </a:lnTo>
                    <a:lnTo>
                      <a:pt x="315" y="121"/>
                    </a:lnTo>
                    <a:lnTo>
                      <a:pt x="315" y="119"/>
                    </a:lnTo>
                    <a:lnTo>
                      <a:pt x="314" y="119"/>
                    </a:lnTo>
                    <a:lnTo>
                      <a:pt x="314" y="117"/>
                    </a:lnTo>
                    <a:lnTo>
                      <a:pt x="310" y="117"/>
                    </a:lnTo>
                    <a:lnTo>
                      <a:pt x="310" y="116"/>
                    </a:lnTo>
                    <a:lnTo>
                      <a:pt x="309" y="114"/>
                    </a:lnTo>
                    <a:lnTo>
                      <a:pt x="307" y="114"/>
                    </a:lnTo>
                    <a:lnTo>
                      <a:pt x="307" y="112"/>
                    </a:lnTo>
                    <a:lnTo>
                      <a:pt x="307" y="111"/>
                    </a:lnTo>
                    <a:lnTo>
                      <a:pt x="305" y="109"/>
                    </a:lnTo>
                    <a:lnTo>
                      <a:pt x="303" y="107"/>
                    </a:lnTo>
                    <a:lnTo>
                      <a:pt x="302" y="104"/>
                    </a:lnTo>
                    <a:lnTo>
                      <a:pt x="300" y="102"/>
                    </a:lnTo>
                    <a:lnTo>
                      <a:pt x="298" y="102"/>
                    </a:lnTo>
                    <a:lnTo>
                      <a:pt x="298" y="100"/>
                    </a:lnTo>
                    <a:lnTo>
                      <a:pt x="292" y="99"/>
                    </a:lnTo>
                    <a:lnTo>
                      <a:pt x="290" y="97"/>
                    </a:lnTo>
                    <a:lnTo>
                      <a:pt x="287" y="97"/>
                    </a:lnTo>
                    <a:lnTo>
                      <a:pt x="285" y="95"/>
                    </a:lnTo>
                    <a:lnTo>
                      <a:pt x="278" y="92"/>
                    </a:lnTo>
                    <a:lnTo>
                      <a:pt x="276" y="90"/>
                    </a:lnTo>
                    <a:lnTo>
                      <a:pt x="273" y="89"/>
                    </a:lnTo>
                    <a:lnTo>
                      <a:pt x="271" y="89"/>
                    </a:lnTo>
                    <a:lnTo>
                      <a:pt x="270" y="89"/>
                    </a:lnTo>
                    <a:lnTo>
                      <a:pt x="268" y="89"/>
                    </a:lnTo>
                    <a:lnTo>
                      <a:pt x="266" y="89"/>
                    </a:lnTo>
                    <a:lnTo>
                      <a:pt x="264" y="89"/>
                    </a:lnTo>
                    <a:lnTo>
                      <a:pt x="264" y="90"/>
                    </a:lnTo>
                    <a:lnTo>
                      <a:pt x="263" y="90"/>
                    </a:lnTo>
                    <a:lnTo>
                      <a:pt x="261" y="92"/>
                    </a:lnTo>
                    <a:lnTo>
                      <a:pt x="259" y="92"/>
                    </a:lnTo>
                    <a:lnTo>
                      <a:pt x="258" y="90"/>
                    </a:lnTo>
                    <a:lnTo>
                      <a:pt x="256" y="92"/>
                    </a:lnTo>
                    <a:lnTo>
                      <a:pt x="254" y="90"/>
                    </a:lnTo>
                    <a:lnTo>
                      <a:pt x="253" y="90"/>
                    </a:lnTo>
                    <a:lnTo>
                      <a:pt x="253" y="92"/>
                    </a:lnTo>
                    <a:lnTo>
                      <a:pt x="253" y="94"/>
                    </a:lnTo>
                    <a:lnTo>
                      <a:pt x="251" y="94"/>
                    </a:lnTo>
                    <a:lnTo>
                      <a:pt x="249" y="94"/>
                    </a:lnTo>
                    <a:lnTo>
                      <a:pt x="248" y="94"/>
                    </a:lnTo>
                    <a:lnTo>
                      <a:pt x="248" y="95"/>
                    </a:lnTo>
                    <a:lnTo>
                      <a:pt x="248" y="99"/>
                    </a:lnTo>
                    <a:lnTo>
                      <a:pt x="248" y="102"/>
                    </a:lnTo>
                    <a:lnTo>
                      <a:pt x="249" y="102"/>
                    </a:lnTo>
                    <a:lnTo>
                      <a:pt x="249" y="104"/>
                    </a:lnTo>
                    <a:lnTo>
                      <a:pt x="249" y="106"/>
                    </a:lnTo>
                    <a:lnTo>
                      <a:pt x="251" y="107"/>
                    </a:lnTo>
                    <a:lnTo>
                      <a:pt x="249" y="109"/>
                    </a:lnTo>
                    <a:lnTo>
                      <a:pt x="248" y="111"/>
                    </a:lnTo>
                    <a:lnTo>
                      <a:pt x="246" y="109"/>
                    </a:lnTo>
                    <a:lnTo>
                      <a:pt x="244" y="109"/>
                    </a:lnTo>
                    <a:lnTo>
                      <a:pt x="242" y="109"/>
                    </a:lnTo>
                    <a:lnTo>
                      <a:pt x="241" y="107"/>
                    </a:lnTo>
                    <a:lnTo>
                      <a:pt x="241" y="109"/>
                    </a:lnTo>
                    <a:lnTo>
                      <a:pt x="239" y="109"/>
                    </a:lnTo>
                    <a:lnTo>
                      <a:pt x="237" y="109"/>
                    </a:lnTo>
                    <a:lnTo>
                      <a:pt x="236" y="111"/>
                    </a:lnTo>
                    <a:lnTo>
                      <a:pt x="232" y="112"/>
                    </a:lnTo>
                    <a:lnTo>
                      <a:pt x="231" y="114"/>
                    </a:lnTo>
                    <a:lnTo>
                      <a:pt x="227" y="117"/>
                    </a:lnTo>
                    <a:lnTo>
                      <a:pt x="227" y="119"/>
                    </a:lnTo>
                    <a:lnTo>
                      <a:pt x="226" y="119"/>
                    </a:lnTo>
                    <a:lnTo>
                      <a:pt x="222" y="121"/>
                    </a:lnTo>
                    <a:lnTo>
                      <a:pt x="220" y="122"/>
                    </a:lnTo>
                    <a:lnTo>
                      <a:pt x="215" y="126"/>
                    </a:lnTo>
                    <a:lnTo>
                      <a:pt x="215" y="128"/>
                    </a:lnTo>
                    <a:lnTo>
                      <a:pt x="214" y="128"/>
                    </a:lnTo>
                    <a:lnTo>
                      <a:pt x="212" y="129"/>
                    </a:lnTo>
                    <a:lnTo>
                      <a:pt x="212" y="131"/>
                    </a:lnTo>
                    <a:lnTo>
                      <a:pt x="210" y="129"/>
                    </a:lnTo>
                    <a:lnTo>
                      <a:pt x="212" y="128"/>
                    </a:lnTo>
                    <a:lnTo>
                      <a:pt x="212" y="126"/>
                    </a:lnTo>
                    <a:lnTo>
                      <a:pt x="210" y="124"/>
                    </a:lnTo>
                    <a:lnTo>
                      <a:pt x="209" y="124"/>
                    </a:lnTo>
                    <a:lnTo>
                      <a:pt x="209" y="126"/>
                    </a:lnTo>
                    <a:lnTo>
                      <a:pt x="207" y="128"/>
                    </a:lnTo>
                    <a:lnTo>
                      <a:pt x="207" y="129"/>
                    </a:lnTo>
                    <a:lnTo>
                      <a:pt x="205" y="129"/>
                    </a:lnTo>
                    <a:lnTo>
                      <a:pt x="205" y="131"/>
                    </a:lnTo>
                    <a:lnTo>
                      <a:pt x="204" y="133"/>
                    </a:lnTo>
                    <a:lnTo>
                      <a:pt x="200" y="133"/>
                    </a:lnTo>
                    <a:lnTo>
                      <a:pt x="198" y="133"/>
                    </a:lnTo>
                    <a:lnTo>
                      <a:pt x="197" y="133"/>
                    </a:lnTo>
                    <a:lnTo>
                      <a:pt x="195" y="133"/>
                    </a:lnTo>
                    <a:lnTo>
                      <a:pt x="192" y="134"/>
                    </a:lnTo>
                    <a:lnTo>
                      <a:pt x="190" y="134"/>
                    </a:lnTo>
                    <a:lnTo>
                      <a:pt x="188" y="136"/>
                    </a:lnTo>
                    <a:lnTo>
                      <a:pt x="187" y="136"/>
                    </a:lnTo>
                    <a:lnTo>
                      <a:pt x="185" y="138"/>
                    </a:lnTo>
                    <a:lnTo>
                      <a:pt x="183" y="138"/>
                    </a:lnTo>
                    <a:lnTo>
                      <a:pt x="180" y="138"/>
                    </a:lnTo>
                    <a:lnTo>
                      <a:pt x="178" y="139"/>
                    </a:lnTo>
                    <a:lnTo>
                      <a:pt x="178" y="141"/>
                    </a:lnTo>
                    <a:lnTo>
                      <a:pt x="178" y="139"/>
                    </a:lnTo>
                    <a:lnTo>
                      <a:pt x="176" y="138"/>
                    </a:lnTo>
                    <a:lnTo>
                      <a:pt x="176" y="136"/>
                    </a:lnTo>
                    <a:lnTo>
                      <a:pt x="175" y="133"/>
                    </a:lnTo>
                    <a:lnTo>
                      <a:pt x="171" y="128"/>
                    </a:lnTo>
                    <a:lnTo>
                      <a:pt x="171" y="126"/>
                    </a:lnTo>
                    <a:lnTo>
                      <a:pt x="171" y="124"/>
                    </a:lnTo>
                    <a:lnTo>
                      <a:pt x="171" y="122"/>
                    </a:lnTo>
                    <a:lnTo>
                      <a:pt x="171" y="121"/>
                    </a:lnTo>
                    <a:lnTo>
                      <a:pt x="173" y="121"/>
                    </a:lnTo>
                    <a:lnTo>
                      <a:pt x="173" y="122"/>
                    </a:lnTo>
                    <a:lnTo>
                      <a:pt x="173" y="124"/>
                    </a:lnTo>
                    <a:lnTo>
                      <a:pt x="173" y="128"/>
                    </a:lnTo>
                    <a:lnTo>
                      <a:pt x="175" y="131"/>
                    </a:lnTo>
                    <a:lnTo>
                      <a:pt x="176" y="136"/>
                    </a:lnTo>
                    <a:lnTo>
                      <a:pt x="176" y="138"/>
                    </a:lnTo>
                    <a:lnTo>
                      <a:pt x="178" y="138"/>
                    </a:lnTo>
                    <a:lnTo>
                      <a:pt x="180" y="136"/>
                    </a:lnTo>
                    <a:lnTo>
                      <a:pt x="181" y="136"/>
                    </a:lnTo>
                    <a:lnTo>
                      <a:pt x="180" y="128"/>
                    </a:lnTo>
                    <a:lnTo>
                      <a:pt x="180" y="126"/>
                    </a:lnTo>
                    <a:lnTo>
                      <a:pt x="180" y="124"/>
                    </a:lnTo>
                    <a:lnTo>
                      <a:pt x="178" y="122"/>
                    </a:lnTo>
                    <a:lnTo>
                      <a:pt x="176" y="121"/>
                    </a:lnTo>
                    <a:lnTo>
                      <a:pt x="175" y="117"/>
                    </a:lnTo>
                    <a:lnTo>
                      <a:pt x="173" y="116"/>
                    </a:lnTo>
                    <a:lnTo>
                      <a:pt x="171" y="116"/>
                    </a:lnTo>
                    <a:lnTo>
                      <a:pt x="170" y="114"/>
                    </a:lnTo>
                    <a:lnTo>
                      <a:pt x="166" y="114"/>
                    </a:lnTo>
                    <a:lnTo>
                      <a:pt x="165" y="114"/>
                    </a:lnTo>
                    <a:lnTo>
                      <a:pt x="163" y="112"/>
                    </a:lnTo>
                    <a:lnTo>
                      <a:pt x="161" y="111"/>
                    </a:lnTo>
                    <a:lnTo>
                      <a:pt x="158" y="109"/>
                    </a:lnTo>
                    <a:lnTo>
                      <a:pt x="158" y="107"/>
                    </a:lnTo>
                    <a:lnTo>
                      <a:pt x="156" y="106"/>
                    </a:lnTo>
                    <a:lnTo>
                      <a:pt x="154" y="106"/>
                    </a:lnTo>
                    <a:lnTo>
                      <a:pt x="153" y="104"/>
                    </a:lnTo>
                    <a:lnTo>
                      <a:pt x="151" y="104"/>
                    </a:lnTo>
                    <a:lnTo>
                      <a:pt x="148" y="102"/>
                    </a:lnTo>
                    <a:lnTo>
                      <a:pt x="146" y="100"/>
                    </a:lnTo>
                    <a:lnTo>
                      <a:pt x="144" y="99"/>
                    </a:lnTo>
                    <a:lnTo>
                      <a:pt x="143" y="99"/>
                    </a:lnTo>
                    <a:lnTo>
                      <a:pt x="139" y="97"/>
                    </a:lnTo>
                    <a:lnTo>
                      <a:pt x="134" y="94"/>
                    </a:lnTo>
                    <a:lnTo>
                      <a:pt x="131" y="92"/>
                    </a:lnTo>
                    <a:lnTo>
                      <a:pt x="124" y="89"/>
                    </a:lnTo>
                    <a:lnTo>
                      <a:pt x="117" y="87"/>
                    </a:lnTo>
                    <a:lnTo>
                      <a:pt x="107" y="83"/>
                    </a:lnTo>
                    <a:lnTo>
                      <a:pt x="102" y="83"/>
                    </a:lnTo>
                    <a:lnTo>
                      <a:pt x="97" y="82"/>
                    </a:lnTo>
                    <a:lnTo>
                      <a:pt x="95" y="82"/>
                    </a:lnTo>
                    <a:lnTo>
                      <a:pt x="93" y="82"/>
                    </a:lnTo>
                    <a:lnTo>
                      <a:pt x="92" y="82"/>
                    </a:lnTo>
                    <a:lnTo>
                      <a:pt x="90" y="82"/>
                    </a:lnTo>
                    <a:lnTo>
                      <a:pt x="88" y="82"/>
                    </a:lnTo>
                    <a:lnTo>
                      <a:pt x="87" y="83"/>
                    </a:lnTo>
                    <a:lnTo>
                      <a:pt x="85" y="82"/>
                    </a:lnTo>
                    <a:lnTo>
                      <a:pt x="76" y="82"/>
                    </a:lnTo>
                    <a:lnTo>
                      <a:pt x="68" y="83"/>
                    </a:lnTo>
                    <a:lnTo>
                      <a:pt x="65" y="85"/>
                    </a:lnTo>
                    <a:lnTo>
                      <a:pt x="61" y="85"/>
                    </a:lnTo>
                    <a:lnTo>
                      <a:pt x="56" y="87"/>
                    </a:lnTo>
                    <a:lnTo>
                      <a:pt x="39" y="92"/>
                    </a:lnTo>
                    <a:lnTo>
                      <a:pt x="36" y="94"/>
                    </a:lnTo>
                    <a:lnTo>
                      <a:pt x="31" y="94"/>
                    </a:lnTo>
                    <a:lnTo>
                      <a:pt x="29" y="94"/>
                    </a:lnTo>
                    <a:lnTo>
                      <a:pt x="27" y="95"/>
                    </a:lnTo>
                    <a:lnTo>
                      <a:pt x="26" y="95"/>
                    </a:lnTo>
                    <a:lnTo>
                      <a:pt x="21" y="97"/>
                    </a:lnTo>
                    <a:lnTo>
                      <a:pt x="14" y="99"/>
                    </a:lnTo>
                    <a:lnTo>
                      <a:pt x="17" y="97"/>
                    </a:lnTo>
                    <a:lnTo>
                      <a:pt x="17" y="95"/>
                    </a:lnTo>
                    <a:lnTo>
                      <a:pt x="17" y="92"/>
                    </a:lnTo>
                    <a:lnTo>
                      <a:pt x="17" y="90"/>
                    </a:lnTo>
                    <a:lnTo>
                      <a:pt x="17" y="89"/>
                    </a:lnTo>
                    <a:lnTo>
                      <a:pt x="19" y="87"/>
                    </a:lnTo>
                    <a:lnTo>
                      <a:pt x="17" y="80"/>
                    </a:lnTo>
                    <a:lnTo>
                      <a:pt x="15" y="77"/>
                    </a:lnTo>
                    <a:lnTo>
                      <a:pt x="19" y="67"/>
                    </a:lnTo>
                    <a:lnTo>
                      <a:pt x="19" y="65"/>
                    </a:lnTo>
                    <a:lnTo>
                      <a:pt x="17" y="63"/>
                    </a:lnTo>
                    <a:lnTo>
                      <a:pt x="15" y="60"/>
                    </a:lnTo>
                    <a:lnTo>
                      <a:pt x="12" y="60"/>
                    </a:lnTo>
                    <a:lnTo>
                      <a:pt x="10" y="58"/>
                    </a:lnTo>
                    <a:lnTo>
                      <a:pt x="9" y="56"/>
                    </a:lnTo>
                    <a:lnTo>
                      <a:pt x="0" y="48"/>
                    </a:lnTo>
                    <a:lnTo>
                      <a:pt x="0" y="46"/>
                    </a:lnTo>
                    <a:lnTo>
                      <a:pt x="0" y="43"/>
                    </a:lnTo>
                    <a:lnTo>
                      <a:pt x="2" y="39"/>
                    </a:lnTo>
                    <a:lnTo>
                      <a:pt x="2" y="36"/>
                    </a:lnTo>
                    <a:lnTo>
                      <a:pt x="2" y="34"/>
                    </a:lnTo>
                    <a:lnTo>
                      <a:pt x="4" y="34"/>
                    </a:lnTo>
                    <a:lnTo>
                      <a:pt x="5" y="34"/>
                    </a:lnTo>
                    <a:lnTo>
                      <a:pt x="10" y="33"/>
                    </a:lnTo>
                    <a:lnTo>
                      <a:pt x="12" y="33"/>
                    </a:lnTo>
                    <a:lnTo>
                      <a:pt x="14" y="33"/>
                    </a:lnTo>
                    <a:lnTo>
                      <a:pt x="19" y="33"/>
                    </a:lnTo>
                    <a:lnTo>
                      <a:pt x="21" y="33"/>
                    </a:lnTo>
                    <a:lnTo>
                      <a:pt x="22" y="33"/>
                    </a:lnTo>
                    <a:lnTo>
                      <a:pt x="24" y="33"/>
                    </a:lnTo>
                    <a:lnTo>
                      <a:pt x="26" y="31"/>
                    </a:lnTo>
                    <a:lnTo>
                      <a:pt x="32" y="31"/>
                    </a:lnTo>
                    <a:lnTo>
                      <a:pt x="39" y="31"/>
                    </a:lnTo>
                    <a:lnTo>
                      <a:pt x="41" y="31"/>
                    </a:lnTo>
                    <a:lnTo>
                      <a:pt x="43" y="29"/>
                    </a:lnTo>
                    <a:lnTo>
                      <a:pt x="53" y="29"/>
                    </a:lnTo>
                    <a:lnTo>
                      <a:pt x="54" y="29"/>
                    </a:lnTo>
                    <a:lnTo>
                      <a:pt x="58" y="29"/>
                    </a:lnTo>
                    <a:lnTo>
                      <a:pt x="60" y="29"/>
                    </a:lnTo>
                    <a:lnTo>
                      <a:pt x="61" y="29"/>
                    </a:lnTo>
                    <a:lnTo>
                      <a:pt x="65" y="28"/>
                    </a:lnTo>
                    <a:lnTo>
                      <a:pt x="68" y="28"/>
                    </a:lnTo>
                    <a:lnTo>
                      <a:pt x="70" y="28"/>
                    </a:lnTo>
                    <a:lnTo>
                      <a:pt x="76" y="28"/>
                    </a:lnTo>
                    <a:lnTo>
                      <a:pt x="80" y="28"/>
                    </a:lnTo>
                    <a:lnTo>
                      <a:pt x="85" y="26"/>
                    </a:lnTo>
                    <a:lnTo>
                      <a:pt x="88" y="26"/>
                    </a:lnTo>
                    <a:lnTo>
                      <a:pt x="90" y="26"/>
                    </a:lnTo>
                    <a:lnTo>
                      <a:pt x="92" y="26"/>
                    </a:lnTo>
                    <a:lnTo>
                      <a:pt x="95" y="26"/>
                    </a:lnTo>
                    <a:lnTo>
                      <a:pt x="97" y="26"/>
                    </a:lnTo>
                    <a:lnTo>
                      <a:pt x="104" y="24"/>
                    </a:lnTo>
                    <a:lnTo>
                      <a:pt x="105" y="24"/>
                    </a:lnTo>
                    <a:lnTo>
                      <a:pt x="114" y="24"/>
                    </a:lnTo>
                    <a:lnTo>
                      <a:pt x="115" y="23"/>
                    </a:lnTo>
                    <a:lnTo>
                      <a:pt x="154" y="19"/>
                    </a:lnTo>
                    <a:lnTo>
                      <a:pt x="178" y="16"/>
                    </a:lnTo>
                    <a:close/>
                  </a:path>
                </a:pathLst>
              </a:custGeom>
              <a:solidFill>
                <a:srgbClr val="4561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24" name="Freeform 15"/>
              <p:cNvSpPr>
                <a:spLocks/>
              </p:cNvSpPr>
              <p:nvPr/>
            </p:nvSpPr>
            <p:spPr bwMode="auto">
              <a:xfrm>
                <a:off x="7962901" y="5172075"/>
                <a:ext cx="7938" cy="7938"/>
              </a:xfrm>
              <a:custGeom>
                <a:avLst/>
                <a:gdLst>
                  <a:gd name="T0" fmla="*/ 5 w 5"/>
                  <a:gd name="T1" fmla="*/ 5 h 5"/>
                  <a:gd name="T2" fmla="*/ 1 w 5"/>
                  <a:gd name="T3" fmla="*/ 5 h 5"/>
                  <a:gd name="T4" fmla="*/ 0 w 5"/>
                  <a:gd name="T5" fmla="*/ 5 h 5"/>
                  <a:gd name="T6" fmla="*/ 0 w 5"/>
                  <a:gd name="T7" fmla="*/ 3 h 5"/>
                  <a:gd name="T8" fmla="*/ 1 w 5"/>
                  <a:gd name="T9" fmla="*/ 1 h 5"/>
                  <a:gd name="T10" fmla="*/ 1 w 5"/>
                  <a:gd name="T11" fmla="*/ 0 h 5"/>
                  <a:gd name="T12" fmla="*/ 3 w 5"/>
                  <a:gd name="T13" fmla="*/ 0 h 5"/>
                  <a:gd name="T14" fmla="*/ 5 w 5"/>
                  <a:gd name="T15" fmla="*/ 0 h 5"/>
                  <a:gd name="T16" fmla="*/ 5 w 5"/>
                  <a:gd name="T17" fmla="*/ 1 h 5"/>
                  <a:gd name="T18" fmla="*/ 5 w 5"/>
                  <a:gd name="T19" fmla="*/ 3 h 5"/>
                  <a:gd name="T20" fmla="*/ 5 w 5"/>
                  <a:gd name="T21" fmla="*/ 5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 h="5">
                    <a:moveTo>
                      <a:pt x="5" y="5"/>
                    </a:moveTo>
                    <a:lnTo>
                      <a:pt x="1" y="5"/>
                    </a:lnTo>
                    <a:lnTo>
                      <a:pt x="0" y="5"/>
                    </a:lnTo>
                    <a:lnTo>
                      <a:pt x="0" y="3"/>
                    </a:lnTo>
                    <a:lnTo>
                      <a:pt x="1" y="1"/>
                    </a:lnTo>
                    <a:lnTo>
                      <a:pt x="1" y="0"/>
                    </a:lnTo>
                    <a:lnTo>
                      <a:pt x="3" y="0"/>
                    </a:lnTo>
                    <a:lnTo>
                      <a:pt x="5" y="0"/>
                    </a:lnTo>
                    <a:lnTo>
                      <a:pt x="5" y="1"/>
                    </a:lnTo>
                    <a:lnTo>
                      <a:pt x="5" y="3"/>
                    </a:lnTo>
                    <a:lnTo>
                      <a:pt x="5" y="5"/>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25" name="Freeform 16"/>
              <p:cNvSpPr>
                <a:spLocks/>
              </p:cNvSpPr>
              <p:nvPr/>
            </p:nvSpPr>
            <p:spPr bwMode="auto">
              <a:xfrm>
                <a:off x="8069263" y="5145088"/>
                <a:ext cx="6350" cy="1588"/>
              </a:xfrm>
              <a:custGeom>
                <a:avLst/>
                <a:gdLst>
                  <a:gd name="T0" fmla="*/ 4 w 4"/>
                  <a:gd name="T1" fmla="*/ 0 h 1"/>
                  <a:gd name="T2" fmla="*/ 0 w 4"/>
                  <a:gd name="T3" fmla="*/ 1 h 1"/>
                  <a:gd name="T4" fmla="*/ 2 w 4"/>
                  <a:gd name="T5" fmla="*/ 0 h 1"/>
                  <a:gd name="T6" fmla="*/ 4 w 4"/>
                  <a:gd name="T7" fmla="*/ 0 h 1"/>
                </a:gdLst>
                <a:ahLst/>
                <a:cxnLst>
                  <a:cxn ang="0">
                    <a:pos x="T0" y="T1"/>
                  </a:cxn>
                  <a:cxn ang="0">
                    <a:pos x="T2" y="T3"/>
                  </a:cxn>
                  <a:cxn ang="0">
                    <a:pos x="T4" y="T5"/>
                  </a:cxn>
                  <a:cxn ang="0">
                    <a:pos x="T6" y="T7"/>
                  </a:cxn>
                </a:cxnLst>
                <a:rect l="0" t="0" r="r" b="b"/>
                <a:pathLst>
                  <a:path w="4" h="1">
                    <a:moveTo>
                      <a:pt x="4" y="0"/>
                    </a:moveTo>
                    <a:lnTo>
                      <a:pt x="0" y="1"/>
                    </a:lnTo>
                    <a:lnTo>
                      <a:pt x="2" y="0"/>
                    </a:lnTo>
                    <a:lnTo>
                      <a:pt x="4" y="0"/>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26" name="Freeform 17"/>
              <p:cNvSpPr>
                <a:spLocks/>
              </p:cNvSpPr>
              <p:nvPr/>
            </p:nvSpPr>
            <p:spPr bwMode="auto">
              <a:xfrm>
                <a:off x="8005763" y="5137150"/>
                <a:ext cx="63500" cy="36513"/>
              </a:xfrm>
              <a:custGeom>
                <a:avLst/>
                <a:gdLst>
                  <a:gd name="T0" fmla="*/ 32 w 40"/>
                  <a:gd name="T1" fmla="*/ 1 h 23"/>
                  <a:gd name="T2" fmla="*/ 34 w 40"/>
                  <a:gd name="T3" fmla="*/ 3 h 23"/>
                  <a:gd name="T4" fmla="*/ 35 w 40"/>
                  <a:gd name="T5" fmla="*/ 3 h 23"/>
                  <a:gd name="T6" fmla="*/ 37 w 40"/>
                  <a:gd name="T7" fmla="*/ 3 h 23"/>
                  <a:gd name="T8" fmla="*/ 39 w 40"/>
                  <a:gd name="T9" fmla="*/ 5 h 23"/>
                  <a:gd name="T10" fmla="*/ 39 w 40"/>
                  <a:gd name="T11" fmla="*/ 6 h 23"/>
                  <a:gd name="T12" fmla="*/ 40 w 40"/>
                  <a:gd name="T13" fmla="*/ 6 h 23"/>
                  <a:gd name="T14" fmla="*/ 39 w 40"/>
                  <a:gd name="T15" fmla="*/ 8 h 23"/>
                  <a:gd name="T16" fmla="*/ 37 w 40"/>
                  <a:gd name="T17" fmla="*/ 8 h 23"/>
                  <a:gd name="T18" fmla="*/ 32 w 40"/>
                  <a:gd name="T19" fmla="*/ 11 h 23"/>
                  <a:gd name="T20" fmla="*/ 32 w 40"/>
                  <a:gd name="T21" fmla="*/ 10 h 23"/>
                  <a:gd name="T22" fmla="*/ 30 w 40"/>
                  <a:gd name="T23" fmla="*/ 10 h 23"/>
                  <a:gd name="T24" fmla="*/ 29 w 40"/>
                  <a:gd name="T25" fmla="*/ 10 h 23"/>
                  <a:gd name="T26" fmla="*/ 27 w 40"/>
                  <a:gd name="T27" fmla="*/ 10 h 23"/>
                  <a:gd name="T28" fmla="*/ 25 w 40"/>
                  <a:gd name="T29" fmla="*/ 10 h 23"/>
                  <a:gd name="T30" fmla="*/ 25 w 40"/>
                  <a:gd name="T31" fmla="*/ 8 h 23"/>
                  <a:gd name="T32" fmla="*/ 23 w 40"/>
                  <a:gd name="T33" fmla="*/ 8 h 23"/>
                  <a:gd name="T34" fmla="*/ 23 w 40"/>
                  <a:gd name="T35" fmla="*/ 10 h 23"/>
                  <a:gd name="T36" fmla="*/ 23 w 40"/>
                  <a:gd name="T37" fmla="*/ 11 h 23"/>
                  <a:gd name="T38" fmla="*/ 23 w 40"/>
                  <a:gd name="T39" fmla="*/ 13 h 23"/>
                  <a:gd name="T40" fmla="*/ 20 w 40"/>
                  <a:gd name="T41" fmla="*/ 13 h 23"/>
                  <a:gd name="T42" fmla="*/ 17 w 40"/>
                  <a:gd name="T43" fmla="*/ 17 h 23"/>
                  <a:gd name="T44" fmla="*/ 12 w 40"/>
                  <a:gd name="T45" fmla="*/ 18 h 23"/>
                  <a:gd name="T46" fmla="*/ 12 w 40"/>
                  <a:gd name="T47" fmla="*/ 20 h 23"/>
                  <a:gd name="T48" fmla="*/ 10 w 40"/>
                  <a:gd name="T49" fmla="*/ 20 h 23"/>
                  <a:gd name="T50" fmla="*/ 7 w 40"/>
                  <a:gd name="T51" fmla="*/ 22 h 23"/>
                  <a:gd name="T52" fmla="*/ 5 w 40"/>
                  <a:gd name="T53" fmla="*/ 22 h 23"/>
                  <a:gd name="T54" fmla="*/ 3 w 40"/>
                  <a:gd name="T55" fmla="*/ 22 h 23"/>
                  <a:gd name="T56" fmla="*/ 1 w 40"/>
                  <a:gd name="T57" fmla="*/ 23 h 23"/>
                  <a:gd name="T58" fmla="*/ 0 w 40"/>
                  <a:gd name="T59" fmla="*/ 22 h 23"/>
                  <a:gd name="T60" fmla="*/ 1 w 40"/>
                  <a:gd name="T61" fmla="*/ 20 h 23"/>
                  <a:gd name="T62" fmla="*/ 1 w 40"/>
                  <a:gd name="T63" fmla="*/ 18 h 23"/>
                  <a:gd name="T64" fmla="*/ 3 w 40"/>
                  <a:gd name="T65" fmla="*/ 18 h 23"/>
                  <a:gd name="T66" fmla="*/ 5 w 40"/>
                  <a:gd name="T67" fmla="*/ 18 h 23"/>
                  <a:gd name="T68" fmla="*/ 7 w 40"/>
                  <a:gd name="T69" fmla="*/ 18 h 23"/>
                  <a:gd name="T70" fmla="*/ 8 w 40"/>
                  <a:gd name="T71" fmla="*/ 18 h 23"/>
                  <a:gd name="T72" fmla="*/ 8 w 40"/>
                  <a:gd name="T73" fmla="*/ 17 h 23"/>
                  <a:gd name="T74" fmla="*/ 10 w 40"/>
                  <a:gd name="T75" fmla="*/ 17 h 23"/>
                  <a:gd name="T76" fmla="*/ 12 w 40"/>
                  <a:gd name="T77" fmla="*/ 15 h 23"/>
                  <a:gd name="T78" fmla="*/ 13 w 40"/>
                  <a:gd name="T79" fmla="*/ 13 h 23"/>
                  <a:gd name="T80" fmla="*/ 15 w 40"/>
                  <a:gd name="T81" fmla="*/ 11 h 23"/>
                  <a:gd name="T82" fmla="*/ 17 w 40"/>
                  <a:gd name="T83" fmla="*/ 10 h 23"/>
                  <a:gd name="T84" fmla="*/ 18 w 40"/>
                  <a:gd name="T85" fmla="*/ 6 h 23"/>
                  <a:gd name="T86" fmla="*/ 20 w 40"/>
                  <a:gd name="T87" fmla="*/ 8 h 23"/>
                  <a:gd name="T88" fmla="*/ 22 w 40"/>
                  <a:gd name="T89" fmla="*/ 6 h 23"/>
                  <a:gd name="T90" fmla="*/ 22 w 40"/>
                  <a:gd name="T91" fmla="*/ 5 h 23"/>
                  <a:gd name="T92" fmla="*/ 23 w 40"/>
                  <a:gd name="T93" fmla="*/ 5 h 23"/>
                  <a:gd name="T94" fmla="*/ 25 w 40"/>
                  <a:gd name="T95" fmla="*/ 5 h 23"/>
                  <a:gd name="T96" fmla="*/ 27 w 40"/>
                  <a:gd name="T97" fmla="*/ 5 h 23"/>
                  <a:gd name="T98" fmla="*/ 27 w 40"/>
                  <a:gd name="T99" fmla="*/ 3 h 23"/>
                  <a:gd name="T100" fmla="*/ 27 w 40"/>
                  <a:gd name="T101" fmla="*/ 1 h 23"/>
                  <a:gd name="T102" fmla="*/ 27 w 40"/>
                  <a:gd name="T103" fmla="*/ 3 h 23"/>
                  <a:gd name="T104" fmla="*/ 29 w 40"/>
                  <a:gd name="T105" fmla="*/ 3 h 23"/>
                  <a:gd name="T106" fmla="*/ 29 w 40"/>
                  <a:gd name="T107" fmla="*/ 1 h 23"/>
                  <a:gd name="T108" fmla="*/ 29 w 40"/>
                  <a:gd name="T109" fmla="*/ 0 h 23"/>
                  <a:gd name="T110" fmla="*/ 30 w 40"/>
                  <a:gd name="T111" fmla="*/ 0 h 23"/>
                  <a:gd name="T112" fmla="*/ 32 w 40"/>
                  <a:gd name="T113" fmla="*/ 1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40" h="23">
                    <a:moveTo>
                      <a:pt x="32" y="1"/>
                    </a:moveTo>
                    <a:lnTo>
                      <a:pt x="34" y="3"/>
                    </a:lnTo>
                    <a:lnTo>
                      <a:pt x="35" y="3"/>
                    </a:lnTo>
                    <a:lnTo>
                      <a:pt x="37" y="3"/>
                    </a:lnTo>
                    <a:lnTo>
                      <a:pt x="39" y="5"/>
                    </a:lnTo>
                    <a:lnTo>
                      <a:pt x="39" y="6"/>
                    </a:lnTo>
                    <a:lnTo>
                      <a:pt x="40" y="6"/>
                    </a:lnTo>
                    <a:lnTo>
                      <a:pt x="39" y="8"/>
                    </a:lnTo>
                    <a:lnTo>
                      <a:pt x="37" y="8"/>
                    </a:lnTo>
                    <a:lnTo>
                      <a:pt x="32" y="11"/>
                    </a:lnTo>
                    <a:lnTo>
                      <a:pt x="32" y="10"/>
                    </a:lnTo>
                    <a:lnTo>
                      <a:pt x="30" y="10"/>
                    </a:lnTo>
                    <a:lnTo>
                      <a:pt x="29" y="10"/>
                    </a:lnTo>
                    <a:lnTo>
                      <a:pt x="27" y="10"/>
                    </a:lnTo>
                    <a:lnTo>
                      <a:pt x="25" y="10"/>
                    </a:lnTo>
                    <a:lnTo>
                      <a:pt x="25" y="8"/>
                    </a:lnTo>
                    <a:lnTo>
                      <a:pt x="23" y="8"/>
                    </a:lnTo>
                    <a:lnTo>
                      <a:pt x="23" y="10"/>
                    </a:lnTo>
                    <a:lnTo>
                      <a:pt x="23" y="11"/>
                    </a:lnTo>
                    <a:lnTo>
                      <a:pt x="23" y="13"/>
                    </a:lnTo>
                    <a:lnTo>
                      <a:pt x="20" y="13"/>
                    </a:lnTo>
                    <a:lnTo>
                      <a:pt x="17" y="17"/>
                    </a:lnTo>
                    <a:lnTo>
                      <a:pt x="12" y="18"/>
                    </a:lnTo>
                    <a:lnTo>
                      <a:pt x="12" y="20"/>
                    </a:lnTo>
                    <a:lnTo>
                      <a:pt x="10" y="20"/>
                    </a:lnTo>
                    <a:lnTo>
                      <a:pt x="7" y="22"/>
                    </a:lnTo>
                    <a:lnTo>
                      <a:pt x="5" y="22"/>
                    </a:lnTo>
                    <a:lnTo>
                      <a:pt x="3" y="22"/>
                    </a:lnTo>
                    <a:lnTo>
                      <a:pt x="1" y="23"/>
                    </a:lnTo>
                    <a:lnTo>
                      <a:pt x="0" y="22"/>
                    </a:lnTo>
                    <a:lnTo>
                      <a:pt x="1" y="20"/>
                    </a:lnTo>
                    <a:lnTo>
                      <a:pt x="1" y="18"/>
                    </a:lnTo>
                    <a:lnTo>
                      <a:pt x="3" y="18"/>
                    </a:lnTo>
                    <a:lnTo>
                      <a:pt x="5" y="18"/>
                    </a:lnTo>
                    <a:lnTo>
                      <a:pt x="7" y="18"/>
                    </a:lnTo>
                    <a:lnTo>
                      <a:pt x="8" y="18"/>
                    </a:lnTo>
                    <a:lnTo>
                      <a:pt x="8" y="17"/>
                    </a:lnTo>
                    <a:lnTo>
                      <a:pt x="10" y="17"/>
                    </a:lnTo>
                    <a:lnTo>
                      <a:pt x="12" y="15"/>
                    </a:lnTo>
                    <a:lnTo>
                      <a:pt x="13" y="13"/>
                    </a:lnTo>
                    <a:lnTo>
                      <a:pt x="15" y="11"/>
                    </a:lnTo>
                    <a:lnTo>
                      <a:pt x="17" y="10"/>
                    </a:lnTo>
                    <a:lnTo>
                      <a:pt x="18" y="6"/>
                    </a:lnTo>
                    <a:lnTo>
                      <a:pt x="20" y="8"/>
                    </a:lnTo>
                    <a:lnTo>
                      <a:pt x="22" y="6"/>
                    </a:lnTo>
                    <a:lnTo>
                      <a:pt x="22" y="5"/>
                    </a:lnTo>
                    <a:lnTo>
                      <a:pt x="23" y="5"/>
                    </a:lnTo>
                    <a:lnTo>
                      <a:pt x="25" y="5"/>
                    </a:lnTo>
                    <a:lnTo>
                      <a:pt x="27" y="5"/>
                    </a:lnTo>
                    <a:lnTo>
                      <a:pt x="27" y="3"/>
                    </a:lnTo>
                    <a:lnTo>
                      <a:pt x="27" y="1"/>
                    </a:lnTo>
                    <a:lnTo>
                      <a:pt x="27" y="3"/>
                    </a:lnTo>
                    <a:lnTo>
                      <a:pt x="29" y="3"/>
                    </a:lnTo>
                    <a:lnTo>
                      <a:pt x="29" y="1"/>
                    </a:lnTo>
                    <a:lnTo>
                      <a:pt x="29" y="0"/>
                    </a:lnTo>
                    <a:lnTo>
                      <a:pt x="30" y="0"/>
                    </a:lnTo>
                    <a:lnTo>
                      <a:pt x="32" y="1"/>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27" name="Freeform 18"/>
              <p:cNvSpPr>
                <a:spLocks/>
              </p:cNvSpPr>
              <p:nvPr/>
            </p:nvSpPr>
            <p:spPr bwMode="auto">
              <a:xfrm>
                <a:off x="8059738" y="5133975"/>
                <a:ext cx="7938" cy="4763"/>
              </a:xfrm>
              <a:custGeom>
                <a:avLst/>
                <a:gdLst>
                  <a:gd name="T0" fmla="*/ 3 w 5"/>
                  <a:gd name="T1" fmla="*/ 0 h 3"/>
                  <a:gd name="T2" fmla="*/ 5 w 5"/>
                  <a:gd name="T3" fmla="*/ 2 h 3"/>
                  <a:gd name="T4" fmla="*/ 5 w 5"/>
                  <a:gd name="T5" fmla="*/ 3 h 3"/>
                  <a:gd name="T6" fmla="*/ 3 w 5"/>
                  <a:gd name="T7" fmla="*/ 3 h 3"/>
                  <a:gd name="T8" fmla="*/ 0 w 5"/>
                  <a:gd name="T9" fmla="*/ 2 h 3"/>
                  <a:gd name="T10" fmla="*/ 0 w 5"/>
                  <a:gd name="T11" fmla="*/ 0 h 3"/>
                  <a:gd name="T12" fmla="*/ 1 w 5"/>
                  <a:gd name="T13" fmla="*/ 0 h 3"/>
                  <a:gd name="T14" fmla="*/ 3 w 5"/>
                  <a:gd name="T15" fmla="*/ 0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3">
                    <a:moveTo>
                      <a:pt x="3" y="0"/>
                    </a:moveTo>
                    <a:lnTo>
                      <a:pt x="5" y="2"/>
                    </a:lnTo>
                    <a:lnTo>
                      <a:pt x="5" y="3"/>
                    </a:lnTo>
                    <a:lnTo>
                      <a:pt x="3" y="3"/>
                    </a:lnTo>
                    <a:lnTo>
                      <a:pt x="0" y="2"/>
                    </a:lnTo>
                    <a:lnTo>
                      <a:pt x="0" y="0"/>
                    </a:lnTo>
                    <a:lnTo>
                      <a:pt x="1" y="0"/>
                    </a:lnTo>
                    <a:lnTo>
                      <a:pt x="3" y="0"/>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28" name="Freeform 19"/>
              <p:cNvSpPr>
                <a:spLocks/>
              </p:cNvSpPr>
              <p:nvPr/>
            </p:nvSpPr>
            <p:spPr bwMode="auto">
              <a:xfrm>
                <a:off x="8088313" y="5122863"/>
                <a:ext cx="26988" cy="15875"/>
              </a:xfrm>
              <a:custGeom>
                <a:avLst/>
                <a:gdLst>
                  <a:gd name="T0" fmla="*/ 17 w 17"/>
                  <a:gd name="T1" fmla="*/ 0 h 10"/>
                  <a:gd name="T2" fmla="*/ 15 w 17"/>
                  <a:gd name="T3" fmla="*/ 2 h 10"/>
                  <a:gd name="T4" fmla="*/ 14 w 17"/>
                  <a:gd name="T5" fmla="*/ 2 h 10"/>
                  <a:gd name="T6" fmla="*/ 9 w 17"/>
                  <a:gd name="T7" fmla="*/ 7 h 10"/>
                  <a:gd name="T8" fmla="*/ 7 w 17"/>
                  <a:gd name="T9" fmla="*/ 7 h 10"/>
                  <a:gd name="T10" fmla="*/ 5 w 17"/>
                  <a:gd name="T11" fmla="*/ 7 h 10"/>
                  <a:gd name="T12" fmla="*/ 5 w 17"/>
                  <a:gd name="T13" fmla="*/ 9 h 10"/>
                  <a:gd name="T14" fmla="*/ 4 w 17"/>
                  <a:gd name="T15" fmla="*/ 9 h 10"/>
                  <a:gd name="T16" fmla="*/ 4 w 17"/>
                  <a:gd name="T17" fmla="*/ 10 h 10"/>
                  <a:gd name="T18" fmla="*/ 2 w 17"/>
                  <a:gd name="T19" fmla="*/ 10 h 10"/>
                  <a:gd name="T20" fmla="*/ 0 w 17"/>
                  <a:gd name="T21" fmla="*/ 9 h 10"/>
                  <a:gd name="T22" fmla="*/ 2 w 17"/>
                  <a:gd name="T23" fmla="*/ 9 h 10"/>
                  <a:gd name="T24" fmla="*/ 5 w 17"/>
                  <a:gd name="T25" fmla="*/ 7 h 10"/>
                  <a:gd name="T26" fmla="*/ 5 w 17"/>
                  <a:gd name="T27" fmla="*/ 5 h 10"/>
                  <a:gd name="T28" fmla="*/ 7 w 17"/>
                  <a:gd name="T29" fmla="*/ 5 h 10"/>
                  <a:gd name="T30" fmla="*/ 9 w 17"/>
                  <a:gd name="T31" fmla="*/ 5 h 10"/>
                  <a:gd name="T32" fmla="*/ 10 w 17"/>
                  <a:gd name="T33" fmla="*/ 3 h 10"/>
                  <a:gd name="T34" fmla="*/ 12 w 17"/>
                  <a:gd name="T35" fmla="*/ 2 h 10"/>
                  <a:gd name="T36" fmla="*/ 15 w 17"/>
                  <a:gd name="T37" fmla="*/ 0 h 10"/>
                  <a:gd name="T38" fmla="*/ 17 w 17"/>
                  <a:gd name="T39" fmla="*/ 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 h="10">
                    <a:moveTo>
                      <a:pt x="17" y="0"/>
                    </a:moveTo>
                    <a:lnTo>
                      <a:pt x="15" y="2"/>
                    </a:lnTo>
                    <a:lnTo>
                      <a:pt x="14" y="2"/>
                    </a:lnTo>
                    <a:lnTo>
                      <a:pt x="9" y="7"/>
                    </a:lnTo>
                    <a:lnTo>
                      <a:pt x="7" y="7"/>
                    </a:lnTo>
                    <a:lnTo>
                      <a:pt x="5" y="7"/>
                    </a:lnTo>
                    <a:lnTo>
                      <a:pt x="5" y="9"/>
                    </a:lnTo>
                    <a:lnTo>
                      <a:pt x="4" y="9"/>
                    </a:lnTo>
                    <a:lnTo>
                      <a:pt x="4" y="10"/>
                    </a:lnTo>
                    <a:lnTo>
                      <a:pt x="2" y="10"/>
                    </a:lnTo>
                    <a:lnTo>
                      <a:pt x="0" y="9"/>
                    </a:lnTo>
                    <a:lnTo>
                      <a:pt x="2" y="9"/>
                    </a:lnTo>
                    <a:lnTo>
                      <a:pt x="5" y="7"/>
                    </a:lnTo>
                    <a:lnTo>
                      <a:pt x="5" y="5"/>
                    </a:lnTo>
                    <a:lnTo>
                      <a:pt x="7" y="5"/>
                    </a:lnTo>
                    <a:lnTo>
                      <a:pt x="9" y="5"/>
                    </a:lnTo>
                    <a:lnTo>
                      <a:pt x="10" y="3"/>
                    </a:lnTo>
                    <a:lnTo>
                      <a:pt x="12" y="2"/>
                    </a:lnTo>
                    <a:lnTo>
                      <a:pt x="15" y="0"/>
                    </a:lnTo>
                    <a:lnTo>
                      <a:pt x="17" y="0"/>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29" name="Freeform 20"/>
              <p:cNvSpPr>
                <a:spLocks/>
              </p:cNvSpPr>
              <p:nvPr/>
            </p:nvSpPr>
            <p:spPr bwMode="auto">
              <a:xfrm>
                <a:off x="8112126" y="5119688"/>
                <a:ext cx="3175" cy="3175"/>
              </a:xfrm>
              <a:custGeom>
                <a:avLst/>
                <a:gdLst>
                  <a:gd name="T0" fmla="*/ 2 w 2"/>
                  <a:gd name="T1" fmla="*/ 0 h 2"/>
                  <a:gd name="T2" fmla="*/ 0 w 2"/>
                  <a:gd name="T3" fmla="*/ 2 h 2"/>
                  <a:gd name="T4" fmla="*/ 2 w 2"/>
                  <a:gd name="T5" fmla="*/ 0 h 2"/>
                </a:gdLst>
                <a:ahLst/>
                <a:cxnLst>
                  <a:cxn ang="0">
                    <a:pos x="T0" y="T1"/>
                  </a:cxn>
                  <a:cxn ang="0">
                    <a:pos x="T2" y="T3"/>
                  </a:cxn>
                  <a:cxn ang="0">
                    <a:pos x="T4" y="T5"/>
                  </a:cxn>
                </a:cxnLst>
                <a:rect l="0" t="0" r="r" b="b"/>
                <a:pathLst>
                  <a:path w="2" h="2">
                    <a:moveTo>
                      <a:pt x="2" y="0"/>
                    </a:moveTo>
                    <a:lnTo>
                      <a:pt x="0" y="2"/>
                    </a:lnTo>
                    <a:lnTo>
                      <a:pt x="2" y="0"/>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30" name="Freeform 21"/>
              <p:cNvSpPr>
                <a:spLocks/>
              </p:cNvSpPr>
              <p:nvPr/>
            </p:nvSpPr>
            <p:spPr bwMode="auto">
              <a:xfrm>
                <a:off x="8121651" y="5111750"/>
                <a:ext cx="7938" cy="6350"/>
              </a:xfrm>
              <a:custGeom>
                <a:avLst/>
                <a:gdLst>
                  <a:gd name="T0" fmla="*/ 5 w 5"/>
                  <a:gd name="T1" fmla="*/ 2 h 4"/>
                  <a:gd name="T2" fmla="*/ 3 w 5"/>
                  <a:gd name="T3" fmla="*/ 2 h 4"/>
                  <a:gd name="T4" fmla="*/ 1 w 5"/>
                  <a:gd name="T5" fmla="*/ 4 h 4"/>
                  <a:gd name="T6" fmla="*/ 0 w 5"/>
                  <a:gd name="T7" fmla="*/ 4 h 4"/>
                  <a:gd name="T8" fmla="*/ 1 w 5"/>
                  <a:gd name="T9" fmla="*/ 4 h 4"/>
                  <a:gd name="T10" fmla="*/ 1 w 5"/>
                  <a:gd name="T11" fmla="*/ 2 h 4"/>
                  <a:gd name="T12" fmla="*/ 3 w 5"/>
                  <a:gd name="T13" fmla="*/ 0 h 4"/>
                  <a:gd name="T14" fmla="*/ 5 w 5"/>
                  <a:gd name="T15" fmla="*/ 0 h 4"/>
                  <a:gd name="T16" fmla="*/ 5 w 5"/>
                  <a:gd name="T17" fmla="*/ 2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4">
                    <a:moveTo>
                      <a:pt x="5" y="2"/>
                    </a:moveTo>
                    <a:lnTo>
                      <a:pt x="3" y="2"/>
                    </a:lnTo>
                    <a:lnTo>
                      <a:pt x="1" y="4"/>
                    </a:lnTo>
                    <a:lnTo>
                      <a:pt x="0" y="4"/>
                    </a:lnTo>
                    <a:lnTo>
                      <a:pt x="1" y="4"/>
                    </a:lnTo>
                    <a:lnTo>
                      <a:pt x="1" y="2"/>
                    </a:lnTo>
                    <a:lnTo>
                      <a:pt x="3" y="0"/>
                    </a:lnTo>
                    <a:lnTo>
                      <a:pt x="5" y="0"/>
                    </a:lnTo>
                    <a:lnTo>
                      <a:pt x="5" y="2"/>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31" name="Freeform 22"/>
              <p:cNvSpPr>
                <a:spLocks/>
              </p:cNvSpPr>
              <p:nvPr/>
            </p:nvSpPr>
            <p:spPr bwMode="auto">
              <a:xfrm>
                <a:off x="8129588" y="5103813"/>
                <a:ext cx="9525" cy="7938"/>
              </a:xfrm>
              <a:custGeom>
                <a:avLst/>
                <a:gdLst>
                  <a:gd name="T0" fmla="*/ 5 w 6"/>
                  <a:gd name="T1" fmla="*/ 2 h 5"/>
                  <a:gd name="T2" fmla="*/ 1 w 6"/>
                  <a:gd name="T3" fmla="*/ 5 h 5"/>
                  <a:gd name="T4" fmla="*/ 0 w 6"/>
                  <a:gd name="T5" fmla="*/ 5 h 5"/>
                  <a:gd name="T6" fmla="*/ 1 w 6"/>
                  <a:gd name="T7" fmla="*/ 4 h 5"/>
                  <a:gd name="T8" fmla="*/ 3 w 6"/>
                  <a:gd name="T9" fmla="*/ 4 h 5"/>
                  <a:gd name="T10" fmla="*/ 3 w 6"/>
                  <a:gd name="T11" fmla="*/ 2 h 5"/>
                  <a:gd name="T12" fmla="*/ 5 w 6"/>
                  <a:gd name="T13" fmla="*/ 0 h 5"/>
                  <a:gd name="T14" fmla="*/ 6 w 6"/>
                  <a:gd name="T15" fmla="*/ 0 h 5"/>
                  <a:gd name="T16" fmla="*/ 5 w 6"/>
                  <a:gd name="T17" fmla="*/ 2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5">
                    <a:moveTo>
                      <a:pt x="5" y="2"/>
                    </a:moveTo>
                    <a:lnTo>
                      <a:pt x="1" y="5"/>
                    </a:lnTo>
                    <a:lnTo>
                      <a:pt x="0" y="5"/>
                    </a:lnTo>
                    <a:lnTo>
                      <a:pt x="1" y="4"/>
                    </a:lnTo>
                    <a:lnTo>
                      <a:pt x="3" y="4"/>
                    </a:lnTo>
                    <a:lnTo>
                      <a:pt x="3" y="2"/>
                    </a:lnTo>
                    <a:lnTo>
                      <a:pt x="5" y="0"/>
                    </a:lnTo>
                    <a:lnTo>
                      <a:pt x="6" y="0"/>
                    </a:lnTo>
                    <a:lnTo>
                      <a:pt x="5" y="2"/>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32" name="Freeform 23"/>
              <p:cNvSpPr>
                <a:spLocks/>
              </p:cNvSpPr>
              <p:nvPr/>
            </p:nvSpPr>
            <p:spPr bwMode="auto">
              <a:xfrm>
                <a:off x="8142288" y="5005388"/>
                <a:ext cx="46038" cy="96838"/>
              </a:xfrm>
              <a:custGeom>
                <a:avLst/>
                <a:gdLst>
                  <a:gd name="T0" fmla="*/ 24 w 29"/>
                  <a:gd name="T1" fmla="*/ 22 h 61"/>
                  <a:gd name="T2" fmla="*/ 19 w 29"/>
                  <a:gd name="T3" fmla="*/ 30 h 61"/>
                  <a:gd name="T4" fmla="*/ 19 w 29"/>
                  <a:gd name="T5" fmla="*/ 33 h 61"/>
                  <a:gd name="T6" fmla="*/ 17 w 29"/>
                  <a:gd name="T7" fmla="*/ 39 h 61"/>
                  <a:gd name="T8" fmla="*/ 14 w 29"/>
                  <a:gd name="T9" fmla="*/ 42 h 61"/>
                  <a:gd name="T10" fmla="*/ 12 w 29"/>
                  <a:gd name="T11" fmla="*/ 44 h 61"/>
                  <a:gd name="T12" fmla="*/ 12 w 29"/>
                  <a:gd name="T13" fmla="*/ 47 h 61"/>
                  <a:gd name="T14" fmla="*/ 9 w 29"/>
                  <a:gd name="T15" fmla="*/ 50 h 61"/>
                  <a:gd name="T16" fmla="*/ 5 w 29"/>
                  <a:gd name="T17" fmla="*/ 54 h 61"/>
                  <a:gd name="T18" fmla="*/ 4 w 29"/>
                  <a:gd name="T19" fmla="*/ 55 h 61"/>
                  <a:gd name="T20" fmla="*/ 0 w 29"/>
                  <a:gd name="T21" fmla="*/ 61 h 61"/>
                  <a:gd name="T22" fmla="*/ 2 w 29"/>
                  <a:gd name="T23" fmla="*/ 59 h 61"/>
                  <a:gd name="T24" fmla="*/ 2 w 29"/>
                  <a:gd name="T25" fmla="*/ 55 h 61"/>
                  <a:gd name="T26" fmla="*/ 5 w 29"/>
                  <a:gd name="T27" fmla="*/ 54 h 61"/>
                  <a:gd name="T28" fmla="*/ 7 w 29"/>
                  <a:gd name="T29" fmla="*/ 50 h 61"/>
                  <a:gd name="T30" fmla="*/ 9 w 29"/>
                  <a:gd name="T31" fmla="*/ 49 h 61"/>
                  <a:gd name="T32" fmla="*/ 10 w 29"/>
                  <a:gd name="T33" fmla="*/ 45 h 61"/>
                  <a:gd name="T34" fmla="*/ 12 w 29"/>
                  <a:gd name="T35" fmla="*/ 42 h 61"/>
                  <a:gd name="T36" fmla="*/ 10 w 29"/>
                  <a:gd name="T37" fmla="*/ 40 h 61"/>
                  <a:gd name="T38" fmla="*/ 12 w 29"/>
                  <a:gd name="T39" fmla="*/ 40 h 61"/>
                  <a:gd name="T40" fmla="*/ 14 w 29"/>
                  <a:gd name="T41" fmla="*/ 39 h 61"/>
                  <a:gd name="T42" fmla="*/ 15 w 29"/>
                  <a:gd name="T43" fmla="*/ 35 h 61"/>
                  <a:gd name="T44" fmla="*/ 17 w 29"/>
                  <a:gd name="T45" fmla="*/ 32 h 61"/>
                  <a:gd name="T46" fmla="*/ 17 w 29"/>
                  <a:gd name="T47" fmla="*/ 28 h 61"/>
                  <a:gd name="T48" fmla="*/ 20 w 29"/>
                  <a:gd name="T49" fmla="*/ 27 h 61"/>
                  <a:gd name="T50" fmla="*/ 20 w 29"/>
                  <a:gd name="T51" fmla="*/ 23 h 61"/>
                  <a:gd name="T52" fmla="*/ 17 w 29"/>
                  <a:gd name="T53" fmla="*/ 22 h 61"/>
                  <a:gd name="T54" fmla="*/ 20 w 29"/>
                  <a:gd name="T55" fmla="*/ 22 h 61"/>
                  <a:gd name="T56" fmla="*/ 22 w 29"/>
                  <a:gd name="T57" fmla="*/ 18 h 61"/>
                  <a:gd name="T58" fmla="*/ 24 w 29"/>
                  <a:gd name="T59" fmla="*/ 13 h 61"/>
                  <a:gd name="T60" fmla="*/ 24 w 29"/>
                  <a:gd name="T61" fmla="*/ 10 h 61"/>
                  <a:gd name="T62" fmla="*/ 27 w 29"/>
                  <a:gd name="T63" fmla="*/ 10 h 61"/>
                  <a:gd name="T64" fmla="*/ 27 w 29"/>
                  <a:gd name="T65" fmla="*/ 6 h 61"/>
                  <a:gd name="T66" fmla="*/ 27 w 29"/>
                  <a:gd name="T67" fmla="*/ 3 h 61"/>
                  <a:gd name="T68" fmla="*/ 27 w 29"/>
                  <a:gd name="T69" fmla="*/ 0 h 61"/>
                  <a:gd name="T70" fmla="*/ 29 w 29"/>
                  <a:gd name="T71" fmla="*/ 1 h 61"/>
                  <a:gd name="T72" fmla="*/ 27 w 29"/>
                  <a:gd name="T73" fmla="*/ 8 h 61"/>
                  <a:gd name="T74" fmla="*/ 26 w 29"/>
                  <a:gd name="T75" fmla="*/ 13 h 61"/>
                  <a:gd name="T76" fmla="*/ 26 w 29"/>
                  <a:gd name="T77" fmla="*/ 17 h 61"/>
                  <a:gd name="T78" fmla="*/ 24 w 29"/>
                  <a:gd name="T79" fmla="*/ 18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9" h="61">
                    <a:moveTo>
                      <a:pt x="24" y="18"/>
                    </a:moveTo>
                    <a:lnTo>
                      <a:pt x="24" y="22"/>
                    </a:lnTo>
                    <a:lnTo>
                      <a:pt x="22" y="23"/>
                    </a:lnTo>
                    <a:lnTo>
                      <a:pt x="19" y="30"/>
                    </a:lnTo>
                    <a:lnTo>
                      <a:pt x="20" y="32"/>
                    </a:lnTo>
                    <a:lnTo>
                      <a:pt x="19" y="33"/>
                    </a:lnTo>
                    <a:lnTo>
                      <a:pt x="19" y="35"/>
                    </a:lnTo>
                    <a:lnTo>
                      <a:pt x="17" y="39"/>
                    </a:lnTo>
                    <a:lnTo>
                      <a:pt x="15" y="40"/>
                    </a:lnTo>
                    <a:lnTo>
                      <a:pt x="14" y="42"/>
                    </a:lnTo>
                    <a:lnTo>
                      <a:pt x="12" y="42"/>
                    </a:lnTo>
                    <a:lnTo>
                      <a:pt x="12" y="44"/>
                    </a:lnTo>
                    <a:lnTo>
                      <a:pt x="10" y="45"/>
                    </a:lnTo>
                    <a:lnTo>
                      <a:pt x="12" y="47"/>
                    </a:lnTo>
                    <a:lnTo>
                      <a:pt x="10" y="47"/>
                    </a:lnTo>
                    <a:lnTo>
                      <a:pt x="9" y="50"/>
                    </a:lnTo>
                    <a:lnTo>
                      <a:pt x="7" y="54"/>
                    </a:lnTo>
                    <a:lnTo>
                      <a:pt x="5" y="54"/>
                    </a:lnTo>
                    <a:lnTo>
                      <a:pt x="5" y="55"/>
                    </a:lnTo>
                    <a:lnTo>
                      <a:pt x="4" y="55"/>
                    </a:lnTo>
                    <a:lnTo>
                      <a:pt x="2" y="59"/>
                    </a:lnTo>
                    <a:lnTo>
                      <a:pt x="0" y="61"/>
                    </a:lnTo>
                    <a:lnTo>
                      <a:pt x="0" y="59"/>
                    </a:lnTo>
                    <a:lnTo>
                      <a:pt x="2" y="59"/>
                    </a:lnTo>
                    <a:lnTo>
                      <a:pt x="2" y="57"/>
                    </a:lnTo>
                    <a:lnTo>
                      <a:pt x="2" y="55"/>
                    </a:lnTo>
                    <a:lnTo>
                      <a:pt x="4" y="54"/>
                    </a:lnTo>
                    <a:lnTo>
                      <a:pt x="5" y="54"/>
                    </a:lnTo>
                    <a:lnTo>
                      <a:pt x="7" y="52"/>
                    </a:lnTo>
                    <a:lnTo>
                      <a:pt x="7" y="50"/>
                    </a:lnTo>
                    <a:lnTo>
                      <a:pt x="7" y="49"/>
                    </a:lnTo>
                    <a:lnTo>
                      <a:pt x="9" y="49"/>
                    </a:lnTo>
                    <a:lnTo>
                      <a:pt x="10" y="47"/>
                    </a:lnTo>
                    <a:lnTo>
                      <a:pt x="10" y="45"/>
                    </a:lnTo>
                    <a:lnTo>
                      <a:pt x="12" y="44"/>
                    </a:lnTo>
                    <a:lnTo>
                      <a:pt x="12" y="42"/>
                    </a:lnTo>
                    <a:lnTo>
                      <a:pt x="12" y="40"/>
                    </a:lnTo>
                    <a:lnTo>
                      <a:pt x="10" y="40"/>
                    </a:lnTo>
                    <a:lnTo>
                      <a:pt x="10" y="39"/>
                    </a:lnTo>
                    <a:lnTo>
                      <a:pt x="12" y="40"/>
                    </a:lnTo>
                    <a:lnTo>
                      <a:pt x="14" y="40"/>
                    </a:lnTo>
                    <a:lnTo>
                      <a:pt x="14" y="39"/>
                    </a:lnTo>
                    <a:lnTo>
                      <a:pt x="12" y="35"/>
                    </a:lnTo>
                    <a:lnTo>
                      <a:pt x="15" y="35"/>
                    </a:lnTo>
                    <a:lnTo>
                      <a:pt x="17" y="35"/>
                    </a:lnTo>
                    <a:lnTo>
                      <a:pt x="17" y="32"/>
                    </a:lnTo>
                    <a:lnTo>
                      <a:pt x="17" y="30"/>
                    </a:lnTo>
                    <a:lnTo>
                      <a:pt x="17" y="28"/>
                    </a:lnTo>
                    <a:lnTo>
                      <a:pt x="19" y="28"/>
                    </a:lnTo>
                    <a:lnTo>
                      <a:pt x="20" y="27"/>
                    </a:lnTo>
                    <a:lnTo>
                      <a:pt x="20" y="25"/>
                    </a:lnTo>
                    <a:lnTo>
                      <a:pt x="20" y="23"/>
                    </a:lnTo>
                    <a:lnTo>
                      <a:pt x="19" y="23"/>
                    </a:lnTo>
                    <a:lnTo>
                      <a:pt x="17" y="22"/>
                    </a:lnTo>
                    <a:lnTo>
                      <a:pt x="19" y="22"/>
                    </a:lnTo>
                    <a:lnTo>
                      <a:pt x="20" y="22"/>
                    </a:lnTo>
                    <a:lnTo>
                      <a:pt x="20" y="20"/>
                    </a:lnTo>
                    <a:lnTo>
                      <a:pt x="22" y="18"/>
                    </a:lnTo>
                    <a:lnTo>
                      <a:pt x="24" y="15"/>
                    </a:lnTo>
                    <a:lnTo>
                      <a:pt x="24" y="13"/>
                    </a:lnTo>
                    <a:lnTo>
                      <a:pt x="24" y="11"/>
                    </a:lnTo>
                    <a:lnTo>
                      <a:pt x="24" y="10"/>
                    </a:lnTo>
                    <a:lnTo>
                      <a:pt x="26" y="10"/>
                    </a:lnTo>
                    <a:lnTo>
                      <a:pt x="27" y="10"/>
                    </a:lnTo>
                    <a:lnTo>
                      <a:pt x="27" y="8"/>
                    </a:lnTo>
                    <a:lnTo>
                      <a:pt x="27" y="6"/>
                    </a:lnTo>
                    <a:lnTo>
                      <a:pt x="27" y="5"/>
                    </a:lnTo>
                    <a:lnTo>
                      <a:pt x="27" y="3"/>
                    </a:lnTo>
                    <a:lnTo>
                      <a:pt x="27" y="1"/>
                    </a:lnTo>
                    <a:lnTo>
                      <a:pt x="27" y="0"/>
                    </a:lnTo>
                    <a:lnTo>
                      <a:pt x="29" y="0"/>
                    </a:lnTo>
                    <a:lnTo>
                      <a:pt x="29" y="1"/>
                    </a:lnTo>
                    <a:lnTo>
                      <a:pt x="29" y="3"/>
                    </a:lnTo>
                    <a:lnTo>
                      <a:pt x="27" y="8"/>
                    </a:lnTo>
                    <a:lnTo>
                      <a:pt x="27" y="10"/>
                    </a:lnTo>
                    <a:lnTo>
                      <a:pt x="26" y="13"/>
                    </a:lnTo>
                    <a:lnTo>
                      <a:pt x="26" y="15"/>
                    </a:lnTo>
                    <a:lnTo>
                      <a:pt x="26" y="17"/>
                    </a:lnTo>
                    <a:lnTo>
                      <a:pt x="24" y="17"/>
                    </a:lnTo>
                    <a:lnTo>
                      <a:pt x="24" y="18"/>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33" name="Freeform 24"/>
              <p:cNvSpPr>
                <a:spLocks/>
              </p:cNvSpPr>
              <p:nvPr/>
            </p:nvSpPr>
            <p:spPr bwMode="auto">
              <a:xfrm>
                <a:off x="7905751" y="4897535"/>
                <a:ext cx="34925" cy="36513"/>
              </a:xfrm>
              <a:custGeom>
                <a:avLst/>
                <a:gdLst>
                  <a:gd name="T0" fmla="*/ 14 w 22"/>
                  <a:gd name="T1" fmla="*/ 20 h 23"/>
                  <a:gd name="T2" fmla="*/ 17 w 22"/>
                  <a:gd name="T3" fmla="*/ 22 h 23"/>
                  <a:gd name="T4" fmla="*/ 17 w 22"/>
                  <a:gd name="T5" fmla="*/ 20 h 23"/>
                  <a:gd name="T6" fmla="*/ 19 w 22"/>
                  <a:gd name="T7" fmla="*/ 20 h 23"/>
                  <a:gd name="T8" fmla="*/ 20 w 22"/>
                  <a:gd name="T9" fmla="*/ 20 h 23"/>
                  <a:gd name="T10" fmla="*/ 22 w 22"/>
                  <a:gd name="T11" fmla="*/ 20 h 23"/>
                  <a:gd name="T12" fmla="*/ 19 w 22"/>
                  <a:gd name="T13" fmla="*/ 23 h 23"/>
                  <a:gd name="T14" fmla="*/ 17 w 22"/>
                  <a:gd name="T15" fmla="*/ 23 h 23"/>
                  <a:gd name="T16" fmla="*/ 14 w 22"/>
                  <a:gd name="T17" fmla="*/ 23 h 23"/>
                  <a:gd name="T18" fmla="*/ 12 w 22"/>
                  <a:gd name="T19" fmla="*/ 22 h 23"/>
                  <a:gd name="T20" fmla="*/ 10 w 22"/>
                  <a:gd name="T21" fmla="*/ 22 h 23"/>
                  <a:gd name="T22" fmla="*/ 10 w 22"/>
                  <a:gd name="T23" fmla="*/ 20 h 23"/>
                  <a:gd name="T24" fmla="*/ 9 w 22"/>
                  <a:gd name="T25" fmla="*/ 20 h 23"/>
                  <a:gd name="T26" fmla="*/ 7 w 22"/>
                  <a:gd name="T27" fmla="*/ 13 h 23"/>
                  <a:gd name="T28" fmla="*/ 5 w 22"/>
                  <a:gd name="T29" fmla="*/ 10 h 23"/>
                  <a:gd name="T30" fmla="*/ 3 w 22"/>
                  <a:gd name="T31" fmla="*/ 6 h 23"/>
                  <a:gd name="T32" fmla="*/ 2 w 22"/>
                  <a:gd name="T33" fmla="*/ 5 h 23"/>
                  <a:gd name="T34" fmla="*/ 0 w 22"/>
                  <a:gd name="T35" fmla="*/ 3 h 23"/>
                  <a:gd name="T36" fmla="*/ 0 w 22"/>
                  <a:gd name="T37" fmla="*/ 1 h 23"/>
                  <a:gd name="T38" fmla="*/ 2 w 22"/>
                  <a:gd name="T39" fmla="*/ 1 h 23"/>
                  <a:gd name="T40" fmla="*/ 2 w 22"/>
                  <a:gd name="T41" fmla="*/ 0 h 23"/>
                  <a:gd name="T42" fmla="*/ 2 w 22"/>
                  <a:gd name="T43" fmla="*/ 1 h 23"/>
                  <a:gd name="T44" fmla="*/ 2 w 22"/>
                  <a:gd name="T45" fmla="*/ 3 h 23"/>
                  <a:gd name="T46" fmla="*/ 3 w 22"/>
                  <a:gd name="T47" fmla="*/ 5 h 23"/>
                  <a:gd name="T48" fmla="*/ 5 w 22"/>
                  <a:gd name="T49" fmla="*/ 8 h 23"/>
                  <a:gd name="T50" fmla="*/ 5 w 22"/>
                  <a:gd name="T51" fmla="*/ 10 h 23"/>
                  <a:gd name="T52" fmla="*/ 7 w 22"/>
                  <a:gd name="T53" fmla="*/ 13 h 23"/>
                  <a:gd name="T54" fmla="*/ 9 w 22"/>
                  <a:gd name="T55" fmla="*/ 16 h 23"/>
                  <a:gd name="T56" fmla="*/ 10 w 22"/>
                  <a:gd name="T57" fmla="*/ 18 h 23"/>
                  <a:gd name="T58" fmla="*/ 12 w 22"/>
                  <a:gd name="T59" fmla="*/ 20 h 23"/>
                  <a:gd name="T60" fmla="*/ 14 w 22"/>
                  <a:gd name="T61" fmla="*/ 2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2" h="23">
                    <a:moveTo>
                      <a:pt x="14" y="20"/>
                    </a:moveTo>
                    <a:lnTo>
                      <a:pt x="17" y="22"/>
                    </a:lnTo>
                    <a:lnTo>
                      <a:pt x="17" y="20"/>
                    </a:lnTo>
                    <a:lnTo>
                      <a:pt x="19" y="20"/>
                    </a:lnTo>
                    <a:lnTo>
                      <a:pt x="20" y="20"/>
                    </a:lnTo>
                    <a:lnTo>
                      <a:pt x="22" y="20"/>
                    </a:lnTo>
                    <a:lnTo>
                      <a:pt x="19" y="23"/>
                    </a:lnTo>
                    <a:lnTo>
                      <a:pt x="17" y="23"/>
                    </a:lnTo>
                    <a:lnTo>
                      <a:pt x="14" y="23"/>
                    </a:lnTo>
                    <a:lnTo>
                      <a:pt x="12" y="22"/>
                    </a:lnTo>
                    <a:lnTo>
                      <a:pt x="10" y="22"/>
                    </a:lnTo>
                    <a:lnTo>
                      <a:pt x="10" y="20"/>
                    </a:lnTo>
                    <a:lnTo>
                      <a:pt x="9" y="20"/>
                    </a:lnTo>
                    <a:lnTo>
                      <a:pt x="7" y="13"/>
                    </a:lnTo>
                    <a:lnTo>
                      <a:pt x="5" y="10"/>
                    </a:lnTo>
                    <a:lnTo>
                      <a:pt x="3" y="6"/>
                    </a:lnTo>
                    <a:lnTo>
                      <a:pt x="2" y="5"/>
                    </a:lnTo>
                    <a:lnTo>
                      <a:pt x="0" y="3"/>
                    </a:lnTo>
                    <a:lnTo>
                      <a:pt x="0" y="1"/>
                    </a:lnTo>
                    <a:lnTo>
                      <a:pt x="2" y="1"/>
                    </a:lnTo>
                    <a:lnTo>
                      <a:pt x="2" y="0"/>
                    </a:lnTo>
                    <a:lnTo>
                      <a:pt x="2" y="1"/>
                    </a:lnTo>
                    <a:lnTo>
                      <a:pt x="2" y="3"/>
                    </a:lnTo>
                    <a:lnTo>
                      <a:pt x="3" y="5"/>
                    </a:lnTo>
                    <a:lnTo>
                      <a:pt x="5" y="8"/>
                    </a:lnTo>
                    <a:lnTo>
                      <a:pt x="5" y="10"/>
                    </a:lnTo>
                    <a:lnTo>
                      <a:pt x="7" y="13"/>
                    </a:lnTo>
                    <a:lnTo>
                      <a:pt x="9" y="16"/>
                    </a:lnTo>
                    <a:lnTo>
                      <a:pt x="10" y="18"/>
                    </a:lnTo>
                    <a:lnTo>
                      <a:pt x="12" y="20"/>
                    </a:lnTo>
                    <a:lnTo>
                      <a:pt x="14" y="20"/>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34" name="Freeform 25"/>
              <p:cNvSpPr>
                <a:spLocks/>
              </p:cNvSpPr>
              <p:nvPr/>
            </p:nvSpPr>
            <p:spPr bwMode="auto">
              <a:xfrm>
                <a:off x="7808913" y="4687888"/>
                <a:ext cx="4763" cy="15875"/>
              </a:xfrm>
              <a:custGeom>
                <a:avLst/>
                <a:gdLst>
                  <a:gd name="T0" fmla="*/ 3 w 3"/>
                  <a:gd name="T1" fmla="*/ 10 h 10"/>
                  <a:gd name="T2" fmla="*/ 2 w 3"/>
                  <a:gd name="T3" fmla="*/ 10 h 10"/>
                  <a:gd name="T4" fmla="*/ 2 w 3"/>
                  <a:gd name="T5" fmla="*/ 5 h 10"/>
                  <a:gd name="T6" fmla="*/ 2 w 3"/>
                  <a:gd name="T7" fmla="*/ 3 h 10"/>
                  <a:gd name="T8" fmla="*/ 2 w 3"/>
                  <a:gd name="T9" fmla="*/ 1 h 10"/>
                  <a:gd name="T10" fmla="*/ 0 w 3"/>
                  <a:gd name="T11" fmla="*/ 0 h 10"/>
                  <a:gd name="T12" fmla="*/ 2 w 3"/>
                  <a:gd name="T13" fmla="*/ 0 h 10"/>
                  <a:gd name="T14" fmla="*/ 2 w 3"/>
                  <a:gd name="T15" fmla="*/ 1 h 10"/>
                  <a:gd name="T16" fmla="*/ 3 w 3"/>
                  <a:gd name="T17" fmla="*/ 3 h 10"/>
                  <a:gd name="T18" fmla="*/ 3 w 3"/>
                  <a:gd name="T19" fmla="*/ 6 h 10"/>
                  <a:gd name="T20" fmla="*/ 2 w 3"/>
                  <a:gd name="T21" fmla="*/ 6 h 10"/>
                  <a:gd name="T22" fmla="*/ 3 w 3"/>
                  <a:gd name="T23" fmla="*/ 8 h 10"/>
                  <a:gd name="T24" fmla="*/ 3 w 3"/>
                  <a:gd name="T25"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 h="10">
                    <a:moveTo>
                      <a:pt x="3" y="10"/>
                    </a:moveTo>
                    <a:lnTo>
                      <a:pt x="2" y="10"/>
                    </a:lnTo>
                    <a:lnTo>
                      <a:pt x="2" y="5"/>
                    </a:lnTo>
                    <a:lnTo>
                      <a:pt x="2" y="3"/>
                    </a:lnTo>
                    <a:lnTo>
                      <a:pt x="2" y="1"/>
                    </a:lnTo>
                    <a:lnTo>
                      <a:pt x="0" y="0"/>
                    </a:lnTo>
                    <a:lnTo>
                      <a:pt x="2" y="0"/>
                    </a:lnTo>
                    <a:lnTo>
                      <a:pt x="2" y="1"/>
                    </a:lnTo>
                    <a:lnTo>
                      <a:pt x="3" y="3"/>
                    </a:lnTo>
                    <a:lnTo>
                      <a:pt x="3" y="6"/>
                    </a:lnTo>
                    <a:lnTo>
                      <a:pt x="2" y="6"/>
                    </a:lnTo>
                    <a:lnTo>
                      <a:pt x="3" y="8"/>
                    </a:lnTo>
                    <a:lnTo>
                      <a:pt x="3" y="10"/>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35" name="Freeform 26"/>
              <p:cNvSpPr>
                <a:spLocks/>
              </p:cNvSpPr>
              <p:nvPr/>
            </p:nvSpPr>
            <p:spPr bwMode="auto">
              <a:xfrm>
                <a:off x="7499351" y="4491038"/>
                <a:ext cx="15875" cy="7938"/>
              </a:xfrm>
              <a:custGeom>
                <a:avLst/>
                <a:gdLst>
                  <a:gd name="T0" fmla="*/ 9 w 10"/>
                  <a:gd name="T1" fmla="*/ 0 h 5"/>
                  <a:gd name="T2" fmla="*/ 10 w 10"/>
                  <a:gd name="T3" fmla="*/ 0 h 5"/>
                  <a:gd name="T4" fmla="*/ 9 w 10"/>
                  <a:gd name="T5" fmla="*/ 3 h 5"/>
                  <a:gd name="T6" fmla="*/ 7 w 10"/>
                  <a:gd name="T7" fmla="*/ 5 h 5"/>
                  <a:gd name="T8" fmla="*/ 5 w 10"/>
                  <a:gd name="T9" fmla="*/ 5 h 5"/>
                  <a:gd name="T10" fmla="*/ 4 w 10"/>
                  <a:gd name="T11" fmla="*/ 3 h 5"/>
                  <a:gd name="T12" fmla="*/ 2 w 10"/>
                  <a:gd name="T13" fmla="*/ 2 h 5"/>
                  <a:gd name="T14" fmla="*/ 0 w 10"/>
                  <a:gd name="T15" fmla="*/ 2 h 5"/>
                  <a:gd name="T16" fmla="*/ 0 w 10"/>
                  <a:gd name="T17" fmla="*/ 0 h 5"/>
                  <a:gd name="T18" fmla="*/ 2 w 10"/>
                  <a:gd name="T19" fmla="*/ 0 h 5"/>
                  <a:gd name="T20" fmla="*/ 4 w 10"/>
                  <a:gd name="T21" fmla="*/ 0 h 5"/>
                  <a:gd name="T22" fmla="*/ 5 w 10"/>
                  <a:gd name="T23" fmla="*/ 0 h 5"/>
                  <a:gd name="T24" fmla="*/ 7 w 10"/>
                  <a:gd name="T25" fmla="*/ 0 h 5"/>
                  <a:gd name="T26" fmla="*/ 9 w 10"/>
                  <a:gd name="T27"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 h="5">
                    <a:moveTo>
                      <a:pt x="9" y="0"/>
                    </a:moveTo>
                    <a:lnTo>
                      <a:pt x="10" y="0"/>
                    </a:lnTo>
                    <a:lnTo>
                      <a:pt x="9" y="3"/>
                    </a:lnTo>
                    <a:lnTo>
                      <a:pt x="7" y="5"/>
                    </a:lnTo>
                    <a:lnTo>
                      <a:pt x="5" y="5"/>
                    </a:lnTo>
                    <a:lnTo>
                      <a:pt x="4" y="3"/>
                    </a:lnTo>
                    <a:lnTo>
                      <a:pt x="2" y="2"/>
                    </a:lnTo>
                    <a:lnTo>
                      <a:pt x="0" y="2"/>
                    </a:lnTo>
                    <a:lnTo>
                      <a:pt x="0" y="0"/>
                    </a:lnTo>
                    <a:lnTo>
                      <a:pt x="2" y="0"/>
                    </a:lnTo>
                    <a:lnTo>
                      <a:pt x="4" y="0"/>
                    </a:lnTo>
                    <a:lnTo>
                      <a:pt x="5" y="0"/>
                    </a:lnTo>
                    <a:lnTo>
                      <a:pt x="7" y="0"/>
                    </a:lnTo>
                    <a:lnTo>
                      <a:pt x="9" y="0"/>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36" name="Freeform 27"/>
              <p:cNvSpPr>
                <a:spLocks/>
              </p:cNvSpPr>
              <p:nvPr/>
            </p:nvSpPr>
            <p:spPr bwMode="auto">
              <a:xfrm>
                <a:off x="7513638" y="4471988"/>
                <a:ext cx="46038" cy="31750"/>
              </a:xfrm>
              <a:custGeom>
                <a:avLst/>
                <a:gdLst>
                  <a:gd name="T0" fmla="*/ 10 w 29"/>
                  <a:gd name="T1" fmla="*/ 17 h 20"/>
                  <a:gd name="T2" fmla="*/ 5 w 29"/>
                  <a:gd name="T3" fmla="*/ 20 h 20"/>
                  <a:gd name="T4" fmla="*/ 3 w 29"/>
                  <a:gd name="T5" fmla="*/ 19 h 20"/>
                  <a:gd name="T6" fmla="*/ 0 w 29"/>
                  <a:gd name="T7" fmla="*/ 17 h 20"/>
                  <a:gd name="T8" fmla="*/ 3 w 29"/>
                  <a:gd name="T9" fmla="*/ 19 h 20"/>
                  <a:gd name="T10" fmla="*/ 5 w 29"/>
                  <a:gd name="T11" fmla="*/ 19 h 20"/>
                  <a:gd name="T12" fmla="*/ 7 w 29"/>
                  <a:gd name="T13" fmla="*/ 19 h 20"/>
                  <a:gd name="T14" fmla="*/ 8 w 29"/>
                  <a:gd name="T15" fmla="*/ 17 h 20"/>
                  <a:gd name="T16" fmla="*/ 10 w 29"/>
                  <a:gd name="T17" fmla="*/ 17 h 20"/>
                  <a:gd name="T18" fmla="*/ 12 w 29"/>
                  <a:gd name="T19" fmla="*/ 14 h 20"/>
                  <a:gd name="T20" fmla="*/ 13 w 29"/>
                  <a:gd name="T21" fmla="*/ 14 h 20"/>
                  <a:gd name="T22" fmla="*/ 15 w 29"/>
                  <a:gd name="T23" fmla="*/ 12 h 20"/>
                  <a:gd name="T24" fmla="*/ 17 w 29"/>
                  <a:gd name="T25" fmla="*/ 10 h 20"/>
                  <a:gd name="T26" fmla="*/ 20 w 29"/>
                  <a:gd name="T27" fmla="*/ 9 h 20"/>
                  <a:gd name="T28" fmla="*/ 22 w 29"/>
                  <a:gd name="T29" fmla="*/ 7 h 20"/>
                  <a:gd name="T30" fmla="*/ 23 w 29"/>
                  <a:gd name="T31" fmla="*/ 7 h 20"/>
                  <a:gd name="T32" fmla="*/ 27 w 29"/>
                  <a:gd name="T33" fmla="*/ 4 h 20"/>
                  <a:gd name="T34" fmla="*/ 27 w 29"/>
                  <a:gd name="T35" fmla="*/ 2 h 20"/>
                  <a:gd name="T36" fmla="*/ 29 w 29"/>
                  <a:gd name="T37" fmla="*/ 0 h 20"/>
                  <a:gd name="T38" fmla="*/ 27 w 29"/>
                  <a:gd name="T39" fmla="*/ 4 h 20"/>
                  <a:gd name="T40" fmla="*/ 23 w 29"/>
                  <a:gd name="T41" fmla="*/ 7 h 20"/>
                  <a:gd name="T42" fmla="*/ 23 w 29"/>
                  <a:gd name="T43" fmla="*/ 9 h 20"/>
                  <a:gd name="T44" fmla="*/ 22 w 29"/>
                  <a:gd name="T45" fmla="*/ 9 h 20"/>
                  <a:gd name="T46" fmla="*/ 18 w 29"/>
                  <a:gd name="T47" fmla="*/ 12 h 20"/>
                  <a:gd name="T48" fmla="*/ 15 w 29"/>
                  <a:gd name="T49" fmla="*/ 12 h 20"/>
                  <a:gd name="T50" fmla="*/ 10 w 29"/>
                  <a:gd name="T51" fmla="*/ 17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9" h="20">
                    <a:moveTo>
                      <a:pt x="10" y="17"/>
                    </a:moveTo>
                    <a:lnTo>
                      <a:pt x="5" y="20"/>
                    </a:lnTo>
                    <a:lnTo>
                      <a:pt x="3" y="19"/>
                    </a:lnTo>
                    <a:lnTo>
                      <a:pt x="0" y="17"/>
                    </a:lnTo>
                    <a:lnTo>
                      <a:pt x="3" y="19"/>
                    </a:lnTo>
                    <a:lnTo>
                      <a:pt x="5" y="19"/>
                    </a:lnTo>
                    <a:lnTo>
                      <a:pt x="7" y="19"/>
                    </a:lnTo>
                    <a:lnTo>
                      <a:pt x="8" y="17"/>
                    </a:lnTo>
                    <a:lnTo>
                      <a:pt x="10" y="17"/>
                    </a:lnTo>
                    <a:lnTo>
                      <a:pt x="12" y="14"/>
                    </a:lnTo>
                    <a:lnTo>
                      <a:pt x="13" y="14"/>
                    </a:lnTo>
                    <a:lnTo>
                      <a:pt x="15" y="12"/>
                    </a:lnTo>
                    <a:lnTo>
                      <a:pt x="17" y="10"/>
                    </a:lnTo>
                    <a:lnTo>
                      <a:pt x="20" y="9"/>
                    </a:lnTo>
                    <a:lnTo>
                      <a:pt x="22" y="7"/>
                    </a:lnTo>
                    <a:lnTo>
                      <a:pt x="23" y="7"/>
                    </a:lnTo>
                    <a:lnTo>
                      <a:pt x="27" y="4"/>
                    </a:lnTo>
                    <a:lnTo>
                      <a:pt x="27" y="2"/>
                    </a:lnTo>
                    <a:lnTo>
                      <a:pt x="29" y="0"/>
                    </a:lnTo>
                    <a:lnTo>
                      <a:pt x="27" y="4"/>
                    </a:lnTo>
                    <a:lnTo>
                      <a:pt x="23" y="7"/>
                    </a:lnTo>
                    <a:lnTo>
                      <a:pt x="23" y="9"/>
                    </a:lnTo>
                    <a:lnTo>
                      <a:pt x="22" y="9"/>
                    </a:lnTo>
                    <a:lnTo>
                      <a:pt x="18" y="12"/>
                    </a:lnTo>
                    <a:lnTo>
                      <a:pt x="15" y="12"/>
                    </a:lnTo>
                    <a:lnTo>
                      <a:pt x="10" y="17"/>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37" name="Freeform 28"/>
              <p:cNvSpPr>
                <a:spLocks/>
              </p:cNvSpPr>
              <p:nvPr/>
            </p:nvSpPr>
            <p:spPr bwMode="auto">
              <a:xfrm>
                <a:off x="7200901" y="4275138"/>
                <a:ext cx="987425" cy="801688"/>
              </a:xfrm>
              <a:custGeom>
                <a:avLst/>
                <a:gdLst>
                  <a:gd name="T0" fmla="*/ 227 w 622"/>
                  <a:gd name="T1" fmla="*/ 38 h 505"/>
                  <a:gd name="T2" fmla="*/ 309 w 622"/>
                  <a:gd name="T3" fmla="*/ 33 h 505"/>
                  <a:gd name="T4" fmla="*/ 371 w 622"/>
                  <a:gd name="T5" fmla="*/ 29 h 505"/>
                  <a:gd name="T6" fmla="*/ 402 w 622"/>
                  <a:gd name="T7" fmla="*/ 45 h 505"/>
                  <a:gd name="T8" fmla="*/ 419 w 622"/>
                  <a:gd name="T9" fmla="*/ 4 h 505"/>
                  <a:gd name="T10" fmla="*/ 453 w 622"/>
                  <a:gd name="T11" fmla="*/ 16 h 505"/>
                  <a:gd name="T12" fmla="*/ 473 w 622"/>
                  <a:gd name="T13" fmla="*/ 75 h 505"/>
                  <a:gd name="T14" fmla="*/ 505 w 622"/>
                  <a:gd name="T15" fmla="*/ 138 h 505"/>
                  <a:gd name="T16" fmla="*/ 544 w 622"/>
                  <a:gd name="T17" fmla="*/ 187 h 505"/>
                  <a:gd name="T18" fmla="*/ 547 w 622"/>
                  <a:gd name="T19" fmla="*/ 219 h 505"/>
                  <a:gd name="T20" fmla="*/ 583 w 622"/>
                  <a:gd name="T21" fmla="*/ 283 h 505"/>
                  <a:gd name="T22" fmla="*/ 610 w 622"/>
                  <a:gd name="T23" fmla="*/ 338 h 505"/>
                  <a:gd name="T24" fmla="*/ 617 w 622"/>
                  <a:gd name="T25" fmla="*/ 392 h 505"/>
                  <a:gd name="T26" fmla="*/ 620 w 622"/>
                  <a:gd name="T27" fmla="*/ 439 h 505"/>
                  <a:gd name="T28" fmla="*/ 610 w 622"/>
                  <a:gd name="T29" fmla="*/ 451 h 505"/>
                  <a:gd name="T30" fmla="*/ 613 w 622"/>
                  <a:gd name="T31" fmla="*/ 473 h 505"/>
                  <a:gd name="T32" fmla="*/ 597 w 622"/>
                  <a:gd name="T33" fmla="*/ 490 h 505"/>
                  <a:gd name="T34" fmla="*/ 585 w 622"/>
                  <a:gd name="T35" fmla="*/ 499 h 505"/>
                  <a:gd name="T36" fmla="*/ 568 w 622"/>
                  <a:gd name="T37" fmla="*/ 502 h 505"/>
                  <a:gd name="T38" fmla="*/ 549 w 622"/>
                  <a:gd name="T39" fmla="*/ 497 h 505"/>
                  <a:gd name="T40" fmla="*/ 541 w 622"/>
                  <a:gd name="T41" fmla="*/ 471 h 505"/>
                  <a:gd name="T42" fmla="*/ 527 w 622"/>
                  <a:gd name="T43" fmla="*/ 453 h 505"/>
                  <a:gd name="T44" fmla="*/ 514 w 622"/>
                  <a:gd name="T45" fmla="*/ 441 h 505"/>
                  <a:gd name="T46" fmla="*/ 493 w 622"/>
                  <a:gd name="T47" fmla="*/ 439 h 505"/>
                  <a:gd name="T48" fmla="*/ 471 w 622"/>
                  <a:gd name="T49" fmla="*/ 397 h 505"/>
                  <a:gd name="T50" fmla="*/ 454 w 622"/>
                  <a:gd name="T51" fmla="*/ 382 h 505"/>
                  <a:gd name="T52" fmla="*/ 459 w 622"/>
                  <a:gd name="T53" fmla="*/ 365 h 505"/>
                  <a:gd name="T54" fmla="*/ 449 w 622"/>
                  <a:gd name="T55" fmla="*/ 356 h 505"/>
                  <a:gd name="T56" fmla="*/ 442 w 622"/>
                  <a:gd name="T57" fmla="*/ 370 h 505"/>
                  <a:gd name="T58" fmla="*/ 415 w 622"/>
                  <a:gd name="T59" fmla="*/ 331 h 505"/>
                  <a:gd name="T60" fmla="*/ 400 w 622"/>
                  <a:gd name="T61" fmla="*/ 310 h 505"/>
                  <a:gd name="T62" fmla="*/ 412 w 622"/>
                  <a:gd name="T63" fmla="*/ 290 h 505"/>
                  <a:gd name="T64" fmla="*/ 415 w 622"/>
                  <a:gd name="T65" fmla="*/ 272 h 505"/>
                  <a:gd name="T66" fmla="*/ 408 w 622"/>
                  <a:gd name="T67" fmla="*/ 275 h 505"/>
                  <a:gd name="T68" fmla="*/ 402 w 622"/>
                  <a:gd name="T69" fmla="*/ 273 h 505"/>
                  <a:gd name="T70" fmla="*/ 403 w 622"/>
                  <a:gd name="T71" fmla="*/ 290 h 505"/>
                  <a:gd name="T72" fmla="*/ 395 w 622"/>
                  <a:gd name="T73" fmla="*/ 292 h 505"/>
                  <a:gd name="T74" fmla="*/ 386 w 622"/>
                  <a:gd name="T75" fmla="*/ 272 h 505"/>
                  <a:gd name="T76" fmla="*/ 385 w 622"/>
                  <a:gd name="T77" fmla="*/ 253 h 505"/>
                  <a:gd name="T78" fmla="*/ 392 w 622"/>
                  <a:gd name="T79" fmla="*/ 226 h 505"/>
                  <a:gd name="T80" fmla="*/ 390 w 622"/>
                  <a:gd name="T81" fmla="*/ 205 h 505"/>
                  <a:gd name="T82" fmla="*/ 383 w 622"/>
                  <a:gd name="T83" fmla="*/ 183 h 505"/>
                  <a:gd name="T84" fmla="*/ 373 w 622"/>
                  <a:gd name="T85" fmla="*/ 166 h 505"/>
                  <a:gd name="T86" fmla="*/ 353 w 622"/>
                  <a:gd name="T87" fmla="*/ 165 h 505"/>
                  <a:gd name="T88" fmla="*/ 341 w 622"/>
                  <a:gd name="T89" fmla="*/ 146 h 505"/>
                  <a:gd name="T90" fmla="*/ 322 w 622"/>
                  <a:gd name="T91" fmla="*/ 128 h 505"/>
                  <a:gd name="T92" fmla="*/ 307 w 622"/>
                  <a:gd name="T93" fmla="*/ 114 h 505"/>
                  <a:gd name="T94" fmla="*/ 276 w 622"/>
                  <a:gd name="T95" fmla="*/ 90 h 505"/>
                  <a:gd name="T96" fmla="*/ 253 w 622"/>
                  <a:gd name="T97" fmla="*/ 90 h 505"/>
                  <a:gd name="T98" fmla="*/ 248 w 622"/>
                  <a:gd name="T99" fmla="*/ 111 h 505"/>
                  <a:gd name="T100" fmla="*/ 222 w 622"/>
                  <a:gd name="T101" fmla="*/ 121 h 505"/>
                  <a:gd name="T102" fmla="*/ 207 w 622"/>
                  <a:gd name="T103" fmla="*/ 129 h 505"/>
                  <a:gd name="T104" fmla="*/ 180 w 622"/>
                  <a:gd name="T105" fmla="*/ 138 h 505"/>
                  <a:gd name="T106" fmla="*/ 173 w 622"/>
                  <a:gd name="T107" fmla="*/ 124 h 505"/>
                  <a:gd name="T108" fmla="*/ 173 w 622"/>
                  <a:gd name="T109" fmla="*/ 116 h 505"/>
                  <a:gd name="T110" fmla="*/ 146 w 622"/>
                  <a:gd name="T111" fmla="*/ 100 h 505"/>
                  <a:gd name="T112" fmla="*/ 90 w 622"/>
                  <a:gd name="T113" fmla="*/ 82 h 505"/>
                  <a:gd name="T114" fmla="*/ 26 w 622"/>
                  <a:gd name="T115" fmla="*/ 95 h 505"/>
                  <a:gd name="T116" fmla="*/ 15 w 622"/>
                  <a:gd name="T117" fmla="*/ 60 h 505"/>
                  <a:gd name="T118" fmla="*/ 14 w 622"/>
                  <a:gd name="T119" fmla="*/ 33 h 505"/>
                  <a:gd name="T120" fmla="*/ 61 w 622"/>
                  <a:gd name="T121" fmla="*/ 29 h 505"/>
                  <a:gd name="T122" fmla="*/ 114 w 622"/>
                  <a:gd name="T123" fmla="*/ 24 h 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622" h="505">
                    <a:moveTo>
                      <a:pt x="178" y="16"/>
                    </a:moveTo>
                    <a:lnTo>
                      <a:pt x="180" y="16"/>
                    </a:lnTo>
                    <a:lnTo>
                      <a:pt x="185" y="14"/>
                    </a:lnTo>
                    <a:lnTo>
                      <a:pt x="187" y="14"/>
                    </a:lnTo>
                    <a:lnTo>
                      <a:pt x="188" y="14"/>
                    </a:lnTo>
                    <a:lnTo>
                      <a:pt x="190" y="14"/>
                    </a:lnTo>
                    <a:lnTo>
                      <a:pt x="190" y="17"/>
                    </a:lnTo>
                    <a:lnTo>
                      <a:pt x="192" y="21"/>
                    </a:lnTo>
                    <a:lnTo>
                      <a:pt x="193" y="23"/>
                    </a:lnTo>
                    <a:lnTo>
                      <a:pt x="195" y="24"/>
                    </a:lnTo>
                    <a:lnTo>
                      <a:pt x="200" y="36"/>
                    </a:lnTo>
                    <a:lnTo>
                      <a:pt x="204" y="39"/>
                    </a:lnTo>
                    <a:lnTo>
                      <a:pt x="222" y="38"/>
                    </a:lnTo>
                    <a:lnTo>
                      <a:pt x="227" y="38"/>
                    </a:lnTo>
                    <a:lnTo>
                      <a:pt x="237" y="38"/>
                    </a:lnTo>
                    <a:lnTo>
                      <a:pt x="246" y="38"/>
                    </a:lnTo>
                    <a:lnTo>
                      <a:pt x="259" y="36"/>
                    </a:lnTo>
                    <a:lnTo>
                      <a:pt x="261" y="36"/>
                    </a:lnTo>
                    <a:lnTo>
                      <a:pt x="263" y="36"/>
                    </a:lnTo>
                    <a:lnTo>
                      <a:pt x="266" y="36"/>
                    </a:lnTo>
                    <a:lnTo>
                      <a:pt x="275" y="34"/>
                    </a:lnTo>
                    <a:lnTo>
                      <a:pt x="276" y="34"/>
                    </a:lnTo>
                    <a:lnTo>
                      <a:pt x="280" y="34"/>
                    </a:lnTo>
                    <a:lnTo>
                      <a:pt x="285" y="34"/>
                    </a:lnTo>
                    <a:lnTo>
                      <a:pt x="290" y="34"/>
                    </a:lnTo>
                    <a:lnTo>
                      <a:pt x="295" y="34"/>
                    </a:lnTo>
                    <a:lnTo>
                      <a:pt x="307" y="33"/>
                    </a:lnTo>
                    <a:lnTo>
                      <a:pt x="309" y="33"/>
                    </a:lnTo>
                    <a:lnTo>
                      <a:pt x="310" y="33"/>
                    </a:lnTo>
                    <a:lnTo>
                      <a:pt x="312" y="33"/>
                    </a:lnTo>
                    <a:lnTo>
                      <a:pt x="314" y="33"/>
                    </a:lnTo>
                    <a:lnTo>
                      <a:pt x="317" y="33"/>
                    </a:lnTo>
                    <a:lnTo>
                      <a:pt x="320" y="33"/>
                    </a:lnTo>
                    <a:lnTo>
                      <a:pt x="325" y="33"/>
                    </a:lnTo>
                    <a:lnTo>
                      <a:pt x="327" y="33"/>
                    </a:lnTo>
                    <a:lnTo>
                      <a:pt x="327" y="31"/>
                    </a:lnTo>
                    <a:lnTo>
                      <a:pt x="329" y="31"/>
                    </a:lnTo>
                    <a:lnTo>
                      <a:pt x="347" y="31"/>
                    </a:lnTo>
                    <a:lnTo>
                      <a:pt x="361" y="29"/>
                    </a:lnTo>
                    <a:lnTo>
                      <a:pt x="363" y="29"/>
                    </a:lnTo>
                    <a:lnTo>
                      <a:pt x="370" y="29"/>
                    </a:lnTo>
                    <a:lnTo>
                      <a:pt x="371" y="29"/>
                    </a:lnTo>
                    <a:lnTo>
                      <a:pt x="373" y="29"/>
                    </a:lnTo>
                    <a:lnTo>
                      <a:pt x="375" y="29"/>
                    </a:lnTo>
                    <a:lnTo>
                      <a:pt x="380" y="28"/>
                    </a:lnTo>
                    <a:lnTo>
                      <a:pt x="381" y="28"/>
                    </a:lnTo>
                    <a:lnTo>
                      <a:pt x="385" y="28"/>
                    </a:lnTo>
                    <a:lnTo>
                      <a:pt x="392" y="28"/>
                    </a:lnTo>
                    <a:lnTo>
                      <a:pt x="393" y="28"/>
                    </a:lnTo>
                    <a:lnTo>
                      <a:pt x="395" y="28"/>
                    </a:lnTo>
                    <a:lnTo>
                      <a:pt x="397" y="28"/>
                    </a:lnTo>
                    <a:lnTo>
                      <a:pt x="398" y="34"/>
                    </a:lnTo>
                    <a:lnTo>
                      <a:pt x="398" y="38"/>
                    </a:lnTo>
                    <a:lnTo>
                      <a:pt x="398" y="41"/>
                    </a:lnTo>
                    <a:lnTo>
                      <a:pt x="400" y="43"/>
                    </a:lnTo>
                    <a:lnTo>
                      <a:pt x="402" y="45"/>
                    </a:lnTo>
                    <a:lnTo>
                      <a:pt x="403" y="46"/>
                    </a:lnTo>
                    <a:lnTo>
                      <a:pt x="407" y="45"/>
                    </a:lnTo>
                    <a:lnTo>
                      <a:pt x="412" y="45"/>
                    </a:lnTo>
                    <a:lnTo>
                      <a:pt x="412" y="31"/>
                    </a:lnTo>
                    <a:lnTo>
                      <a:pt x="412" y="29"/>
                    </a:lnTo>
                    <a:lnTo>
                      <a:pt x="412" y="26"/>
                    </a:lnTo>
                    <a:lnTo>
                      <a:pt x="412" y="23"/>
                    </a:lnTo>
                    <a:lnTo>
                      <a:pt x="408" y="19"/>
                    </a:lnTo>
                    <a:lnTo>
                      <a:pt x="408" y="17"/>
                    </a:lnTo>
                    <a:lnTo>
                      <a:pt x="407" y="16"/>
                    </a:lnTo>
                    <a:lnTo>
                      <a:pt x="408" y="6"/>
                    </a:lnTo>
                    <a:lnTo>
                      <a:pt x="410" y="6"/>
                    </a:lnTo>
                    <a:lnTo>
                      <a:pt x="415" y="0"/>
                    </a:lnTo>
                    <a:lnTo>
                      <a:pt x="419" y="4"/>
                    </a:lnTo>
                    <a:lnTo>
                      <a:pt x="420" y="4"/>
                    </a:lnTo>
                    <a:lnTo>
                      <a:pt x="422" y="2"/>
                    </a:lnTo>
                    <a:lnTo>
                      <a:pt x="424" y="2"/>
                    </a:lnTo>
                    <a:lnTo>
                      <a:pt x="427" y="4"/>
                    </a:lnTo>
                    <a:lnTo>
                      <a:pt x="429" y="4"/>
                    </a:lnTo>
                    <a:lnTo>
                      <a:pt x="429" y="6"/>
                    </a:lnTo>
                    <a:lnTo>
                      <a:pt x="431" y="6"/>
                    </a:lnTo>
                    <a:lnTo>
                      <a:pt x="437" y="6"/>
                    </a:lnTo>
                    <a:lnTo>
                      <a:pt x="439" y="7"/>
                    </a:lnTo>
                    <a:lnTo>
                      <a:pt x="444" y="7"/>
                    </a:lnTo>
                    <a:lnTo>
                      <a:pt x="451" y="6"/>
                    </a:lnTo>
                    <a:lnTo>
                      <a:pt x="453" y="7"/>
                    </a:lnTo>
                    <a:lnTo>
                      <a:pt x="453" y="9"/>
                    </a:lnTo>
                    <a:lnTo>
                      <a:pt x="453" y="16"/>
                    </a:lnTo>
                    <a:lnTo>
                      <a:pt x="453" y="21"/>
                    </a:lnTo>
                    <a:lnTo>
                      <a:pt x="454" y="23"/>
                    </a:lnTo>
                    <a:lnTo>
                      <a:pt x="454" y="24"/>
                    </a:lnTo>
                    <a:lnTo>
                      <a:pt x="454" y="26"/>
                    </a:lnTo>
                    <a:lnTo>
                      <a:pt x="456" y="26"/>
                    </a:lnTo>
                    <a:lnTo>
                      <a:pt x="458" y="31"/>
                    </a:lnTo>
                    <a:lnTo>
                      <a:pt x="459" y="34"/>
                    </a:lnTo>
                    <a:lnTo>
                      <a:pt x="459" y="39"/>
                    </a:lnTo>
                    <a:lnTo>
                      <a:pt x="461" y="43"/>
                    </a:lnTo>
                    <a:lnTo>
                      <a:pt x="461" y="45"/>
                    </a:lnTo>
                    <a:lnTo>
                      <a:pt x="463" y="46"/>
                    </a:lnTo>
                    <a:lnTo>
                      <a:pt x="464" y="55"/>
                    </a:lnTo>
                    <a:lnTo>
                      <a:pt x="471" y="72"/>
                    </a:lnTo>
                    <a:lnTo>
                      <a:pt x="473" y="75"/>
                    </a:lnTo>
                    <a:lnTo>
                      <a:pt x="473" y="77"/>
                    </a:lnTo>
                    <a:lnTo>
                      <a:pt x="475" y="78"/>
                    </a:lnTo>
                    <a:lnTo>
                      <a:pt x="476" y="82"/>
                    </a:lnTo>
                    <a:lnTo>
                      <a:pt x="476" y="85"/>
                    </a:lnTo>
                    <a:lnTo>
                      <a:pt x="478" y="89"/>
                    </a:lnTo>
                    <a:lnTo>
                      <a:pt x="480" y="92"/>
                    </a:lnTo>
                    <a:lnTo>
                      <a:pt x="481" y="94"/>
                    </a:lnTo>
                    <a:lnTo>
                      <a:pt x="483" y="97"/>
                    </a:lnTo>
                    <a:lnTo>
                      <a:pt x="483" y="99"/>
                    </a:lnTo>
                    <a:lnTo>
                      <a:pt x="488" y="107"/>
                    </a:lnTo>
                    <a:lnTo>
                      <a:pt x="491" y="114"/>
                    </a:lnTo>
                    <a:lnTo>
                      <a:pt x="493" y="119"/>
                    </a:lnTo>
                    <a:lnTo>
                      <a:pt x="500" y="129"/>
                    </a:lnTo>
                    <a:lnTo>
                      <a:pt x="505" y="138"/>
                    </a:lnTo>
                    <a:lnTo>
                      <a:pt x="508" y="143"/>
                    </a:lnTo>
                    <a:lnTo>
                      <a:pt x="510" y="146"/>
                    </a:lnTo>
                    <a:lnTo>
                      <a:pt x="514" y="150"/>
                    </a:lnTo>
                    <a:lnTo>
                      <a:pt x="515" y="151"/>
                    </a:lnTo>
                    <a:lnTo>
                      <a:pt x="517" y="153"/>
                    </a:lnTo>
                    <a:lnTo>
                      <a:pt x="525" y="165"/>
                    </a:lnTo>
                    <a:lnTo>
                      <a:pt x="530" y="172"/>
                    </a:lnTo>
                    <a:lnTo>
                      <a:pt x="532" y="175"/>
                    </a:lnTo>
                    <a:lnTo>
                      <a:pt x="536" y="178"/>
                    </a:lnTo>
                    <a:lnTo>
                      <a:pt x="537" y="180"/>
                    </a:lnTo>
                    <a:lnTo>
                      <a:pt x="539" y="182"/>
                    </a:lnTo>
                    <a:lnTo>
                      <a:pt x="541" y="183"/>
                    </a:lnTo>
                    <a:lnTo>
                      <a:pt x="541" y="185"/>
                    </a:lnTo>
                    <a:lnTo>
                      <a:pt x="544" y="187"/>
                    </a:lnTo>
                    <a:lnTo>
                      <a:pt x="546" y="189"/>
                    </a:lnTo>
                    <a:lnTo>
                      <a:pt x="546" y="190"/>
                    </a:lnTo>
                    <a:lnTo>
                      <a:pt x="547" y="194"/>
                    </a:lnTo>
                    <a:lnTo>
                      <a:pt x="549" y="197"/>
                    </a:lnTo>
                    <a:lnTo>
                      <a:pt x="551" y="199"/>
                    </a:lnTo>
                    <a:lnTo>
                      <a:pt x="551" y="200"/>
                    </a:lnTo>
                    <a:lnTo>
                      <a:pt x="549" y="202"/>
                    </a:lnTo>
                    <a:lnTo>
                      <a:pt x="547" y="202"/>
                    </a:lnTo>
                    <a:lnTo>
                      <a:pt x="547" y="204"/>
                    </a:lnTo>
                    <a:lnTo>
                      <a:pt x="546" y="207"/>
                    </a:lnTo>
                    <a:lnTo>
                      <a:pt x="546" y="209"/>
                    </a:lnTo>
                    <a:lnTo>
                      <a:pt x="546" y="211"/>
                    </a:lnTo>
                    <a:lnTo>
                      <a:pt x="547" y="214"/>
                    </a:lnTo>
                    <a:lnTo>
                      <a:pt x="547" y="219"/>
                    </a:lnTo>
                    <a:lnTo>
                      <a:pt x="551" y="226"/>
                    </a:lnTo>
                    <a:lnTo>
                      <a:pt x="552" y="233"/>
                    </a:lnTo>
                    <a:lnTo>
                      <a:pt x="556" y="236"/>
                    </a:lnTo>
                    <a:lnTo>
                      <a:pt x="559" y="243"/>
                    </a:lnTo>
                    <a:lnTo>
                      <a:pt x="566" y="253"/>
                    </a:lnTo>
                    <a:lnTo>
                      <a:pt x="573" y="263"/>
                    </a:lnTo>
                    <a:lnTo>
                      <a:pt x="576" y="272"/>
                    </a:lnTo>
                    <a:lnTo>
                      <a:pt x="576" y="273"/>
                    </a:lnTo>
                    <a:lnTo>
                      <a:pt x="578" y="275"/>
                    </a:lnTo>
                    <a:lnTo>
                      <a:pt x="580" y="277"/>
                    </a:lnTo>
                    <a:lnTo>
                      <a:pt x="580" y="278"/>
                    </a:lnTo>
                    <a:lnTo>
                      <a:pt x="581" y="280"/>
                    </a:lnTo>
                    <a:lnTo>
                      <a:pt x="581" y="283"/>
                    </a:lnTo>
                    <a:lnTo>
                      <a:pt x="583" y="283"/>
                    </a:lnTo>
                    <a:lnTo>
                      <a:pt x="586" y="290"/>
                    </a:lnTo>
                    <a:lnTo>
                      <a:pt x="588" y="294"/>
                    </a:lnTo>
                    <a:lnTo>
                      <a:pt x="590" y="297"/>
                    </a:lnTo>
                    <a:lnTo>
                      <a:pt x="590" y="299"/>
                    </a:lnTo>
                    <a:lnTo>
                      <a:pt x="593" y="304"/>
                    </a:lnTo>
                    <a:lnTo>
                      <a:pt x="597" y="309"/>
                    </a:lnTo>
                    <a:lnTo>
                      <a:pt x="598" y="310"/>
                    </a:lnTo>
                    <a:lnTo>
                      <a:pt x="598" y="312"/>
                    </a:lnTo>
                    <a:lnTo>
                      <a:pt x="600" y="316"/>
                    </a:lnTo>
                    <a:lnTo>
                      <a:pt x="602" y="319"/>
                    </a:lnTo>
                    <a:lnTo>
                      <a:pt x="605" y="324"/>
                    </a:lnTo>
                    <a:lnTo>
                      <a:pt x="607" y="327"/>
                    </a:lnTo>
                    <a:lnTo>
                      <a:pt x="608" y="331"/>
                    </a:lnTo>
                    <a:lnTo>
                      <a:pt x="610" y="338"/>
                    </a:lnTo>
                    <a:lnTo>
                      <a:pt x="613" y="343"/>
                    </a:lnTo>
                    <a:lnTo>
                      <a:pt x="613" y="344"/>
                    </a:lnTo>
                    <a:lnTo>
                      <a:pt x="613" y="346"/>
                    </a:lnTo>
                    <a:lnTo>
                      <a:pt x="613" y="349"/>
                    </a:lnTo>
                    <a:lnTo>
                      <a:pt x="613" y="351"/>
                    </a:lnTo>
                    <a:lnTo>
                      <a:pt x="615" y="353"/>
                    </a:lnTo>
                    <a:lnTo>
                      <a:pt x="615" y="360"/>
                    </a:lnTo>
                    <a:lnTo>
                      <a:pt x="615" y="363"/>
                    </a:lnTo>
                    <a:lnTo>
                      <a:pt x="615" y="368"/>
                    </a:lnTo>
                    <a:lnTo>
                      <a:pt x="617" y="375"/>
                    </a:lnTo>
                    <a:lnTo>
                      <a:pt x="617" y="385"/>
                    </a:lnTo>
                    <a:lnTo>
                      <a:pt x="617" y="387"/>
                    </a:lnTo>
                    <a:lnTo>
                      <a:pt x="617" y="390"/>
                    </a:lnTo>
                    <a:lnTo>
                      <a:pt x="617" y="392"/>
                    </a:lnTo>
                    <a:lnTo>
                      <a:pt x="617" y="393"/>
                    </a:lnTo>
                    <a:lnTo>
                      <a:pt x="617" y="402"/>
                    </a:lnTo>
                    <a:lnTo>
                      <a:pt x="619" y="407"/>
                    </a:lnTo>
                    <a:lnTo>
                      <a:pt x="619" y="410"/>
                    </a:lnTo>
                    <a:lnTo>
                      <a:pt x="619" y="416"/>
                    </a:lnTo>
                    <a:lnTo>
                      <a:pt x="619" y="417"/>
                    </a:lnTo>
                    <a:lnTo>
                      <a:pt x="620" y="422"/>
                    </a:lnTo>
                    <a:lnTo>
                      <a:pt x="620" y="426"/>
                    </a:lnTo>
                    <a:lnTo>
                      <a:pt x="620" y="429"/>
                    </a:lnTo>
                    <a:lnTo>
                      <a:pt x="620" y="431"/>
                    </a:lnTo>
                    <a:lnTo>
                      <a:pt x="620" y="434"/>
                    </a:lnTo>
                    <a:lnTo>
                      <a:pt x="622" y="436"/>
                    </a:lnTo>
                    <a:lnTo>
                      <a:pt x="620" y="438"/>
                    </a:lnTo>
                    <a:lnTo>
                      <a:pt x="620" y="439"/>
                    </a:lnTo>
                    <a:lnTo>
                      <a:pt x="620" y="443"/>
                    </a:lnTo>
                    <a:lnTo>
                      <a:pt x="620" y="444"/>
                    </a:lnTo>
                    <a:lnTo>
                      <a:pt x="620" y="446"/>
                    </a:lnTo>
                    <a:lnTo>
                      <a:pt x="619" y="444"/>
                    </a:lnTo>
                    <a:lnTo>
                      <a:pt x="619" y="441"/>
                    </a:lnTo>
                    <a:lnTo>
                      <a:pt x="619" y="439"/>
                    </a:lnTo>
                    <a:lnTo>
                      <a:pt x="617" y="439"/>
                    </a:lnTo>
                    <a:lnTo>
                      <a:pt x="613" y="441"/>
                    </a:lnTo>
                    <a:lnTo>
                      <a:pt x="613" y="443"/>
                    </a:lnTo>
                    <a:lnTo>
                      <a:pt x="613" y="444"/>
                    </a:lnTo>
                    <a:lnTo>
                      <a:pt x="612" y="448"/>
                    </a:lnTo>
                    <a:lnTo>
                      <a:pt x="612" y="449"/>
                    </a:lnTo>
                    <a:lnTo>
                      <a:pt x="610" y="449"/>
                    </a:lnTo>
                    <a:lnTo>
                      <a:pt x="610" y="451"/>
                    </a:lnTo>
                    <a:lnTo>
                      <a:pt x="610" y="454"/>
                    </a:lnTo>
                    <a:lnTo>
                      <a:pt x="610" y="456"/>
                    </a:lnTo>
                    <a:lnTo>
                      <a:pt x="610" y="458"/>
                    </a:lnTo>
                    <a:lnTo>
                      <a:pt x="610" y="460"/>
                    </a:lnTo>
                    <a:lnTo>
                      <a:pt x="608" y="460"/>
                    </a:lnTo>
                    <a:lnTo>
                      <a:pt x="608" y="463"/>
                    </a:lnTo>
                    <a:lnTo>
                      <a:pt x="608" y="465"/>
                    </a:lnTo>
                    <a:lnTo>
                      <a:pt x="610" y="466"/>
                    </a:lnTo>
                    <a:lnTo>
                      <a:pt x="610" y="468"/>
                    </a:lnTo>
                    <a:lnTo>
                      <a:pt x="612" y="468"/>
                    </a:lnTo>
                    <a:lnTo>
                      <a:pt x="612" y="470"/>
                    </a:lnTo>
                    <a:lnTo>
                      <a:pt x="612" y="471"/>
                    </a:lnTo>
                    <a:lnTo>
                      <a:pt x="613" y="471"/>
                    </a:lnTo>
                    <a:lnTo>
                      <a:pt x="613" y="473"/>
                    </a:lnTo>
                    <a:lnTo>
                      <a:pt x="612" y="477"/>
                    </a:lnTo>
                    <a:lnTo>
                      <a:pt x="610" y="478"/>
                    </a:lnTo>
                    <a:lnTo>
                      <a:pt x="608" y="480"/>
                    </a:lnTo>
                    <a:lnTo>
                      <a:pt x="608" y="482"/>
                    </a:lnTo>
                    <a:lnTo>
                      <a:pt x="607" y="485"/>
                    </a:lnTo>
                    <a:lnTo>
                      <a:pt x="605" y="485"/>
                    </a:lnTo>
                    <a:lnTo>
                      <a:pt x="605" y="487"/>
                    </a:lnTo>
                    <a:lnTo>
                      <a:pt x="603" y="488"/>
                    </a:lnTo>
                    <a:lnTo>
                      <a:pt x="602" y="490"/>
                    </a:lnTo>
                    <a:lnTo>
                      <a:pt x="602" y="492"/>
                    </a:lnTo>
                    <a:lnTo>
                      <a:pt x="600" y="492"/>
                    </a:lnTo>
                    <a:lnTo>
                      <a:pt x="600" y="490"/>
                    </a:lnTo>
                    <a:lnTo>
                      <a:pt x="598" y="490"/>
                    </a:lnTo>
                    <a:lnTo>
                      <a:pt x="597" y="490"/>
                    </a:lnTo>
                    <a:lnTo>
                      <a:pt x="598" y="490"/>
                    </a:lnTo>
                    <a:lnTo>
                      <a:pt x="597" y="488"/>
                    </a:lnTo>
                    <a:lnTo>
                      <a:pt x="595" y="488"/>
                    </a:lnTo>
                    <a:lnTo>
                      <a:pt x="593" y="490"/>
                    </a:lnTo>
                    <a:lnTo>
                      <a:pt x="595" y="492"/>
                    </a:lnTo>
                    <a:lnTo>
                      <a:pt x="593" y="493"/>
                    </a:lnTo>
                    <a:lnTo>
                      <a:pt x="593" y="495"/>
                    </a:lnTo>
                    <a:lnTo>
                      <a:pt x="591" y="495"/>
                    </a:lnTo>
                    <a:lnTo>
                      <a:pt x="590" y="495"/>
                    </a:lnTo>
                    <a:lnTo>
                      <a:pt x="590" y="497"/>
                    </a:lnTo>
                    <a:lnTo>
                      <a:pt x="588" y="497"/>
                    </a:lnTo>
                    <a:lnTo>
                      <a:pt x="586" y="497"/>
                    </a:lnTo>
                    <a:lnTo>
                      <a:pt x="586" y="499"/>
                    </a:lnTo>
                    <a:lnTo>
                      <a:pt x="585" y="499"/>
                    </a:lnTo>
                    <a:lnTo>
                      <a:pt x="583" y="499"/>
                    </a:lnTo>
                    <a:lnTo>
                      <a:pt x="583" y="500"/>
                    </a:lnTo>
                    <a:lnTo>
                      <a:pt x="583" y="499"/>
                    </a:lnTo>
                    <a:lnTo>
                      <a:pt x="581" y="499"/>
                    </a:lnTo>
                    <a:lnTo>
                      <a:pt x="581" y="497"/>
                    </a:lnTo>
                    <a:lnTo>
                      <a:pt x="578" y="497"/>
                    </a:lnTo>
                    <a:lnTo>
                      <a:pt x="576" y="499"/>
                    </a:lnTo>
                    <a:lnTo>
                      <a:pt x="574" y="499"/>
                    </a:lnTo>
                    <a:lnTo>
                      <a:pt x="573" y="499"/>
                    </a:lnTo>
                    <a:lnTo>
                      <a:pt x="571" y="499"/>
                    </a:lnTo>
                    <a:lnTo>
                      <a:pt x="571" y="500"/>
                    </a:lnTo>
                    <a:lnTo>
                      <a:pt x="571" y="502"/>
                    </a:lnTo>
                    <a:lnTo>
                      <a:pt x="569" y="502"/>
                    </a:lnTo>
                    <a:lnTo>
                      <a:pt x="568" y="502"/>
                    </a:lnTo>
                    <a:lnTo>
                      <a:pt x="566" y="504"/>
                    </a:lnTo>
                    <a:lnTo>
                      <a:pt x="564" y="504"/>
                    </a:lnTo>
                    <a:lnTo>
                      <a:pt x="563" y="504"/>
                    </a:lnTo>
                    <a:lnTo>
                      <a:pt x="561" y="504"/>
                    </a:lnTo>
                    <a:lnTo>
                      <a:pt x="559" y="505"/>
                    </a:lnTo>
                    <a:lnTo>
                      <a:pt x="558" y="505"/>
                    </a:lnTo>
                    <a:lnTo>
                      <a:pt x="556" y="505"/>
                    </a:lnTo>
                    <a:lnTo>
                      <a:pt x="554" y="504"/>
                    </a:lnTo>
                    <a:lnTo>
                      <a:pt x="552" y="504"/>
                    </a:lnTo>
                    <a:lnTo>
                      <a:pt x="552" y="502"/>
                    </a:lnTo>
                    <a:lnTo>
                      <a:pt x="551" y="500"/>
                    </a:lnTo>
                    <a:lnTo>
                      <a:pt x="551" y="499"/>
                    </a:lnTo>
                    <a:lnTo>
                      <a:pt x="549" y="499"/>
                    </a:lnTo>
                    <a:lnTo>
                      <a:pt x="549" y="497"/>
                    </a:lnTo>
                    <a:lnTo>
                      <a:pt x="549" y="495"/>
                    </a:lnTo>
                    <a:lnTo>
                      <a:pt x="549" y="492"/>
                    </a:lnTo>
                    <a:lnTo>
                      <a:pt x="549" y="490"/>
                    </a:lnTo>
                    <a:lnTo>
                      <a:pt x="549" y="488"/>
                    </a:lnTo>
                    <a:lnTo>
                      <a:pt x="549" y="487"/>
                    </a:lnTo>
                    <a:lnTo>
                      <a:pt x="551" y="487"/>
                    </a:lnTo>
                    <a:lnTo>
                      <a:pt x="551" y="485"/>
                    </a:lnTo>
                    <a:lnTo>
                      <a:pt x="549" y="483"/>
                    </a:lnTo>
                    <a:lnTo>
                      <a:pt x="547" y="483"/>
                    </a:lnTo>
                    <a:lnTo>
                      <a:pt x="547" y="482"/>
                    </a:lnTo>
                    <a:lnTo>
                      <a:pt x="546" y="477"/>
                    </a:lnTo>
                    <a:lnTo>
                      <a:pt x="544" y="475"/>
                    </a:lnTo>
                    <a:lnTo>
                      <a:pt x="542" y="473"/>
                    </a:lnTo>
                    <a:lnTo>
                      <a:pt x="541" y="471"/>
                    </a:lnTo>
                    <a:lnTo>
                      <a:pt x="542" y="470"/>
                    </a:lnTo>
                    <a:lnTo>
                      <a:pt x="541" y="470"/>
                    </a:lnTo>
                    <a:lnTo>
                      <a:pt x="539" y="468"/>
                    </a:lnTo>
                    <a:lnTo>
                      <a:pt x="539" y="466"/>
                    </a:lnTo>
                    <a:lnTo>
                      <a:pt x="537" y="465"/>
                    </a:lnTo>
                    <a:lnTo>
                      <a:pt x="537" y="463"/>
                    </a:lnTo>
                    <a:lnTo>
                      <a:pt x="536" y="461"/>
                    </a:lnTo>
                    <a:lnTo>
                      <a:pt x="536" y="460"/>
                    </a:lnTo>
                    <a:lnTo>
                      <a:pt x="534" y="460"/>
                    </a:lnTo>
                    <a:lnTo>
                      <a:pt x="532" y="458"/>
                    </a:lnTo>
                    <a:lnTo>
                      <a:pt x="529" y="456"/>
                    </a:lnTo>
                    <a:lnTo>
                      <a:pt x="529" y="454"/>
                    </a:lnTo>
                    <a:lnTo>
                      <a:pt x="527" y="454"/>
                    </a:lnTo>
                    <a:lnTo>
                      <a:pt x="527" y="453"/>
                    </a:lnTo>
                    <a:lnTo>
                      <a:pt x="527" y="451"/>
                    </a:lnTo>
                    <a:lnTo>
                      <a:pt x="525" y="451"/>
                    </a:lnTo>
                    <a:lnTo>
                      <a:pt x="527" y="449"/>
                    </a:lnTo>
                    <a:lnTo>
                      <a:pt x="527" y="448"/>
                    </a:lnTo>
                    <a:lnTo>
                      <a:pt x="527" y="446"/>
                    </a:lnTo>
                    <a:lnTo>
                      <a:pt x="525" y="446"/>
                    </a:lnTo>
                    <a:lnTo>
                      <a:pt x="524" y="444"/>
                    </a:lnTo>
                    <a:lnTo>
                      <a:pt x="522" y="444"/>
                    </a:lnTo>
                    <a:lnTo>
                      <a:pt x="520" y="443"/>
                    </a:lnTo>
                    <a:lnTo>
                      <a:pt x="519" y="444"/>
                    </a:lnTo>
                    <a:lnTo>
                      <a:pt x="517" y="443"/>
                    </a:lnTo>
                    <a:lnTo>
                      <a:pt x="515" y="443"/>
                    </a:lnTo>
                    <a:lnTo>
                      <a:pt x="514" y="443"/>
                    </a:lnTo>
                    <a:lnTo>
                      <a:pt x="514" y="441"/>
                    </a:lnTo>
                    <a:lnTo>
                      <a:pt x="512" y="441"/>
                    </a:lnTo>
                    <a:lnTo>
                      <a:pt x="510" y="441"/>
                    </a:lnTo>
                    <a:lnTo>
                      <a:pt x="508" y="443"/>
                    </a:lnTo>
                    <a:lnTo>
                      <a:pt x="507" y="443"/>
                    </a:lnTo>
                    <a:lnTo>
                      <a:pt x="505" y="443"/>
                    </a:lnTo>
                    <a:lnTo>
                      <a:pt x="503" y="443"/>
                    </a:lnTo>
                    <a:lnTo>
                      <a:pt x="502" y="444"/>
                    </a:lnTo>
                    <a:lnTo>
                      <a:pt x="502" y="448"/>
                    </a:lnTo>
                    <a:lnTo>
                      <a:pt x="500" y="448"/>
                    </a:lnTo>
                    <a:lnTo>
                      <a:pt x="497" y="444"/>
                    </a:lnTo>
                    <a:lnTo>
                      <a:pt x="497" y="443"/>
                    </a:lnTo>
                    <a:lnTo>
                      <a:pt x="495" y="441"/>
                    </a:lnTo>
                    <a:lnTo>
                      <a:pt x="495" y="439"/>
                    </a:lnTo>
                    <a:lnTo>
                      <a:pt x="493" y="439"/>
                    </a:lnTo>
                    <a:lnTo>
                      <a:pt x="493" y="436"/>
                    </a:lnTo>
                    <a:lnTo>
                      <a:pt x="491" y="434"/>
                    </a:lnTo>
                    <a:lnTo>
                      <a:pt x="488" y="427"/>
                    </a:lnTo>
                    <a:lnTo>
                      <a:pt x="486" y="422"/>
                    </a:lnTo>
                    <a:lnTo>
                      <a:pt x="486" y="421"/>
                    </a:lnTo>
                    <a:lnTo>
                      <a:pt x="485" y="417"/>
                    </a:lnTo>
                    <a:lnTo>
                      <a:pt x="485" y="416"/>
                    </a:lnTo>
                    <a:lnTo>
                      <a:pt x="483" y="410"/>
                    </a:lnTo>
                    <a:lnTo>
                      <a:pt x="481" y="407"/>
                    </a:lnTo>
                    <a:lnTo>
                      <a:pt x="480" y="402"/>
                    </a:lnTo>
                    <a:lnTo>
                      <a:pt x="476" y="400"/>
                    </a:lnTo>
                    <a:lnTo>
                      <a:pt x="475" y="399"/>
                    </a:lnTo>
                    <a:lnTo>
                      <a:pt x="473" y="397"/>
                    </a:lnTo>
                    <a:lnTo>
                      <a:pt x="471" y="397"/>
                    </a:lnTo>
                    <a:lnTo>
                      <a:pt x="469" y="397"/>
                    </a:lnTo>
                    <a:lnTo>
                      <a:pt x="469" y="395"/>
                    </a:lnTo>
                    <a:lnTo>
                      <a:pt x="468" y="395"/>
                    </a:lnTo>
                    <a:lnTo>
                      <a:pt x="466" y="395"/>
                    </a:lnTo>
                    <a:lnTo>
                      <a:pt x="466" y="393"/>
                    </a:lnTo>
                    <a:lnTo>
                      <a:pt x="464" y="392"/>
                    </a:lnTo>
                    <a:lnTo>
                      <a:pt x="463" y="393"/>
                    </a:lnTo>
                    <a:lnTo>
                      <a:pt x="463" y="395"/>
                    </a:lnTo>
                    <a:lnTo>
                      <a:pt x="461" y="395"/>
                    </a:lnTo>
                    <a:lnTo>
                      <a:pt x="459" y="395"/>
                    </a:lnTo>
                    <a:lnTo>
                      <a:pt x="458" y="390"/>
                    </a:lnTo>
                    <a:lnTo>
                      <a:pt x="458" y="388"/>
                    </a:lnTo>
                    <a:lnTo>
                      <a:pt x="458" y="387"/>
                    </a:lnTo>
                    <a:lnTo>
                      <a:pt x="454" y="382"/>
                    </a:lnTo>
                    <a:lnTo>
                      <a:pt x="451" y="378"/>
                    </a:lnTo>
                    <a:lnTo>
                      <a:pt x="451" y="377"/>
                    </a:lnTo>
                    <a:lnTo>
                      <a:pt x="453" y="377"/>
                    </a:lnTo>
                    <a:lnTo>
                      <a:pt x="454" y="377"/>
                    </a:lnTo>
                    <a:lnTo>
                      <a:pt x="456" y="377"/>
                    </a:lnTo>
                    <a:lnTo>
                      <a:pt x="458" y="380"/>
                    </a:lnTo>
                    <a:lnTo>
                      <a:pt x="458" y="378"/>
                    </a:lnTo>
                    <a:lnTo>
                      <a:pt x="458" y="377"/>
                    </a:lnTo>
                    <a:lnTo>
                      <a:pt x="458" y="375"/>
                    </a:lnTo>
                    <a:lnTo>
                      <a:pt x="459" y="371"/>
                    </a:lnTo>
                    <a:lnTo>
                      <a:pt x="459" y="370"/>
                    </a:lnTo>
                    <a:lnTo>
                      <a:pt x="459" y="368"/>
                    </a:lnTo>
                    <a:lnTo>
                      <a:pt x="459" y="366"/>
                    </a:lnTo>
                    <a:lnTo>
                      <a:pt x="459" y="365"/>
                    </a:lnTo>
                    <a:lnTo>
                      <a:pt x="458" y="363"/>
                    </a:lnTo>
                    <a:lnTo>
                      <a:pt x="458" y="361"/>
                    </a:lnTo>
                    <a:lnTo>
                      <a:pt x="458" y="360"/>
                    </a:lnTo>
                    <a:lnTo>
                      <a:pt x="456" y="360"/>
                    </a:lnTo>
                    <a:lnTo>
                      <a:pt x="454" y="358"/>
                    </a:lnTo>
                    <a:lnTo>
                      <a:pt x="454" y="356"/>
                    </a:lnTo>
                    <a:lnTo>
                      <a:pt x="456" y="356"/>
                    </a:lnTo>
                    <a:lnTo>
                      <a:pt x="458" y="355"/>
                    </a:lnTo>
                    <a:lnTo>
                      <a:pt x="456" y="355"/>
                    </a:lnTo>
                    <a:lnTo>
                      <a:pt x="456" y="353"/>
                    </a:lnTo>
                    <a:lnTo>
                      <a:pt x="453" y="353"/>
                    </a:lnTo>
                    <a:lnTo>
                      <a:pt x="453" y="355"/>
                    </a:lnTo>
                    <a:lnTo>
                      <a:pt x="451" y="356"/>
                    </a:lnTo>
                    <a:lnTo>
                      <a:pt x="449" y="356"/>
                    </a:lnTo>
                    <a:lnTo>
                      <a:pt x="449" y="358"/>
                    </a:lnTo>
                    <a:lnTo>
                      <a:pt x="449" y="360"/>
                    </a:lnTo>
                    <a:lnTo>
                      <a:pt x="451" y="363"/>
                    </a:lnTo>
                    <a:lnTo>
                      <a:pt x="453" y="368"/>
                    </a:lnTo>
                    <a:lnTo>
                      <a:pt x="453" y="370"/>
                    </a:lnTo>
                    <a:lnTo>
                      <a:pt x="451" y="370"/>
                    </a:lnTo>
                    <a:lnTo>
                      <a:pt x="451" y="371"/>
                    </a:lnTo>
                    <a:lnTo>
                      <a:pt x="447" y="371"/>
                    </a:lnTo>
                    <a:lnTo>
                      <a:pt x="446" y="370"/>
                    </a:lnTo>
                    <a:lnTo>
                      <a:pt x="446" y="371"/>
                    </a:lnTo>
                    <a:lnTo>
                      <a:pt x="444" y="373"/>
                    </a:lnTo>
                    <a:lnTo>
                      <a:pt x="444" y="377"/>
                    </a:lnTo>
                    <a:lnTo>
                      <a:pt x="444" y="373"/>
                    </a:lnTo>
                    <a:lnTo>
                      <a:pt x="442" y="370"/>
                    </a:lnTo>
                    <a:lnTo>
                      <a:pt x="442" y="368"/>
                    </a:lnTo>
                    <a:lnTo>
                      <a:pt x="441" y="366"/>
                    </a:lnTo>
                    <a:lnTo>
                      <a:pt x="439" y="366"/>
                    </a:lnTo>
                    <a:lnTo>
                      <a:pt x="436" y="360"/>
                    </a:lnTo>
                    <a:lnTo>
                      <a:pt x="432" y="358"/>
                    </a:lnTo>
                    <a:lnTo>
                      <a:pt x="431" y="355"/>
                    </a:lnTo>
                    <a:lnTo>
                      <a:pt x="429" y="351"/>
                    </a:lnTo>
                    <a:lnTo>
                      <a:pt x="425" y="348"/>
                    </a:lnTo>
                    <a:lnTo>
                      <a:pt x="424" y="344"/>
                    </a:lnTo>
                    <a:lnTo>
                      <a:pt x="424" y="343"/>
                    </a:lnTo>
                    <a:lnTo>
                      <a:pt x="422" y="341"/>
                    </a:lnTo>
                    <a:lnTo>
                      <a:pt x="419" y="336"/>
                    </a:lnTo>
                    <a:lnTo>
                      <a:pt x="417" y="331"/>
                    </a:lnTo>
                    <a:lnTo>
                      <a:pt x="415" y="331"/>
                    </a:lnTo>
                    <a:lnTo>
                      <a:pt x="414" y="329"/>
                    </a:lnTo>
                    <a:lnTo>
                      <a:pt x="414" y="327"/>
                    </a:lnTo>
                    <a:lnTo>
                      <a:pt x="410" y="324"/>
                    </a:lnTo>
                    <a:lnTo>
                      <a:pt x="408" y="322"/>
                    </a:lnTo>
                    <a:lnTo>
                      <a:pt x="407" y="321"/>
                    </a:lnTo>
                    <a:lnTo>
                      <a:pt x="403" y="317"/>
                    </a:lnTo>
                    <a:lnTo>
                      <a:pt x="402" y="316"/>
                    </a:lnTo>
                    <a:lnTo>
                      <a:pt x="400" y="312"/>
                    </a:lnTo>
                    <a:lnTo>
                      <a:pt x="400" y="310"/>
                    </a:lnTo>
                    <a:lnTo>
                      <a:pt x="398" y="310"/>
                    </a:lnTo>
                    <a:lnTo>
                      <a:pt x="397" y="309"/>
                    </a:lnTo>
                    <a:lnTo>
                      <a:pt x="397" y="307"/>
                    </a:lnTo>
                    <a:lnTo>
                      <a:pt x="400" y="309"/>
                    </a:lnTo>
                    <a:lnTo>
                      <a:pt x="400" y="310"/>
                    </a:lnTo>
                    <a:lnTo>
                      <a:pt x="402" y="310"/>
                    </a:lnTo>
                    <a:lnTo>
                      <a:pt x="402" y="309"/>
                    </a:lnTo>
                    <a:lnTo>
                      <a:pt x="403" y="309"/>
                    </a:lnTo>
                    <a:lnTo>
                      <a:pt x="405" y="309"/>
                    </a:lnTo>
                    <a:lnTo>
                      <a:pt x="405" y="307"/>
                    </a:lnTo>
                    <a:lnTo>
                      <a:pt x="405" y="305"/>
                    </a:lnTo>
                    <a:lnTo>
                      <a:pt x="407" y="304"/>
                    </a:lnTo>
                    <a:lnTo>
                      <a:pt x="407" y="302"/>
                    </a:lnTo>
                    <a:lnTo>
                      <a:pt x="408" y="300"/>
                    </a:lnTo>
                    <a:lnTo>
                      <a:pt x="410" y="300"/>
                    </a:lnTo>
                    <a:lnTo>
                      <a:pt x="410" y="299"/>
                    </a:lnTo>
                    <a:lnTo>
                      <a:pt x="410" y="297"/>
                    </a:lnTo>
                    <a:lnTo>
                      <a:pt x="412" y="294"/>
                    </a:lnTo>
                    <a:lnTo>
                      <a:pt x="412" y="290"/>
                    </a:lnTo>
                    <a:lnTo>
                      <a:pt x="414" y="288"/>
                    </a:lnTo>
                    <a:lnTo>
                      <a:pt x="415" y="288"/>
                    </a:lnTo>
                    <a:lnTo>
                      <a:pt x="415" y="287"/>
                    </a:lnTo>
                    <a:lnTo>
                      <a:pt x="414" y="287"/>
                    </a:lnTo>
                    <a:lnTo>
                      <a:pt x="415" y="287"/>
                    </a:lnTo>
                    <a:lnTo>
                      <a:pt x="415" y="285"/>
                    </a:lnTo>
                    <a:lnTo>
                      <a:pt x="417" y="283"/>
                    </a:lnTo>
                    <a:lnTo>
                      <a:pt x="419" y="282"/>
                    </a:lnTo>
                    <a:lnTo>
                      <a:pt x="419" y="280"/>
                    </a:lnTo>
                    <a:lnTo>
                      <a:pt x="420" y="277"/>
                    </a:lnTo>
                    <a:lnTo>
                      <a:pt x="419" y="277"/>
                    </a:lnTo>
                    <a:lnTo>
                      <a:pt x="419" y="273"/>
                    </a:lnTo>
                    <a:lnTo>
                      <a:pt x="417" y="272"/>
                    </a:lnTo>
                    <a:lnTo>
                      <a:pt x="415" y="272"/>
                    </a:lnTo>
                    <a:lnTo>
                      <a:pt x="414" y="272"/>
                    </a:lnTo>
                    <a:lnTo>
                      <a:pt x="414" y="270"/>
                    </a:lnTo>
                    <a:lnTo>
                      <a:pt x="412" y="270"/>
                    </a:lnTo>
                    <a:lnTo>
                      <a:pt x="412" y="272"/>
                    </a:lnTo>
                    <a:lnTo>
                      <a:pt x="412" y="273"/>
                    </a:lnTo>
                    <a:lnTo>
                      <a:pt x="412" y="275"/>
                    </a:lnTo>
                    <a:lnTo>
                      <a:pt x="414" y="277"/>
                    </a:lnTo>
                    <a:lnTo>
                      <a:pt x="414" y="280"/>
                    </a:lnTo>
                    <a:lnTo>
                      <a:pt x="412" y="280"/>
                    </a:lnTo>
                    <a:lnTo>
                      <a:pt x="412" y="278"/>
                    </a:lnTo>
                    <a:lnTo>
                      <a:pt x="407" y="278"/>
                    </a:lnTo>
                    <a:lnTo>
                      <a:pt x="407" y="277"/>
                    </a:lnTo>
                    <a:lnTo>
                      <a:pt x="408" y="277"/>
                    </a:lnTo>
                    <a:lnTo>
                      <a:pt x="408" y="275"/>
                    </a:lnTo>
                    <a:lnTo>
                      <a:pt x="408" y="273"/>
                    </a:lnTo>
                    <a:lnTo>
                      <a:pt x="408" y="270"/>
                    </a:lnTo>
                    <a:lnTo>
                      <a:pt x="407" y="268"/>
                    </a:lnTo>
                    <a:lnTo>
                      <a:pt x="407" y="266"/>
                    </a:lnTo>
                    <a:lnTo>
                      <a:pt x="403" y="266"/>
                    </a:lnTo>
                    <a:lnTo>
                      <a:pt x="402" y="268"/>
                    </a:lnTo>
                    <a:lnTo>
                      <a:pt x="398" y="268"/>
                    </a:lnTo>
                    <a:lnTo>
                      <a:pt x="393" y="270"/>
                    </a:lnTo>
                    <a:lnTo>
                      <a:pt x="393" y="272"/>
                    </a:lnTo>
                    <a:lnTo>
                      <a:pt x="395" y="272"/>
                    </a:lnTo>
                    <a:lnTo>
                      <a:pt x="397" y="272"/>
                    </a:lnTo>
                    <a:lnTo>
                      <a:pt x="397" y="273"/>
                    </a:lnTo>
                    <a:lnTo>
                      <a:pt x="398" y="273"/>
                    </a:lnTo>
                    <a:lnTo>
                      <a:pt x="402" y="273"/>
                    </a:lnTo>
                    <a:lnTo>
                      <a:pt x="400" y="273"/>
                    </a:lnTo>
                    <a:lnTo>
                      <a:pt x="402" y="275"/>
                    </a:lnTo>
                    <a:lnTo>
                      <a:pt x="403" y="277"/>
                    </a:lnTo>
                    <a:lnTo>
                      <a:pt x="407" y="275"/>
                    </a:lnTo>
                    <a:lnTo>
                      <a:pt x="407" y="277"/>
                    </a:lnTo>
                    <a:lnTo>
                      <a:pt x="403" y="277"/>
                    </a:lnTo>
                    <a:lnTo>
                      <a:pt x="405" y="278"/>
                    </a:lnTo>
                    <a:lnTo>
                      <a:pt x="405" y="280"/>
                    </a:lnTo>
                    <a:lnTo>
                      <a:pt x="405" y="282"/>
                    </a:lnTo>
                    <a:lnTo>
                      <a:pt x="403" y="283"/>
                    </a:lnTo>
                    <a:lnTo>
                      <a:pt x="403" y="285"/>
                    </a:lnTo>
                    <a:lnTo>
                      <a:pt x="403" y="287"/>
                    </a:lnTo>
                    <a:lnTo>
                      <a:pt x="403" y="288"/>
                    </a:lnTo>
                    <a:lnTo>
                      <a:pt x="403" y="290"/>
                    </a:lnTo>
                    <a:lnTo>
                      <a:pt x="403" y="292"/>
                    </a:lnTo>
                    <a:lnTo>
                      <a:pt x="402" y="292"/>
                    </a:lnTo>
                    <a:lnTo>
                      <a:pt x="400" y="292"/>
                    </a:lnTo>
                    <a:lnTo>
                      <a:pt x="400" y="294"/>
                    </a:lnTo>
                    <a:lnTo>
                      <a:pt x="398" y="292"/>
                    </a:lnTo>
                    <a:lnTo>
                      <a:pt x="397" y="294"/>
                    </a:lnTo>
                    <a:lnTo>
                      <a:pt x="397" y="295"/>
                    </a:lnTo>
                    <a:lnTo>
                      <a:pt x="397" y="297"/>
                    </a:lnTo>
                    <a:lnTo>
                      <a:pt x="398" y="297"/>
                    </a:lnTo>
                    <a:lnTo>
                      <a:pt x="400" y="299"/>
                    </a:lnTo>
                    <a:lnTo>
                      <a:pt x="398" y="300"/>
                    </a:lnTo>
                    <a:lnTo>
                      <a:pt x="397" y="300"/>
                    </a:lnTo>
                    <a:lnTo>
                      <a:pt x="397" y="299"/>
                    </a:lnTo>
                    <a:lnTo>
                      <a:pt x="395" y="292"/>
                    </a:lnTo>
                    <a:lnTo>
                      <a:pt x="395" y="290"/>
                    </a:lnTo>
                    <a:lnTo>
                      <a:pt x="393" y="290"/>
                    </a:lnTo>
                    <a:lnTo>
                      <a:pt x="393" y="288"/>
                    </a:lnTo>
                    <a:lnTo>
                      <a:pt x="392" y="287"/>
                    </a:lnTo>
                    <a:lnTo>
                      <a:pt x="390" y="285"/>
                    </a:lnTo>
                    <a:lnTo>
                      <a:pt x="388" y="283"/>
                    </a:lnTo>
                    <a:lnTo>
                      <a:pt x="386" y="283"/>
                    </a:lnTo>
                    <a:lnTo>
                      <a:pt x="385" y="280"/>
                    </a:lnTo>
                    <a:lnTo>
                      <a:pt x="385" y="278"/>
                    </a:lnTo>
                    <a:lnTo>
                      <a:pt x="385" y="275"/>
                    </a:lnTo>
                    <a:lnTo>
                      <a:pt x="385" y="273"/>
                    </a:lnTo>
                    <a:lnTo>
                      <a:pt x="385" y="270"/>
                    </a:lnTo>
                    <a:lnTo>
                      <a:pt x="386" y="270"/>
                    </a:lnTo>
                    <a:lnTo>
                      <a:pt x="386" y="272"/>
                    </a:lnTo>
                    <a:lnTo>
                      <a:pt x="386" y="273"/>
                    </a:lnTo>
                    <a:lnTo>
                      <a:pt x="385" y="275"/>
                    </a:lnTo>
                    <a:lnTo>
                      <a:pt x="386" y="275"/>
                    </a:lnTo>
                    <a:lnTo>
                      <a:pt x="386" y="273"/>
                    </a:lnTo>
                    <a:lnTo>
                      <a:pt x="386" y="272"/>
                    </a:lnTo>
                    <a:lnTo>
                      <a:pt x="386" y="270"/>
                    </a:lnTo>
                    <a:lnTo>
                      <a:pt x="388" y="268"/>
                    </a:lnTo>
                    <a:lnTo>
                      <a:pt x="388" y="265"/>
                    </a:lnTo>
                    <a:lnTo>
                      <a:pt x="386" y="263"/>
                    </a:lnTo>
                    <a:lnTo>
                      <a:pt x="388" y="261"/>
                    </a:lnTo>
                    <a:lnTo>
                      <a:pt x="386" y="256"/>
                    </a:lnTo>
                    <a:lnTo>
                      <a:pt x="386" y="255"/>
                    </a:lnTo>
                    <a:lnTo>
                      <a:pt x="386" y="253"/>
                    </a:lnTo>
                    <a:lnTo>
                      <a:pt x="385" y="253"/>
                    </a:lnTo>
                    <a:lnTo>
                      <a:pt x="385" y="251"/>
                    </a:lnTo>
                    <a:lnTo>
                      <a:pt x="385" y="250"/>
                    </a:lnTo>
                    <a:lnTo>
                      <a:pt x="386" y="246"/>
                    </a:lnTo>
                    <a:lnTo>
                      <a:pt x="386" y="244"/>
                    </a:lnTo>
                    <a:lnTo>
                      <a:pt x="386" y="243"/>
                    </a:lnTo>
                    <a:lnTo>
                      <a:pt x="388" y="243"/>
                    </a:lnTo>
                    <a:lnTo>
                      <a:pt x="388" y="239"/>
                    </a:lnTo>
                    <a:lnTo>
                      <a:pt x="388" y="236"/>
                    </a:lnTo>
                    <a:lnTo>
                      <a:pt x="390" y="234"/>
                    </a:lnTo>
                    <a:lnTo>
                      <a:pt x="390" y="233"/>
                    </a:lnTo>
                    <a:lnTo>
                      <a:pt x="390" y="229"/>
                    </a:lnTo>
                    <a:lnTo>
                      <a:pt x="390" y="227"/>
                    </a:lnTo>
                    <a:lnTo>
                      <a:pt x="390" y="226"/>
                    </a:lnTo>
                    <a:lnTo>
                      <a:pt x="392" y="226"/>
                    </a:lnTo>
                    <a:lnTo>
                      <a:pt x="390" y="224"/>
                    </a:lnTo>
                    <a:lnTo>
                      <a:pt x="392" y="224"/>
                    </a:lnTo>
                    <a:lnTo>
                      <a:pt x="392" y="221"/>
                    </a:lnTo>
                    <a:lnTo>
                      <a:pt x="390" y="221"/>
                    </a:lnTo>
                    <a:lnTo>
                      <a:pt x="390" y="219"/>
                    </a:lnTo>
                    <a:lnTo>
                      <a:pt x="390" y="217"/>
                    </a:lnTo>
                    <a:lnTo>
                      <a:pt x="392" y="216"/>
                    </a:lnTo>
                    <a:lnTo>
                      <a:pt x="390" y="216"/>
                    </a:lnTo>
                    <a:lnTo>
                      <a:pt x="390" y="214"/>
                    </a:lnTo>
                    <a:lnTo>
                      <a:pt x="390" y="212"/>
                    </a:lnTo>
                    <a:lnTo>
                      <a:pt x="390" y="211"/>
                    </a:lnTo>
                    <a:lnTo>
                      <a:pt x="390" y="209"/>
                    </a:lnTo>
                    <a:lnTo>
                      <a:pt x="390" y="207"/>
                    </a:lnTo>
                    <a:lnTo>
                      <a:pt x="390" y="205"/>
                    </a:lnTo>
                    <a:lnTo>
                      <a:pt x="390" y="202"/>
                    </a:lnTo>
                    <a:lnTo>
                      <a:pt x="388" y="200"/>
                    </a:lnTo>
                    <a:lnTo>
                      <a:pt x="388" y="199"/>
                    </a:lnTo>
                    <a:lnTo>
                      <a:pt x="388" y="197"/>
                    </a:lnTo>
                    <a:lnTo>
                      <a:pt x="388" y="195"/>
                    </a:lnTo>
                    <a:lnTo>
                      <a:pt x="388" y="194"/>
                    </a:lnTo>
                    <a:lnTo>
                      <a:pt x="388" y="192"/>
                    </a:lnTo>
                    <a:lnTo>
                      <a:pt x="388" y="190"/>
                    </a:lnTo>
                    <a:lnTo>
                      <a:pt x="388" y="189"/>
                    </a:lnTo>
                    <a:lnTo>
                      <a:pt x="388" y="187"/>
                    </a:lnTo>
                    <a:lnTo>
                      <a:pt x="388" y="185"/>
                    </a:lnTo>
                    <a:lnTo>
                      <a:pt x="386" y="183"/>
                    </a:lnTo>
                    <a:lnTo>
                      <a:pt x="385" y="183"/>
                    </a:lnTo>
                    <a:lnTo>
                      <a:pt x="383" y="183"/>
                    </a:lnTo>
                    <a:lnTo>
                      <a:pt x="383" y="182"/>
                    </a:lnTo>
                    <a:lnTo>
                      <a:pt x="381" y="182"/>
                    </a:lnTo>
                    <a:lnTo>
                      <a:pt x="381" y="180"/>
                    </a:lnTo>
                    <a:lnTo>
                      <a:pt x="380" y="178"/>
                    </a:lnTo>
                    <a:lnTo>
                      <a:pt x="380" y="177"/>
                    </a:lnTo>
                    <a:lnTo>
                      <a:pt x="378" y="177"/>
                    </a:lnTo>
                    <a:lnTo>
                      <a:pt x="376" y="175"/>
                    </a:lnTo>
                    <a:lnTo>
                      <a:pt x="378" y="175"/>
                    </a:lnTo>
                    <a:lnTo>
                      <a:pt x="378" y="173"/>
                    </a:lnTo>
                    <a:lnTo>
                      <a:pt x="376" y="172"/>
                    </a:lnTo>
                    <a:lnTo>
                      <a:pt x="375" y="170"/>
                    </a:lnTo>
                    <a:lnTo>
                      <a:pt x="373" y="170"/>
                    </a:lnTo>
                    <a:lnTo>
                      <a:pt x="371" y="168"/>
                    </a:lnTo>
                    <a:lnTo>
                      <a:pt x="373" y="166"/>
                    </a:lnTo>
                    <a:lnTo>
                      <a:pt x="373" y="165"/>
                    </a:lnTo>
                    <a:lnTo>
                      <a:pt x="373" y="163"/>
                    </a:lnTo>
                    <a:lnTo>
                      <a:pt x="371" y="161"/>
                    </a:lnTo>
                    <a:lnTo>
                      <a:pt x="368" y="161"/>
                    </a:lnTo>
                    <a:lnTo>
                      <a:pt x="366" y="163"/>
                    </a:lnTo>
                    <a:lnTo>
                      <a:pt x="363" y="161"/>
                    </a:lnTo>
                    <a:lnTo>
                      <a:pt x="361" y="163"/>
                    </a:lnTo>
                    <a:lnTo>
                      <a:pt x="359" y="163"/>
                    </a:lnTo>
                    <a:lnTo>
                      <a:pt x="358" y="161"/>
                    </a:lnTo>
                    <a:lnTo>
                      <a:pt x="356" y="165"/>
                    </a:lnTo>
                    <a:lnTo>
                      <a:pt x="356" y="166"/>
                    </a:lnTo>
                    <a:lnTo>
                      <a:pt x="354" y="166"/>
                    </a:lnTo>
                    <a:lnTo>
                      <a:pt x="354" y="165"/>
                    </a:lnTo>
                    <a:lnTo>
                      <a:pt x="353" y="165"/>
                    </a:lnTo>
                    <a:lnTo>
                      <a:pt x="353" y="163"/>
                    </a:lnTo>
                    <a:lnTo>
                      <a:pt x="353" y="161"/>
                    </a:lnTo>
                    <a:lnTo>
                      <a:pt x="351" y="161"/>
                    </a:lnTo>
                    <a:lnTo>
                      <a:pt x="351" y="160"/>
                    </a:lnTo>
                    <a:lnTo>
                      <a:pt x="351" y="156"/>
                    </a:lnTo>
                    <a:lnTo>
                      <a:pt x="349" y="155"/>
                    </a:lnTo>
                    <a:lnTo>
                      <a:pt x="347" y="155"/>
                    </a:lnTo>
                    <a:lnTo>
                      <a:pt x="346" y="153"/>
                    </a:lnTo>
                    <a:lnTo>
                      <a:pt x="344" y="153"/>
                    </a:lnTo>
                    <a:lnTo>
                      <a:pt x="342" y="151"/>
                    </a:lnTo>
                    <a:lnTo>
                      <a:pt x="342" y="150"/>
                    </a:lnTo>
                    <a:lnTo>
                      <a:pt x="342" y="148"/>
                    </a:lnTo>
                    <a:lnTo>
                      <a:pt x="341" y="148"/>
                    </a:lnTo>
                    <a:lnTo>
                      <a:pt x="341" y="146"/>
                    </a:lnTo>
                    <a:lnTo>
                      <a:pt x="339" y="144"/>
                    </a:lnTo>
                    <a:lnTo>
                      <a:pt x="339" y="143"/>
                    </a:lnTo>
                    <a:lnTo>
                      <a:pt x="336" y="141"/>
                    </a:lnTo>
                    <a:lnTo>
                      <a:pt x="334" y="141"/>
                    </a:lnTo>
                    <a:lnTo>
                      <a:pt x="332" y="141"/>
                    </a:lnTo>
                    <a:lnTo>
                      <a:pt x="331" y="139"/>
                    </a:lnTo>
                    <a:lnTo>
                      <a:pt x="331" y="138"/>
                    </a:lnTo>
                    <a:lnTo>
                      <a:pt x="329" y="138"/>
                    </a:lnTo>
                    <a:lnTo>
                      <a:pt x="327" y="138"/>
                    </a:lnTo>
                    <a:lnTo>
                      <a:pt x="327" y="136"/>
                    </a:lnTo>
                    <a:lnTo>
                      <a:pt x="325" y="136"/>
                    </a:lnTo>
                    <a:lnTo>
                      <a:pt x="324" y="134"/>
                    </a:lnTo>
                    <a:lnTo>
                      <a:pt x="322" y="129"/>
                    </a:lnTo>
                    <a:lnTo>
                      <a:pt x="322" y="128"/>
                    </a:lnTo>
                    <a:lnTo>
                      <a:pt x="322" y="126"/>
                    </a:lnTo>
                    <a:lnTo>
                      <a:pt x="322" y="124"/>
                    </a:lnTo>
                    <a:lnTo>
                      <a:pt x="320" y="122"/>
                    </a:lnTo>
                    <a:lnTo>
                      <a:pt x="320" y="121"/>
                    </a:lnTo>
                    <a:lnTo>
                      <a:pt x="319" y="121"/>
                    </a:lnTo>
                    <a:lnTo>
                      <a:pt x="317" y="121"/>
                    </a:lnTo>
                    <a:lnTo>
                      <a:pt x="315" y="121"/>
                    </a:lnTo>
                    <a:lnTo>
                      <a:pt x="315" y="119"/>
                    </a:lnTo>
                    <a:lnTo>
                      <a:pt x="314" y="119"/>
                    </a:lnTo>
                    <a:lnTo>
                      <a:pt x="314" y="117"/>
                    </a:lnTo>
                    <a:lnTo>
                      <a:pt x="310" y="117"/>
                    </a:lnTo>
                    <a:lnTo>
                      <a:pt x="310" y="116"/>
                    </a:lnTo>
                    <a:lnTo>
                      <a:pt x="309" y="114"/>
                    </a:lnTo>
                    <a:lnTo>
                      <a:pt x="307" y="114"/>
                    </a:lnTo>
                    <a:lnTo>
                      <a:pt x="307" y="112"/>
                    </a:lnTo>
                    <a:lnTo>
                      <a:pt x="307" y="111"/>
                    </a:lnTo>
                    <a:lnTo>
                      <a:pt x="305" y="109"/>
                    </a:lnTo>
                    <a:lnTo>
                      <a:pt x="303" y="107"/>
                    </a:lnTo>
                    <a:lnTo>
                      <a:pt x="302" y="104"/>
                    </a:lnTo>
                    <a:lnTo>
                      <a:pt x="300" y="102"/>
                    </a:lnTo>
                    <a:lnTo>
                      <a:pt x="298" y="102"/>
                    </a:lnTo>
                    <a:lnTo>
                      <a:pt x="298" y="100"/>
                    </a:lnTo>
                    <a:lnTo>
                      <a:pt x="292" y="99"/>
                    </a:lnTo>
                    <a:lnTo>
                      <a:pt x="290" y="97"/>
                    </a:lnTo>
                    <a:lnTo>
                      <a:pt x="287" y="97"/>
                    </a:lnTo>
                    <a:lnTo>
                      <a:pt x="285" y="95"/>
                    </a:lnTo>
                    <a:lnTo>
                      <a:pt x="278" y="92"/>
                    </a:lnTo>
                    <a:lnTo>
                      <a:pt x="276" y="90"/>
                    </a:lnTo>
                    <a:lnTo>
                      <a:pt x="273" y="89"/>
                    </a:lnTo>
                    <a:lnTo>
                      <a:pt x="271" y="89"/>
                    </a:lnTo>
                    <a:lnTo>
                      <a:pt x="270" y="89"/>
                    </a:lnTo>
                    <a:lnTo>
                      <a:pt x="268" y="89"/>
                    </a:lnTo>
                    <a:lnTo>
                      <a:pt x="266" y="89"/>
                    </a:lnTo>
                    <a:lnTo>
                      <a:pt x="264" y="89"/>
                    </a:lnTo>
                    <a:lnTo>
                      <a:pt x="264" y="90"/>
                    </a:lnTo>
                    <a:lnTo>
                      <a:pt x="263" y="90"/>
                    </a:lnTo>
                    <a:lnTo>
                      <a:pt x="261" y="92"/>
                    </a:lnTo>
                    <a:lnTo>
                      <a:pt x="259" y="92"/>
                    </a:lnTo>
                    <a:lnTo>
                      <a:pt x="258" y="90"/>
                    </a:lnTo>
                    <a:lnTo>
                      <a:pt x="256" y="92"/>
                    </a:lnTo>
                    <a:lnTo>
                      <a:pt x="254" y="90"/>
                    </a:lnTo>
                    <a:lnTo>
                      <a:pt x="253" y="90"/>
                    </a:lnTo>
                    <a:lnTo>
                      <a:pt x="253" y="92"/>
                    </a:lnTo>
                    <a:lnTo>
                      <a:pt x="253" y="94"/>
                    </a:lnTo>
                    <a:lnTo>
                      <a:pt x="251" y="94"/>
                    </a:lnTo>
                    <a:lnTo>
                      <a:pt x="249" y="94"/>
                    </a:lnTo>
                    <a:lnTo>
                      <a:pt x="248" y="94"/>
                    </a:lnTo>
                    <a:lnTo>
                      <a:pt x="248" y="95"/>
                    </a:lnTo>
                    <a:lnTo>
                      <a:pt x="248" y="99"/>
                    </a:lnTo>
                    <a:lnTo>
                      <a:pt x="248" y="102"/>
                    </a:lnTo>
                    <a:lnTo>
                      <a:pt x="249" y="102"/>
                    </a:lnTo>
                    <a:lnTo>
                      <a:pt x="249" y="104"/>
                    </a:lnTo>
                    <a:lnTo>
                      <a:pt x="249" y="106"/>
                    </a:lnTo>
                    <a:lnTo>
                      <a:pt x="251" y="107"/>
                    </a:lnTo>
                    <a:lnTo>
                      <a:pt x="249" y="109"/>
                    </a:lnTo>
                    <a:lnTo>
                      <a:pt x="248" y="111"/>
                    </a:lnTo>
                    <a:lnTo>
                      <a:pt x="246" y="109"/>
                    </a:lnTo>
                    <a:lnTo>
                      <a:pt x="244" y="109"/>
                    </a:lnTo>
                    <a:lnTo>
                      <a:pt x="242" y="109"/>
                    </a:lnTo>
                    <a:lnTo>
                      <a:pt x="241" y="107"/>
                    </a:lnTo>
                    <a:lnTo>
                      <a:pt x="241" y="109"/>
                    </a:lnTo>
                    <a:lnTo>
                      <a:pt x="239" y="109"/>
                    </a:lnTo>
                    <a:lnTo>
                      <a:pt x="237" y="109"/>
                    </a:lnTo>
                    <a:lnTo>
                      <a:pt x="236" y="111"/>
                    </a:lnTo>
                    <a:lnTo>
                      <a:pt x="232" y="112"/>
                    </a:lnTo>
                    <a:lnTo>
                      <a:pt x="231" y="114"/>
                    </a:lnTo>
                    <a:lnTo>
                      <a:pt x="227" y="117"/>
                    </a:lnTo>
                    <a:lnTo>
                      <a:pt x="227" y="119"/>
                    </a:lnTo>
                    <a:lnTo>
                      <a:pt x="226" y="119"/>
                    </a:lnTo>
                    <a:lnTo>
                      <a:pt x="222" y="121"/>
                    </a:lnTo>
                    <a:lnTo>
                      <a:pt x="220" y="122"/>
                    </a:lnTo>
                    <a:lnTo>
                      <a:pt x="215" y="126"/>
                    </a:lnTo>
                    <a:lnTo>
                      <a:pt x="215" y="128"/>
                    </a:lnTo>
                    <a:lnTo>
                      <a:pt x="214" y="128"/>
                    </a:lnTo>
                    <a:lnTo>
                      <a:pt x="212" y="129"/>
                    </a:lnTo>
                    <a:lnTo>
                      <a:pt x="212" y="131"/>
                    </a:lnTo>
                    <a:lnTo>
                      <a:pt x="210" y="129"/>
                    </a:lnTo>
                    <a:lnTo>
                      <a:pt x="212" y="128"/>
                    </a:lnTo>
                    <a:lnTo>
                      <a:pt x="212" y="126"/>
                    </a:lnTo>
                    <a:lnTo>
                      <a:pt x="210" y="124"/>
                    </a:lnTo>
                    <a:lnTo>
                      <a:pt x="209" y="124"/>
                    </a:lnTo>
                    <a:lnTo>
                      <a:pt x="209" y="126"/>
                    </a:lnTo>
                    <a:lnTo>
                      <a:pt x="207" y="128"/>
                    </a:lnTo>
                    <a:lnTo>
                      <a:pt x="207" y="129"/>
                    </a:lnTo>
                    <a:lnTo>
                      <a:pt x="205" y="129"/>
                    </a:lnTo>
                    <a:lnTo>
                      <a:pt x="205" y="131"/>
                    </a:lnTo>
                    <a:lnTo>
                      <a:pt x="204" y="133"/>
                    </a:lnTo>
                    <a:lnTo>
                      <a:pt x="200" y="133"/>
                    </a:lnTo>
                    <a:lnTo>
                      <a:pt x="198" y="133"/>
                    </a:lnTo>
                    <a:lnTo>
                      <a:pt x="197" y="133"/>
                    </a:lnTo>
                    <a:lnTo>
                      <a:pt x="195" y="133"/>
                    </a:lnTo>
                    <a:lnTo>
                      <a:pt x="192" y="134"/>
                    </a:lnTo>
                    <a:lnTo>
                      <a:pt x="190" y="134"/>
                    </a:lnTo>
                    <a:lnTo>
                      <a:pt x="188" y="136"/>
                    </a:lnTo>
                    <a:lnTo>
                      <a:pt x="187" y="136"/>
                    </a:lnTo>
                    <a:lnTo>
                      <a:pt x="185" y="138"/>
                    </a:lnTo>
                    <a:lnTo>
                      <a:pt x="183" y="138"/>
                    </a:lnTo>
                    <a:lnTo>
                      <a:pt x="180" y="138"/>
                    </a:lnTo>
                    <a:lnTo>
                      <a:pt x="178" y="139"/>
                    </a:lnTo>
                    <a:lnTo>
                      <a:pt x="178" y="141"/>
                    </a:lnTo>
                    <a:lnTo>
                      <a:pt x="178" y="139"/>
                    </a:lnTo>
                    <a:lnTo>
                      <a:pt x="176" y="138"/>
                    </a:lnTo>
                    <a:lnTo>
                      <a:pt x="176" y="136"/>
                    </a:lnTo>
                    <a:lnTo>
                      <a:pt x="175" y="133"/>
                    </a:lnTo>
                    <a:lnTo>
                      <a:pt x="171" y="128"/>
                    </a:lnTo>
                    <a:lnTo>
                      <a:pt x="171" y="126"/>
                    </a:lnTo>
                    <a:lnTo>
                      <a:pt x="171" y="124"/>
                    </a:lnTo>
                    <a:lnTo>
                      <a:pt x="171" y="122"/>
                    </a:lnTo>
                    <a:lnTo>
                      <a:pt x="171" y="121"/>
                    </a:lnTo>
                    <a:lnTo>
                      <a:pt x="173" y="121"/>
                    </a:lnTo>
                    <a:lnTo>
                      <a:pt x="173" y="122"/>
                    </a:lnTo>
                    <a:lnTo>
                      <a:pt x="173" y="124"/>
                    </a:lnTo>
                    <a:lnTo>
                      <a:pt x="173" y="128"/>
                    </a:lnTo>
                    <a:lnTo>
                      <a:pt x="175" y="131"/>
                    </a:lnTo>
                    <a:lnTo>
                      <a:pt x="176" y="136"/>
                    </a:lnTo>
                    <a:lnTo>
                      <a:pt x="176" y="138"/>
                    </a:lnTo>
                    <a:lnTo>
                      <a:pt x="178" y="138"/>
                    </a:lnTo>
                    <a:lnTo>
                      <a:pt x="180" y="136"/>
                    </a:lnTo>
                    <a:lnTo>
                      <a:pt x="181" y="136"/>
                    </a:lnTo>
                    <a:lnTo>
                      <a:pt x="180" y="128"/>
                    </a:lnTo>
                    <a:lnTo>
                      <a:pt x="180" y="126"/>
                    </a:lnTo>
                    <a:lnTo>
                      <a:pt x="180" y="124"/>
                    </a:lnTo>
                    <a:lnTo>
                      <a:pt x="178" y="122"/>
                    </a:lnTo>
                    <a:lnTo>
                      <a:pt x="176" y="121"/>
                    </a:lnTo>
                    <a:lnTo>
                      <a:pt x="175" y="117"/>
                    </a:lnTo>
                    <a:lnTo>
                      <a:pt x="173" y="116"/>
                    </a:lnTo>
                    <a:lnTo>
                      <a:pt x="171" y="116"/>
                    </a:lnTo>
                    <a:lnTo>
                      <a:pt x="170" y="114"/>
                    </a:lnTo>
                    <a:lnTo>
                      <a:pt x="166" y="114"/>
                    </a:lnTo>
                    <a:lnTo>
                      <a:pt x="165" y="114"/>
                    </a:lnTo>
                    <a:lnTo>
                      <a:pt x="163" y="112"/>
                    </a:lnTo>
                    <a:lnTo>
                      <a:pt x="161" y="111"/>
                    </a:lnTo>
                    <a:lnTo>
                      <a:pt x="158" y="109"/>
                    </a:lnTo>
                    <a:lnTo>
                      <a:pt x="158" y="107"/>
                    </a:lnTo>
                    <a:lnTo>
                      <a:pt x="156" y="106"/>
                    </a:lnTo>
                    <a:lnTo>
                      <a:pt x="154" y="106"/>
                    </a:lnTo>
                    <a:lnTo>
                      <a:pt x="153" y="104"/>
                    </a:lnTo>
                    <a:lnTo>
                      <a:pt x="151" y="104"/>
                    </a:lnTo>
                    <a:lnTo>
                      <a:pt x="148" y="102"/>
                    </a:lnTo>
                    <a:lnTo>
                      <a:pt x="146" y="100"/>
                    </a:lnTo>
                    <a:lnTo>
                      <a:pt x="144" y="99"/>
                    </a:lnTo>
                    <a:lnTo>
                      <a:pt x="143" y="99"/>
                    </a:lnTo>
                    <a:lnTo>
                      <a:pt x="139" y="97"/>
                    </a:lnTo>
                    <a:lnTo>
                      <a:pt x="134" y="94"/>
                    </a:lnTo>
                    <a:lnTo>
                      <a:pt x="131" y="92"/>
                    </a:lnTo>
                    <a:lnTo>
                      <a:pt x="124" y="89"/>
                    </a:lnTo>
                    <a:lnTo>
                      <a:pt x="117" y="87"/>
                    </a:lnTo>
                    <a:lnTo>
                      <a:pt x="107" y="83"/>
                    </a:lnTo>
                    <a:lnTo>
                      <a:pt x="102" y="83"/>
                    </a:lnTo>
                    <a:lnTo>
                      <a:pt x="97" y="82"/>
                    </a:lnTo>
                    <a:lnTo>
                      <a:pt x="95" y="82"/>
                    </a:lnTo>
                    <a:lnTo>
                      <a:pt x="93" y="82"/>
                    </a:lnTo>
                    <a:lnTo>
                      <a:pt x="92" y="82"/>
                    </a:lnTo>
                    <a:lnTo>
                      <a:pt x="90" y="82"/>
                    </a:lnTo>
                    <a:lnTo>
                      <a:pt x="88" y="82"/>
                    </a:lnTo>
                    <a:lnTo>
                      <a:pt x="87" y="83"/>
                    </a:lnTo>
                    <a:lnTo>
                      <a:pt x="85" y="82"/>
                    </a:lnTo>
                    <a:lnTo>
                      <a:pt x="76" y="82"/>
                    </a:lnTo>
                    <a:lnTo>
                      <a:pt x="68" y="83"/>
                    </a:lnTo>
                    <a:lnTo>
                      <a:pt x="65" y="85"/>
                    </a:lnTo>
                    <a:lnTo>
                      <a:pt x="61" y="85"/>
                    </a:lnTo>
                    <a:lnTo>
                      <a:pt x="56" y="87"/>
                    </a:lnTo>
                    <a:lnTo>
                      <a:pt x="39" y="92"/>
                    </a:lnTo>
                    <a:lnTo>
                      <a:pt x="36" y="94"/>
                    </a:lnTo>
                    <a:lnTo>
                      <a:pt x="31" y="94"/>
                    </a:lnTo>
                    <a:lnTo>
                      <a:pt x="29" y="94"/>
                    </a:lnTo>
                    <a:lnTo>
                      <a:pt x="27" y="95"/>
                    </a:lnTo>
                    <a:lnTo>
                      <a:pt x="26" y="95"/>
                    </a:lnTo>
                    <a:lnTo>
                      <a:pt x="21" y="97"/>
                    </a:lnTo>
                    <a:lnTo>
                      <a:pt x="14" y="99"/>
                    </a:lnTo>
                    <a:lnTo>
                      <a:pt x="17" y="97"/>
                    </a:lnTo>
                    <a:lnTo>
                      <a:pt x="17" y="95"/>
                    </a:lnTo>
                    <a:lnTo>
                      <a:pt x="17" y="92"/>
                    </a:lnTo>
                    <a:lnTo>
                      <a:pt x="17" y="90"/>
                    </a:lnTo>
                    <a:lnTo>
                      <a:pt x="17" y="89"/>
                    </a:lnTo>
                    <a:lnTo>
                      <a:pt x="19" y="87"/>
                    </a:lnTo>
                    <a:lnTo>
                      <a:pt x="17" y="80"/>
                    </a:lnTo>
                    <a:lnTo>
                      <a:pt x="15" y="77"/>
                    </a:lnTo>
                    <a:lnTo>
                      <a:pt x="19" y="67"/>
                    </a:lnTo>
                    <a:lnTo>
                      <a:pt x="19" y="65"/>
                    </a:lnTo>
                    <a:lnTo>
                      <a:pt x="17" y="63"/>
                    </a:lnTo>
                    <a:lnTo>
                      <a:pt x="15" y="60"/>
                    </a:lnTo>
                    <a:lnTo>
                      <a:pt x="12" y="60"/>
                    </a:lnTo>
                    <a:lnTo>
                      <a:pt x="10" y="58"/>
                    </a:lnTo>
                    <a:lnTo>
                      <a:pt x="9" y="56"/>
                    </a:lnTo>
                    <a:lnTo>
                      <a:pt x="0" y="48"/>
                    </a:lnTo>
                    <a:lnTo>
                      <a:pt x="0" y="46"/>
                    </a:lnTo>
                    <a:lnTo>
                      <a:pt x="0" y="43"/>
                    </a:lnTo>
                    <a:lnTo>
                      <a:pt x="2" y="39"/>
                    </a:lnTo>
                    <a:lnTo>
                      <a:pt x="2" y="36"/>
                    </a:lnTo>
                    <a:lnTo>
                      <a:pt x="2" y="34"/>
                    </a:lnTo>
                    <a:lnTo>
                      <a:pt x="4" y="34"/>
                    </a:lnTo>
                    <a:lnTo>
                      <a:pt x="5" y="34"/>
                    </a:lnTo>
                    <a:lnTo>
                      <a:pt x="10" y="33"/>
                    </a:lnTo>
                    <a:lnTo>
                      <a:pt x="12" y="33"/>
                    </a:lnTo>
                    <a:lnTo>
                      <a:pt x="14" y="33"/>
                    </a:lnTo>
                    <a:lnTo>
                      <a:pt x="19" y="33"/>
                    </a:lnTo>
                    <a:lnTo>
                      <a:pt x="21" y="33"/>
                    </a:lnTo>
                    <a:lnTo>
                      <a:pt x="22" y="33"/>
                    </a:lnTo>
                    <a:lnTo>
                      <a:pt x="24" y="33"/>
                    </a:lnTo>
                    <a:lnTo>
                      <a:pt x="26" y="31"/>
                    </a:lnTo>
                    <a:lnTo>
                      <a:pt x="32" y="31"/>
                    </a:lnTo>
                    <a:lnTo>
                      <a:pt x="39" y="31"/>
                    </a:lnTo>
                    <a:lnTo>
                      <a:pt x="41" y="31"/>
                    </a:lnTo>
                    <a:lnTo>
                      <a:pt x="43" y="29"/>
                    </a:lnTo>
                    <a:lnTo>
                      <a:pt x="53" y="29"/>
                    </a:lnTo>
                    <a:lnTo>
                      <a:pt x="54" y="29"/>
                    </a:lnTo>
                    <a:lnTo>
                      <a:pt x="58" y="29"/>
                    </a:lnTo>
                    <a:lnTo>
                      <a:pt x="60" y="29"/>
                    </a:lnTo>
                    <a:lnTo>
                      <a:pt x="61" y="29"/>
                    </a:lnTo>
                    <a:lnTo>
                      <a:pt x="65" y="28"/>
                    </a:lnTo>
                    <a:lnTo>
                      <a:pt x="68" y="28"/>
                    </a:lnTo>
                    <a:lnTo>
                      <a:pt x="70" y="28"/>
                    </a:lnTo>
                    <a:lnTo>
                      <a:pt x="76" y="28"/>
                    </a:lnTo>
                    <a:lnTo>
                      <a:pt x="80" y="28"/>
                    </a:lnTo>
                    <a:lnTo>
                      <a:pt x="85" y="26"/>
                    </a:lnTo>
                    <a:lnTo>
                      <a:pt x="88" y="26"/>
                    </a:lnTo>
                    <a:lnTo>
                      <a:pt x="90" y="26"/>
                    </a:lnTo>
                    <a:lnTo>
                      <a:pt x="92" y="26"/>
                    </a:lnTo>
                    <a:lnTo>
                      <a:pt x="95" y="26"/>
                    </a:lnTo>
                    <a:lnTo>
                      <a:pt x="97" y="26"/>
                    </a:lnTo>
                    <a:lnTo>
                      <a:pt x="104" y="24"/>
                    </a:lnTo>
                    <a:lnTo>
                      <a:pt x="105" y="24"/>
                    </a:lnTo>
                    <a:lnTo>
                      <a:pt x="114" y="24"/>
                    </a:lnTo>
                    <a:lnTo>
                      <a:pt x="115" y="23"/>
                    </a:lnTo>
                    <a:lnTo>
                      <a:pt x="154" y="19"/>
                    </a:lnTo>
                    <a:lnTo>
                      <a:pt x="178" y="16"/>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38" name="Freeform 29"/>
              <p:cNvSpPr>
                <a:spLocks/>
              </p:cNvSpPr>
              <p:nvPr/>
            </p:nvSpPr>
            <p:spPr bwMode="auto">
              <a:xfrm>
                <a:off x="7367588" y="3686175"/>
                <a:ext cx="587375" cy="661988"/>
              </a:xfrm>
              <a:custGeom>
                <a:avLst/>
                <a:gdLst>
                  <a:gd name="T0" fmla="*/ 159 w 370"/>
                  <a:gd name="T1" fmla="*/ 26 h 417"/>
                  <a:gd name="T2" fmla="*/ 171 w 370"/>
                  <a:gd name="T3" fmla="*/ 38 h 417"/>
                  <a:gd name="T4" fmla="*/ 185 w 370"/>
                  <a:gd name="T5" fmla="*/ 48 h 417"/>
                  <a:gd name="T6" fmla="*/ 197 w 370"/>
                  <a:gd name="T7" fmla="*/ 51 h 417"/>
                  <a:gd name="T8" fmla="*/ 210 w 370"/>
                  <a:gd name="T9" fmla="*/ 75 h 417"/>
                  <a:gd name="T10" fmla="*/ 232 w 370"/>
                  <a:gd name="T11" fmla="*/ 99 h 417"/>
                  <a:gd name="T12" fmla="*/ 253 w 370"/>
                  <a:gd name="T13" fmla="*/ 119 h 417"/>
                  <a:gd name="T14" fmla="*/ 270 w 370"/>
                  <a:gd name="T15" fmla="*/ 129 h 417"/>
                  <a:gd name="T16" fmla="*/ 300 w 370"/>
                  <a:gd name="T17" fmla="*/ 161 h 417"/>
                  <a:gd name="T18" fmla="*/ 317 w 370"/>
                  <a:gd name="T19" fmla="*/ 185 h 417"/>
                  <a:gd name="T20" fmla="*/ 329 w 370"/>
                  <a:gd name="T21" fmla="*/ 207 h 417"/>
                  <a:gd name="T22" fmla="*/ 346 w 370"/>
                  <a:gd name="T23" fmla="*/ 229 h 417"/>
                  <a:gd name="T24" fmla="*/ 358 w 370"/>
                  <a:gd name="T25" fmla="*/ 248 h 417"/>
                  <a:gd name="T26" fmla="*/ 368 w 370"/>
                  <a:gd name="T27" fmla="*/ 256 h 417"/>
                  <a:gd name="T28" fmla="*/ 364 w 370"/>
                  <a:gd name="T29" fmla="*/ 261 h 417"/>
                  <a:gd name="T30" fmla="*/ 356 w 370"/>
                  <a:gd name="T31" fmla="*/ 266 h 417"/>
                  <a:gd name="T32" fmla="*/ 359 w 370"/>
                  <a:gd name="T33" fmla="*/ 273 h 417"/>
                  <a:gd name="T34" fmla="*/ 349 w 370"/>
                  <a:gd name="T35" fmla="*/ 282 h 417"/>
                  <a:gd name="T36" fmla="*/ 354 w 370"/>
                  <a:gd name="T37" fmla="*/ 290 h 417"/>
                  <a:gd name="T38" fmla="*/ 349 w 370"/>
                  <a:gd name="T39" fmla="*/ 299 h 417"/>
                  <a:gd name="T40" fmla="*/ 353 w 370"/>
                  <a:gd name="T41" fmla="*/ 300 h 417"/>
                  <a:gd name="T42" fmla="*/ 349 w 370"/>
                  <a:gd name="T43" fmla="*/ 317 h 417"/>
                  <a:gd name="T44" fmla="*/ 349 w 370"/>
                  <a:gd name="T45" fmla="*/ 327 h 417"/>
                  <a:gd name="T46" fmla="*/ 346 w 370"/>
                  <a:gd name="T47" fmla="*/ 338 h 417"/>
                  <a:gd name="T48" fmla="*/ 342 w 370"/>
                  <a:gd name="T49" fmla="*/ 349 h 417"/>
                  <a:gd name="T50" fmla="*/ 341 w 370"/>
                  <a:gd name="T51" fmla="*/ 355 h 417"/>
                  <a:gd name="T52" fmla="*/ 346 w 370"/>
                  <a:gd name="T53" fmla="*/ 366 h 417"/>
                  <a:gd name="T54" fmla="*/ 346 w 370"/>
                  <a:gd name="T55" fmla="*/ 377 h 417"/>
                  <a:gd name="T56" fmla="*/ 322 w 370"/>
                  <a:gd name="T57" fmla="*/ 375 h 417"/>
                  <a:gd name="T58" fmla="*/ 303 w 370"/>
                  <a:gd name="T59" fmla="*/ 377 h 417"/>
                  <a:gd name="T60" fmla="*/ 307 w 370"/>
                  <a:gd name="T61" fmla="*/ 402 h 417"/>
                  <a:gd name="T62" fmla="*/ 293 w 370"/>
                  <a:gd name="T63" fmla="*/ 409 h 417"/>
                  <a:gd name="T64" fmla="*/ 276 w 370"/>
                  <a:gd name="T65" fmla="*/ 399 h 417"/>
                  <a:gd name="T66" fmla="*/ 256 w 370"/>
                  <a:gd name="T67" fmla="*/ 400 h 417"/>
                  <a:gd name="T68" fmla="*/ 212 w 370"/>
                  <a:gd name="T69" fmla="*/ 404 h 417"/>
                  <a:gd name="T70" fmla="*/ 185 w 370"/>
                  <a:gd name="T71" fmla="*/ 405 h 417"/>
                  <a:gd name="T72" fmla="*/ 156 w 370"/>
                  <a:gd name="T73" fmla="*/ 407 h 417"/>
                  <a:gd name="T74" fmla="*/ 95 w 370"/>
                  <a:gd name="T75" fmla="*/ 407 h 417"/>
                  <a:gd name="T76" fmla="*/ 82 w 370"/>
                  <a:gd name="T77" fmla="*/ 378 h 417"/>
                  <a:gd name="T78" fmla="*/ 75 w 370"/>
                  <a:gd name="T79" fmla="*/ 358 h 417"/>
                  <a:gd name="T80" fmla="*/ 68 w 370"/>
                  <a:gd name="T81" fmla="*/ 322 h 417"/>
                  <a:gd name="T82" fmla="*/ 66 w 370"/>
                  <a:gd name="T83" fmla="*/ 309 h 417"/>
                  <a:gd name="T84" fmla="*/ 70 w 370"/>
                  <a:gd name="T85" fmla="*/ 288 h 417"/>
                  <a:gd name="T86" fmla="*/ 75 w 370"/>
                  <a:gd name="T87" fmla="*/ 265 h 417"/>
                  <a:gd name="T88" fmla="*/ 68 w 370"/>
                  <a:gd name="T89" fmla="*/ 248 h 417"/>
                  <a:gd name="T90" fmla="*/ 60 w 370"/>
                  <a:gd name="T91" fmla="*/ 236 h 417"/>
                  <a:gd name="T92" fmla="*/ 48 w 370"/>
                  <a:gd name="T93" fmla="*/ 197 h 417"/>
                  <a:gd name="T94" fmla="*/ 32 w 370"/>
                  <a:gd name="T95" fmla="*/ 144 h 417"/>
                  <a:gd name="T96" fmla="*/ 17 w 370"/>
                  <a:gd name="T97" fmla="*/ 89 h 417"/>
                  <a:gd name="T98" fmla="*/ 9 w 370"/>
                  <a:gd name="T99" fmla="*/ 53 h 417"/>
                  <a:gd name="T100" fmla="*/ 21 w 370"/>
                  <a:gd name="T101" fmla="*/ 21 h 417"/>
                  <a:gd name="T102" fmla="*/ 43 w 370"/>
                  <a:gd name="T103" fmla="*/ 17 h 417"/>
                  <a:gd name="T104" fmla="*/ 61 w 370"/>
                  <a:gd name="T105" fmla="*/ 16 h 417"/>
                  <a:gd name="T106" fmla="*/ 110 w 370"/>
                  <a:gd name="T107" fmla="*/ 9 h 4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70" h="417">
                    <a:moveTo>
                      <a:pt x="171" y="0"/>
                    </a:moveTo>
                    <a:lnTo>
                      <a:pt x="170" y="7"/>
                    </a:lnTo>
                    <a:lnTo>
                      <a:pt x="163" y="12"/>
                    </a:lnTo>
                    <a:lnTo>
                      <a:pt x="163" y="17"/>
                    </a:lnTo>
                    <a:lnTo>
                      <a:pt x="161" y="19"/>
                    </a:lnTo>
                    <a:lnTo>
                      <a:pt x="159" y="23"/>
                    </a:lnTo>
                    <a:lnTo>
                      <a:pt x="159" y="26"/>
                    </a:lnTo>
                    <a:lnTo>
                      <a:pt x="158" y="29"/>
                    </a:lnTo>
                    <a:lnTo>
                      <a:pt x="158" y="31"/>
                    </a:lnTo>
                    <a:lnTo>
                      <a:pt x="159" y="31"/>
                    </a:lnTo>
                    <a:lnTo>
                      <a:pt x="163" y="34"/>
                    </a:lnTo>
                    <a:lnTo>
                      <a:pt x="166" y="36"/>
                    </a:lnTo>
                    <a:lnTo>
                      <a:pt x="173" y="38"/>
                    </a:lnTo>
                    <a:lnTo>
                      <a:pt x="171" y="38"/>
                    </a:lnTo>
                    <a:lnTo>
                      <a:pt x="173" y="39"/>
                    </a:lnTo>
                    <a:lnTo>
                      <a:pt x="178" y="43"/>
                    </a:lnTo>
                    <a:lnTo>
                      <a:pt x="178" y="45"/>
                    </a:lnTo>
                    <a:lnTo>
                      <a:pt x="180" y="46"/>
                    </a:lnTo>
                    <a:lnTo>
                      <a:pt x="182" y="46"/>
                    </a:lnTo>
                    <a:lnTo>
                      <a:pt x="183" y="48"/>
                    </a:lnTo>
                    <a:lnTo>
                      <a:pt x="185" y="48"/>
                    </a:lnTo>
                    <a:lnTo>
                      <a:pt x="187" y="48"/>
                    </a:lnTo>
                    <a:lnTo>
                      <a:pt x="187" y="46"/>
                    </a:lnTo>
                    <a:lnTo>
                      <a:pt x="190" y="46"/>
                    </a:lnTo>
                    <a:lnTo>
                      <a:pt x="192" y="46"/>
                    </a:lnTo>
                    <a:lnTo>
                      <a:pt x="193" y="46"/>
                    </a:lnTo>
                    <a:lnTo>
                      <a:pt x="193" y="48"/>
                    </a:lnTo>
                    <a:lnTo>
                      <a:pt x="197" y="51"/>
                    </a:lnTo>
                    <a:lnTo>
                      <a:pt x="204" y="63"/>
                    </a:lnTo>
                    <a:lnTo>
                      <a:pt x="205" y="63"/>
                    </a:lnTo>
                    <a:lnTo>
                      <a:pt x="207" y="68"/>
                    </a:lnTo>
                    <a:lnTo>
                      <a:pt x="207" y="70"/>
                    </a:lnTo>
                    <a:lnTo>
                      <a:pt x="207" y="73"/>
                    </a:lnTo>
                    <a:lnTo>
                      <a:pt x="209" y="75"/>
                    </a:lnTo>
                    <a:lnTo>
                      <a:pt x="210" y="75"/>
                    </a:lnTo>
                    <a:lnTo>
                      <a:pt x="212" y="77"/>
                    </a:lnTo>
                    <a:lnTo>
                      <a:pt x="214" y="77"/>
                    </a:lnTo>
                    <a:lnTo>
                      <a:pt x="214" y="78"/>
                    </a:lnTo>
                    <a:lnTo>
                      <a:pt x="215" y="80"/>
                    </a:lnTo>
                    <a:lnTo>
                      <a:pt x="219" y="87"/>
                    </a:lnTo>
                    <a:lnTo>
                      <a:pt x="222" y="92"/>
                    </a:lnTo>
                    <a:lnTo>
                      <a:pt x="232" y="99"/>
                    </a:lnTo>
                    <a:lnTo>
                      <a:pt x="234" y="99"/>
                    </a:lnTo>
                    <a:lnTo>
                      <a:pt x="241" y="102"/>
                    </a:lnTo>
                    <a:lnTo>
                      <a:pt x="242" y="104"/>
                    </a:lnTo>
                    <a:lnTo>
                      <a:pt x="248" y="107"/>
                    </a:lnTo>
                    <a:lnTo>
                      <a:pt x="249" y="112"/>
                    </a:lnTo>
                    <a:lnTo>
                      <a:pt x="253" y="117"/>
                    </a:lnTo>
                    <a:lnTo>
                      <a:pt x="253" y="119"/>
                    </a:lnTo>
                    <a:lnTo>
                      <a:pt x="258" y="121"/>
                    </a:lnTo>
                    <a:lnTo>
                      <a:pt x="259" y="121"/>
                    </a:lnTo>
                    <a:lnTo>
                      <a:pt x="261" y="121"/>
                    </a:lnTo>
                    <a:lnTo>
                      <a:pt x="263" y="122"/>
                    </a:lnTo>
                    <a:lnTo>
                      <a:pt x="265" y="124"/>
                    </a:lnTo>
                    <a:lnTo>
                      <a:pt x="266" y="126"/>
                    </a:lnTo>
                    <a:lnTo>
                      <a:pt x="270" y="129"/>
                    </a:lnTo>
                    <a:lnTo>
                      <a:pt x="271" y="131"/>
                    </a:lnTo>
                    <a:lnTo>
                      <a:pt x="275" y="136"/>
                    </a:lnTo>
                    <a:lnTo>
                      <a:pt x="276" y="143"/>
                    </a:lnTo>
                    <a:lnTo>
                      <a:pt x="281" y="150"/>
                    </a:lnTo>
                    <a:lnTo>
                      <a:pt x="288" y="155"/>
                    </a:lnTo>
                    <a:lnTo>
                      <a:pt x="293" y="160"/>
                    </a:lnTo>
                    <a:lnTo>
                      <a:pt x="300" y="161"/>
                    </a:lnTo>
                    <a:lnTo>
                      <a:pt x="305" y="165"/>
                    </a:lnTo>
                    <a:lnTo>
                      <a:pt x="309" y="167"/>
                    </a:lnTo>
                    <a:lnTo>
                      <a:pt x="310" y="167"/>
                    </a:lnTo>
                    <a:lnTo>
                      <a:pt x="310" y="168"/>
                    </a:lnTo>
                    <a:lnTo>
                      <a:pt x="310" y="170"/>
                    </a:lnTo>
                    <a:lnTo>
                      <a:pt x="310" y="172"/>
                    </a:lnTo>
                    <a:lnTo>
                      <a:pt x="317" y="185"/>
                    </a:lnTo>
                    <a:lnTo>
                      <a:pt x="320" y="190"/>
                    </a:lnTo>
                    <a:lnTo>
                      <a:pt x="320" y="200"/>
                    </a:lnTo>
                    <a:lnTo>
                      <a:pt x="320" y="202"/>
                    </a:lnTo>
                    <a:lnTo>
                      <a:pt x="324" y="204"/>
                    </a:lnTo>
                    <a:lnTo>
                      <a:pt x="326" y="205"/>
                    </a:lnTo>
                    <a:lnTo>
                      <a:pt x="327" y="207"/>
                    </a:lnTo>
                    <a:lnTo>
                      <a:pt x="329" y="207"/>
                    </a:lnTo>
                    <a:lnTo>
                      <a:pt x="331" y="207"/>
                    </a:lnTo>
                    <a:lnTo>
                      <a:pt x="332" y="209"/>
                    </a:lnTo>
                    <a:lnTo>
                      <a:pt x="339" y="214"/>
                    </a:lnTo>
                    <a:lnTo>
                      <a:pt x="342" y="222"/>
                    </a:lnTo>
                    <a:lnTo>
                      <a:pt x="344" y="224"/>
                    </a:lnTo>
                    <a:lnTo>
                      <a:pt x="346" y="227"/>
                    </a:lnTo>
                    <a:lnTo>
                      <a:pt x="346" y="229"/>
                    </a:lnTo>
                    <a:lnTo>
                      <a:pt x="346" y="231"/>
                    </a:lnTo>
                    <a:lnTo>
                      <a:pt x="348" y="234"/>
                    </a:lnTo>
                    <a:lnTo>
                      <a:pt x="348" y="241"/>
                    </a:lnTo>
                    <a:lnTo>
                      <a:pt x="349" y="244"/>
                    </a:lnTo>
                    <a:lnTo>
                      <a:pt x="354" y="246"/>
                    </a:lnTo>
                    <a:lnTo>
                      <a:pt x="354" y="248"/>
                    </a:lnTo>
                    <a:lnTo>
                      <a:pt x="358" y="248"/>
                    </a:lnTo>
                    <a:lnTo>
                      <a:pt x="366" y="250"/>
                    </a:lnTo>
                    <a:lnTo>
                      <a:pt x="370" y="251"/>
                    </a:lnTo>
                    <a:lnTo>
                      <a:pt x="370" y="250"/>
                    </a:lnTo>
                    <a:lnTo>
                      <a:pt x="370" y="251"/>
                    </a:lnTo>
                    <a:lnTo>
                      <a:pt x="370" y="253"/>
                    </a:lnTo>
                    <a:lnTo>
                      <a:pt x="370" y="256"/>
                    </a:lnTo>
                    <a:lnTo>
                      <a:pt x="368" y="256"/>
                    </a:lnTo>
                    <a:lnTo>
                      <a:pt x="368" y="258"/>
                    </a:lnTo>
                    <a:lnTo>
                      <a:pt x="366" y="258"/>
                    </a:lnTo>
                    <a:lnTo>
                      <a:pt x="364" y="258"/>
                    </a:lnTo>
                    <a:lnTo>
                      <a:pt x="363" y="258"/>
                    </a:lnTo>
                    <a:lnTo>
                      <a:pt x="363" y="260"/>
                    </a:lnTo>
                    <a:lnTo>
                      <a:pt x="363" y="261"/>
                    </a:lnTo>
                    <a:lnTo>
                      <a:pt x="364" y="261"/>
                    </a:lnTo>
                    <a:lnTo>
                      <a:pt x="364" y="263"/>
                    </a:lnTo>
                    <a:lnTo>
                      <a:pt x="363" y="265"/>
                    </a:lnTo>
                    <a:lnTo>
                      <a:pt x="361" y="266"/>
                    </a:lnTo>
                    <a:lnTo>
                      <a:pt x="361" y="268"/>
                    </a:lnTo>
                    <a:lnTo>
                      <a:pt x="359" y="266"/>
                    </a:lnTo>
                    <a:lnTo>
                      <a:pt x="358" y="266"/>
                    </a:lnTo>
                    <a:lnTo>
                      <a:pt x="356" y="266"/>
                    </a:lnTo>
                    <a:lnTo>
                      <a:pt x="358" y="268"/>
                    </a:lnTo>
                    <a:lnTo>
                      <a:pt x="358" y="270"/>
                    </a:lnTo>
                    <a:lnTo>
                      <a:pt x="356" y="270"/>
                    </a:lnTo>
                    <a:lnTo>
                      <a:pt x="356" y="272"/>
                    </a:lnTo>
                    <a:lnTo>
                      <a:pt x="358" y="272"/>
                    </a:lnTo>
                    <a:lnTo>
                      <a:pt x="359" y="272"/>
                    </a:lnTo>
                    <a:lnTo>
                      <a:pt x="359" y="273"/>
                    </a:lnTo>
                    <a:lnTo>
                      <a:pt x="358" y="277"/>
                    </a:lnTo>
                    <a:lnTo>
                      <a:pt x="356" y="278"/>
                    </a:lnTo>
                    <a:lnTo>
                      <a:pt x="354" y="282"/>
                    </a:lnTo>
                    <a:lnTo>
                      <a:pt x="353" y="282"/>
                    </a:lnTo>
                    <a:lnTo>
                      <a:pt x="351" y="282"/>
                    </a:lnTo>
                    <a:lnTo>
                      <a:pt x="349" y="280"/>
                    </a:lnTo>
                    <a:lnTo>
                      <a:pt x="349" y="282"/>
                    </a:lnTo>
                    <a:lnTo>
                      <a:pt x="351" y="283"/>
                    </a:lnTo>
                    <a:lnTo>
                      <a:pt x="353" y="285"/>
                    </a:lnTo>
                    <a:lnTo>
                      <a:pt x="353" y="283"/>
                    </a:lnTo>
                    <a:lnTo>
                      <a:pt x="354" y="283"/>
                    </a:lnTo>
                    <a:lnTo>
                      <a:pt x="354" y="285"/>
                    </a:lnTo>
                    <a:lnTo>
                      <a:pt x="354" y="287"/>
                    </a:lnTo>
                    <a:lnTo>
                      <a:pt x="354" y="290"/>
                    </a:lnTo>
                    <a:lnTo>
                      <a:pt x="354" y="294"/>
                    </a:lnTo>
                    <a:lnTo>
                      <a:pt x="354" y="295"/>
                    </a:lnTo>
                    <a:lnTo>
                      <a:pt x="353" y="297"/>
                    </a:lnTo>
                    <a:lnTo>
                      <a:pt x="353" y="295"/>
                    </a:lnTo>
                    <a:lnTo>
                      <a:pt x="351" y="295"/>
                    </a:lnTo>
                    <a:lnTo>
                      <a:pt x="351" y="297"/>
                    </a:lnTo>
                    <a:lnTo>
                      <a:pt x="349" y="299"/>
                    </a:lnTo>
                    <a:lnTo>
                      <a:pt x="348" y="297"/>
                    </a:lnTo>
                    <a:lnTo>
                      <a:pt x="348" y="299"/>
                    </a:lnTo>
                    <a:lnTo>
                      <a:pt x="348" y="300"/>
                    </a:lnTo>
                    <a:lnTo>
                      <a:pt x="351" y="300"/>
                    </a:lnTo>
                    <a:lnTo>
                      <a:pt x="351" y="299"/>
                    </a:lnTo>
                    <a:lnTo>
                      <a:pt x="353" y="299"/>
                    </a:lnTo>
                    <a:lnTo>
                      <a:pt x="353" y="300"/>
                    </a:lnTo>
                    <a:lnTo>
                      <a:pt x="354" y="300"/>
                    </a:lnTo>
                    <a:lnTo>
                      <a:pt x="353" y="302"/>
                    </a:lnTo>
                    <a:lnTo>
                      <a:pt x="353" y="305"/>
                    </a:lnTo>
                    <a:lnTo>
                      <a:pt x="349" y="310"/>
                    </a:lnTo>
                    <a:lnTo>
                      <a:pt x="349" y="312"/>
                    </a:lnTo>
                    <a:lnTo>
                      <a:pt x="349" y="316"/>
                    </a:lnTo>
                    <a:lnTo>
                      <a:pt x="349" y="317"/>
                    </a:lnTo>
                    <a:lnTo>
                      <a:pt x="349" y="319"/>
                    </a:lnTo>
                    <a:lnTo>
                      <a:pt x="351" y="319"/>
                    </a:lnTo>
                    <a:lnTo>
                      <a:pt x="351" y="321"/>
                    </a:lnTo>
                    <a:lnTo>
                      <a:pt x="349" y="322"/>
                    </a:lnTo>
                    <a:lnTo>
                      <a:pt x="351" y="326"/>
                    </a:lnTo>
                    <a:lnTo>
                      <a:pt x="349" y="326"/>
                    </a:lnTo>
                    <a:lnTo>
                      <a:pt x="349" y="327"/>
                    </a:lnTo>
                    <a:lnTo>
                      <a:pt x="349" y="329"/>
                    </a:lnTo>
                    <a:lnTo>
                      <a:pt x="349" y="331"/>
                    </a:lnTo>
                    <a:lnTo>
                      <a:pt x="348" y="331"/>
                    </a:lnTo>
                    <a:lnTo>
                      <a:pt x="346" y="333"/>
                    </a:lnTo>
                    <a:lnTo>
                      <a:pt x="346" y="334"/>
                    </a:lnTo>
                    <a:lnTo>
                      <a:pt x="346" y="336"/>
                    </a:lnTo>
                    <a:lnTo>
                      <a:pt x="346" y="338"/>
                    </a:lnTo>
                    <a:lnTo>
                      <a:pt x="344" y="338"/>
                    </a:lnTo>
                    <a:lnTo>
                      <a:pt x="342" y="338"/>
                    </a:lnTo>
                    <a:lnTo>
                      <a:pt x="342" y="339"/>
                    </a:lnTo>
                    <a:lnTo>
                      <a:pt x="342" y="341"/>
                    </a:lnTo>
                    <a:lnTo>
                      <a:pt x="344" y="343"/>
                    </a:lnTo>
                    <a:lnTo>
                      <a:pt x="344" y="348"/>
                    </a:lnTo>
                    <a:lnTo>
                      <a:pt x="342" y="349"/>
                    </a:lnTo>
                    <a:lnTo>
                      <a:pt x="341" y="349"/>
                    </a:lnTo>
                    <a:lnTo>
                      <a:pt x="341" y="351"/>
                    </a:lnTo>
                    <a:lnTo>
                      <a:pt x="339" y="353"/>
                    </a:lnTo>
                    <a:lnTo>
                      <a:pt x="339" y="355"/>
                    </a:lnTo>
                    <a:lnTo>
                      <a:pt x="341" y="355"/>
                    </a:lnTo>
                    <a:lnTo>
                      <a:pt x="341" y="353"/>
                    </a:lnTo>
                    <a:lnTo>
                      <a:pt x="341" y="355"/>
                    </a:lnTo>
                    <a:lnTo>
                      <a:pt x="342" y="355"/>
                    </a:lnTo>
                    <a:lnTo>
                      <a:pt x="344" y="355"/>
                    </a:lnTo>
                    <a:lnTo>
                      <a:pt x="344" y="353"/>
                    </a:lnTo>
                    <a:lnTo>
                      <a:pt x="346" y="355"/>
                    </a:lnTo>
                    <a:lnTo>
                      <a:pt x="346" y="358"/>
                    </a:lnTo>
                    <a:lnTo>
                      <a:pt x="346" y="365"/>
                    </a:lnTo>
                    <a:lnTo>
                      <a:pt x="346" y="366"/>
                    </a:lnTo>
                    <a:lnTo>
                      <a:pt x="344" y="366"/>
                    </a:lnTo>
                    <a:lnTo>
                      <a:pt x="344" y="368"/>
                    </a:lnTo>
                    <a:lnTo>
                      <a:pt x="344" y="370"/>
                    </a:lnTo>
                    <a:lnTo>
                      <a:pt x="344" y="371"/>
                    </a:lnTo>
                    <a:lnTo>
                      <a:pt x="344" y="373"/>
                    </a:lnTo>
                    <a:lnTo>
                      <a:pt x="344" y="375"/>
                    </a:lnTo>
                    <a:lnTo>
                      <a:pt x="346" y="377"/>
                    </a:lnTo>
                    <a:lnTo>
                      <a:pt x="339" y="378"/>
                    </a:lnTo>
                    <a:lnTo>
                      <a:pt x="334" y="378"/>
                    </a:lnTo>
                    <a:lnTo>
                      <a:pt x="332" y="377"/>
                    </a:lnTo>
                    <a:lnTo>
                      <a:pt x="326" y="377"/>
                    </a:lnTo>
                    <a:lnTo>
                      <a:pt x="324" y="377"/>
                    </a:lnTo>
                    <a:lnTo>
                      <a:pt x="324" y="375"/>
                    </a:lnTo>
                    <a:lnTo>
                      <a:pt x="322" y="375"/>
                    </a:lnTo>
                    <a:lnTo>
                      <a:pt x="319" y="373"/>
                    </a:lnTo>
                    <a:lnTo>
                      <a:pt x="317" y="373"/>
                    </a:lnTo>
                    <a:lnTo>
                      <a:pt x="315" y="375"/>
                    </a:lnTo>
                    <a:lnTo>
                      <a:pt x="314" y="375"/>
                    </a:lnTo>
                    <a:lnTo>
                      <a:pt x="310" y="371"/>
                    </a:lnTo>
                    <a:lnTo>
                      <a:pt x="305" y="377"/>
                    </a:lnTo>
                    <a:lnTo>
                      <a:pt x="303" y="377"/>
                    </a:lnTo>
                    <a:lnTo>
                      <a:pt x="302" y="387"/>
                    </a:lnTo>
                    <a:lnTo>
                      <a:pt x="303" y="388"/>
                    </a:lnTo>
                    <a:lnTo>
                      <a:pt x="303" y="390"/>
                    </a:lnTo>
                    <a:lnTo>
                      <a:pt x="307" y="394"/>
                    </a:lnTo>
                    <a:lnTo>
                      <a:pt x="307" y="397"/>
                    </a:lnTo>
                    <a:lnTo>
                      <a:pt x="307" y="400"/>
                    </a:lnTo>
                    <a:lnTo>
                      <a:pt x="307" y="402"/>
                    </a:lnTo>
                    <a:lnTo>
                      <a:pt x="307" y="416"/>
                    </a:lnTo>
                    <a:lnTo>
                      <a:pt x="302" y="416"/>
                    </a:lnTo>
                    <a:lnTo>
                      <a:pt x="298" y="417"/>
                    </a:lnTo>
                    <a:lnTo>
                      <a:pt x="297" y="416"/>
                    </a:lnTo>
                    <a:lnTo>
                      <a:pt x="295" y="414"/>
                    </a:lnTo>
                    <a:lnTo>
                      <a:pt x="293" y="412"/>
                    </a:lnTo>
                    <a:lnTo>
                      <a:pt x="293" y="409"/>
                    </a:lnTo>
                    <a:lnTo>
                      <a:pt x="293" y="405"/>
                    </a:lnTo>
                    <a:lnTo>
                      <a:pt x="292" y="399"/>
                    </a:lnTo>
                    <a:lnTo>
                      <a:pt x="290" y="399"/>
                    </a:lnTo>
                    <a:lnTo>
                      <a:pt x="288" y="399"/>
                    </a:lnTo>
                    <a:lnTo>
                      <a:pt x="287" y="399"/>
                    </a:lnTo>
                    <a:lnTo>
                      <a:pt x="280" y="399"/>
                    </a:lnTo>
                    <a:lnTo>
                      <a:pt x="276" y="399"/>
                    </a:lnTo>
                    <a:lnTo>
                      <a:pt x="275" y="399"/>
                    </a:lnTo>
                    <a:lnTo>
                      <a:pt x="270" y="400"/>
                    </a:lnTo>
                    <a:lnTo>
                      <a:pt x="268" y="400"/>
                    </a:lnTo>
                    <a:lnTo>
                      <a:pt x="266" y="400"/>
                    </a:lnTo>
                    <a:lnTo>
                      <a:pt x="265" y="400"/>
                    </a:lnTo>
                    <a:lnTo>
                      <a:pt x="258" y="400"/>
                    </a:lnTo>
                    <a:lnTo>
                      <a:pt x="256" y="400"/>
                    </a:lnTo>
                    <a:lnTo>
                      <a:pt x="242" y="402"/>
                    </a:lnTo>
                    <a:lnTo>
                      <a:pt x="224" y="402"/>
                    </a:lnTo>
                    <a:lnTo>
                      <a:pt x="222" y="402"/>
                    </a:lnTo>
                    <a:lnTo>
                      <a:pt x="222" y="404"/>
                    </a:lnTo>
                    <a:lnTo>
                      <a:pt x="220" y="404"/>
                    </a:lnTo>
                    <a:lnTo>
                      <a:pt x="215" y="404"/>
                    </a:lnTo>
                    <a:lnTo>
                      <a:pt x="212" y="404"/>
                    </a:lnTo>
                    <a:lnTo>
                      <a:pt x="209" y="404"/>
                    </a:lnTo>
                    <a:lnTo>
                      <a:pt x="207" y="404"/>
                    </a:lnTo>
                    <a:lnTo>
                      <a:pt x="205" y="404"/>
                    </a:lnTo>
                    <a:lnTo>
                      <a:pt x="204" y="404"/>
                    </a:lnTo>
                    <a:lnTo>
                      <a:pt x="202" y="404"/>
                    </a:lnTo>
                    <a:lnTo>
                      <a:pt x="190" y="405"/>
                    </a:lnTo>
                    <a:lnTo>
                      <a:pt x="185" y="405"/>
                    </a:lnTo>
                    <a:lnTo>
                      <a:pt x="180" y="405"/>
                    </a:lnTo>
                    <a:lnTo>
                      <a:pt x="175" y="405"/>
                    </a:lnTo>
                    <a:lnTo>
                      <a:pt x="171" y="405"/>
                    </a:lnTo>
                    <a:lnTo>
                      <a:pt x="170" y="405"/>
                    </a:lnTo>
                    <a:lnTo>
                      <a:pt x="161" y="407"/>
                    </a:lnTo>
                    <a:lnTo>
                      <a:pt x="158" y="407"/>
                    </a:lnTo>
                    <a:lnTo>
                      <a:pt x="156" y="407"/>
                    </a:lnTo>
                    <a:lnTo>
                      <a:pt x="154" y="407"/>
                    </a:lnTo>
                    <a:lnTo>
                      <a:pt x="141" y="409"/>
                    </a:lnTo>
                    <a:lnTo>
                      <a:pt x="132" y="409"/>
                    </a:lnTo>
                    <a:lnTo>
                      <a:pt x="122" y="409"/>
                    </a:lnTo>
                    <a:lnTo>
                      <a:pt x="117" y="409"/>
                    </a:lnTo>
                    <a:lnTo>
                      <a:pt x="99" y="410"/>
                    </a:lnTo>
                    <a:lnTo>
                      <a:pt x="95" y="407"/>
                    </a:lnTo>
                    <a:lnTo>
                      <a:pt x="90" y="395"/>
                    </a:lnTo>
                    <a:lnTo>
                      <a:pt x="88" y="394"/>
                    </a:lnTo>
                    <a:lnTo>
                      <a:pt x="87" y="392"/>
                    </a:lnTo>
                    <a:lnTo>
                      <a:pt x="85" y="388"/>
                    </a:lnTo>
                    <a:lnTo>
                      <a:pt x="85" y="385"/>
                    </a:lnTo>
                    <a:lnTo>
                      <a:pt x="85" y="383"/>
                    </a:lnTo>
                    <a:lnTo>
                      <a:pt x="82" y="378"/>
                    </a:lnTo>
                    <a:lnTo>
                      <a:pt x="82" y="377"/>
                    </a:lnTo>
                    <a:lnTo>
                      <a:pt x="78" y="371"/>
                    </a:lnTo>
                    <a:lnTo>
                      <a:pt x="76" y="371"/>
                    </a:lnTo>
                    <a:lnTo>
                      <a:pt x="75" y="370"/>
                    </a:lnTo>
                    <a:lnTo>
                      <a:pt x="75" y="363"/>
                    </a:lnTo>
                    <a:lnTo>
                      <a:pt x="75" y="360"/>
                    </a:lnTo>
                    <a:lnTo>
                      <a:pt x="75" y="358"/>
                    </a:lnTo>
                    <a:lnTo>
                      <a:pt x="75" y="346"/>
                    </a:lnTo>
                    <a:lnTo>
                      <a:pt x="76" y="338"/>
                    </a:lnTo>
                    <a:lnTo>
                      <a:pt x="76" y="336"/>
                    </a:lnTo>
                    <a:lnTo>
                      <a:pt x="75" y="329"/>
                    </a:lnTo>
                    <a:lnTo>
                      <a:pt x="73" y="329"/>
                    </a:lnTo>
                    <a:lnTo>
                      <a:pt x="71" y="327"/>
                    </a:lnTo>
                    <a:lnTo>
                      <a:pt x="68" y="322"/>
                    </a:lnTo>
                    <a:lnTo>
                      <a:pt x="68" y="321"/>
                    </a:lnTo>
                    <a:lnTo>
                      <a:pt x="68" y="319"/>
                    </a:lnTo>
                    <a:lnTo>
                      <a:pt x="68" y="317"/>
                    </a:lnTo>
                    <a:lnTo>
                      <a:pt x="68" y="316"/>
                    </a:lnTo>
                    <a:lnTo>
                      <a:pt x="66" y="316"/>
                    </a:lnTo>
                    <a:lnTo>
                      <a:pt x="66" y="314"/>
                    </a:lnTo>
                    <a:lnTo>
                      <a:pt x="66" y="309"/>
                    </a:lnTo>
                    <a:lnTo>
                      <a:pt x="66" y="305"/>
                    </a:lnTo>
                    <a:lnTo>
                      <a:pt x="68" y="302"/>
                    </a:lnTo>
                    <a:lnTo>
                      <a:pt x="68" y="299"/>
                    </a:lnTo>
                    <a:lnTo>
                      <a:pt x="70" y="297"/>
                    </a:lnTo>
                    <a:lnTo>
                      <a:pt x="70" y="295"/>
                    </a:lnTo>
                    <a:lnTo>
                      <a:pt x="70" y="292"/>
                    </a:lnTo>
                    <a:lnTo>
                      <a:pt x="70" y="288"/>
                    </a:lnTo>
                    <a:lnTo>
                      <a:pt x="70" y="282"/>
                    </a:lnTo>
                    <a:lnTo>
                      <a:pt x="73" y="277"/>
                    </a:lnTo>
                    <a:lnTo>
                      <a:pt x="75" y="275"/>
                    </a:lnTo>
                    <a:lnTo>
                      <a:pt x="76" y="272"/>
                    </a:lnTo>
                    <a:lnTo>
                      <a:pt x="78" y="268"/>
                    </a:lnTo>
                    <a:lnTo>
                      <a:pt x="76" y="266"/>
                    </a:lnTo>
                    <a:lnTo>
                      <a:pt x="75" y="265"/>
                    </a:lnTo>
                    <a:lnTo>
                      <a:pt x="70" y="265"/>
                    </a:lnTo>
                    <a:lnTo>
                      <a:pt x="70" y="263"/>
                    </a:lnTo>
                    <a:lnTo>
                      <a:pt x="71" y="258"/>
                    </a:lnTo>
                    <a:lnTo>
                      <a:pt x="71" y="256"/>
                    </a:lnTo>
                    <a:lnTo>
                      <a:pt x="70" y="253"/>
                    </a:lnTo>
                    <a:lnTo>
                      <a:pt x="70" y="251"/>
                    </a:lnTo>
                    <a:lnTo>
                      <a:pt x="68" y="248"/>
                    </a:lnTo>
                    <a:lnTo>
                      <a:pt x="68" y="246"/>
                    </a:lnTo>
                    <a:lnTo>
                      <a:pt x="66" y="244"/>
                    </a:lnTo>
                    <a:lnTo>
                      <a:pt x="65" y="243"/>
                    </a:lnTo>
                    <a:lnTo>
                      <a:pt x="63" y="241"/>
                    </a:lnTo>
                    <a:lnTo>
                      <a:pt x="61" y="239"/>
                    </a:lnTo>
                    <a:lnTo>
                      <a:pt x="61" y="238"/>
                    </a:lnTo>
                    <a:lnTo>
                      <a:pt x="60" y="236"/>
                    </a:lnTo>
                    <a:lnTo>
                      <a:pt x="58" y="231"/>
                    </a:lnTo>
                    <a:lnTo>
                      <a:pt x="56" y="226"/>
                    </a:lnTo>
                    <a:lnTo>
                      <a:pt x="56" y="224"/>
                    </a:lnTo>
                    <a:lnTo>
                      <a:pt x="58" y="224"/>
                    </a:lnTo>
                    <a:lnTo>
                      <a:pt x="51" y="216"/>
                    </a:lnTo>
                    <a:lnTo>
                      <a:pt x="48" y="199"/>
                    </a:lnTo>
                    <a:lnTo>
                      <a:pt x="48" y="197"/>
                    </a:lnTo>
                    <a:lnTo>
                      <a:pt x="46" y="194"/>
                    </a:lnTo>
                    <a:lnTo>
                      <a:pt x="46" y="192"/>
                    </a:lnTo>
                    <a:lnTo>
                      <a:pt x="38" y="165"/>
                    </a:lnTo>
                    <a:lnTo>
                      <a:pt x="38" y="160"/>
                    </a:lnTo>
                    <a:lnTo>
                      <a:pt x="36" y="155"/>
                    </a:lnTo>
                    <a:lnTo>
                      <a:pt x="34" y="151"/>
                    </a:lnTo>
                    <a:lnTo>
                      <a:pt x="32" y="144"/>
                    </a:lnTo>
                    <a:lnTo>
                      <a:pt x="31" y="134"/>
                    </a:lnTo>
                    <a:lnTo>
                      <a:pt x="29" y="133"/>
                    </a:lnTo>
                    <a:lnTo>
                      <a:pt x="27" y="121"/>
                    </a:lnTo>
                    <a:lnTo>
                      <a:pt x="26" y="116"/>
                    </a:lnTo>
                    <a:lnTo>
                      <a:pt x="22" y="106"/>
                    </a:lnTo>
                    <a:lnTo>
                      <a:pt x="19" y="90"/>
                    </a:lnTo>
                    <a:lnTo>
                      <a:pt x="17" y="89"/>
                    </a:lnTo>
                    <a:lnTo>
                      <a:pt x="17" y="87"/>
                    </a:lnTo>
                    <a:lnTo>
                      <a:pt x="12" y="70"/>
                    </a:lnTo>
                    <a:lnTo>
                      <a:pt x="12" y="67"/>
                    </a:lnTo>
                    <a:lnTo>
                      <a:pt x="12" y="65"/>
                    </a:lnTo>
                    <a:lnTo>
                      <a:pt x="10" y="60"/>
                    </a:lnTo>
                    <a:lnTo>
                      <a:pt x="9" y="56"/>
                    </a:lnTo>
                    <a:lnTo>
                      <a:pt x="9" y="53"/>
                    </a:lnTo>
                    <a:lnTo>
                      <a:pt x="7" y="48"/>
                    </a:lnTo>
                    <a:lnTo>
                      <a:pt x="4" y="34"/>
                    </a:lnTo>
                    <a:lnTo>
                      <a:pt x="2" y="29"/>
                    </a:lnTo>
                    <a:lnTo>
                      <a:pt x="0" y="23"/>
                    </a:lnTo>
                    <a:lnTo>
                      <a:pt x="9" y="23"/>
                    </a:lnTo>
                    <a:lnTo>
                      <a:pt x="17" y="21"/>
                    </a:lnTo>
                    <a:lnTo>
                      <a:pt x="21" y="21"/>
                    </a:lnTo>
                    <a:lnTo>
                      <a:pt x="22" y="21"/>
                    </a:lnTo>
                    <a:lnTo>
                      <a:pt x="24" y="21"/>
                    </a:lnTo>
                    <a:lnTo>
                      <a:pt x="26" y="21"/>
                    </a:lnTo>
                    <a:lnTo>
                      <a:pt x="27" y="19"/>
                    </a:lnTo>
                    <a:lnTo>
                      <a:pt x="29" y="19"/>
                    </a:lnTo>
                    <a:lnTo>
                      <a:pt x="39" y="19"/>
                    </a:lnTo>
                    <a:lnTo>
                      <a:pt x="43" y="17"/>
                    </a:lnTo>
                    <a:lnTo>
                      <a:pt x="44" y="17"/>
                    </a:lnTo>
                    <a:lnTo>
                      <a:pt x="46" y="17"/>
                    </a:lnTo>
                    <a:lnTo>
                      <a:pt x="51" y="17"/>
                    </a:lnTo>
                    <a:lnTo>
                      <a:pt x="53" y="17"/>
                    </a:lnTo>
                    <a:lnTo>
                      <a:pt x="54" y="16"/>
                    </a:lnTo>
                    <a:lnTo>
                      <a:pt x="58" y="16"/>
                    </a:lnTo>
                    <a:lnTo>
                      <a:pt x="61" y="16"/>
                    </a:lnTo>
                    <a:lnTo>
                      <a:pt x="68" y="14"/>
                    </a:lnTo>
                    <a:lnTo>
                      <a:pt x="75" y="14"/>
                    </a:lnTo>
                    <a:lnTo>
                      <a:pt x="83" y="12"/>
                    </a:lnTo>
                    <a:lnTo>
                      <a:pt x="88" y="12"/>
                    </a:lnTo>
                    <a:lnTo>
                      <a:pt x="102" y="11"/>
                    </a:lnTo>
                    <a:lnTo>
                      <a:pt x="109" y="11"/>
                    </a:lnTo>
                    <a:lnTo>
                      <a:pt x="110" y="9"/>
                    </a:lnTo>
                    <a:lnTo>
                      <a:pt x="115" y="9"/>
                    </a:lnTo>
                    <a:lnTo>
                      <a:pt x="132" y="7"/>
                    </a:lnTo>
                    <a:lnTo>
                      <a:pt x="136" y="6"/>
                    </a:lnTo>
                    <a:lnTo>
                      <a:pt x="141" y="6"/>
                    </a:lnTo>
                    <a:lnTo>
                      <a:pt x="146" y="4"/>
                    </a:lnTo>
                    <a:lnTo>
                      <a:pt x="171" y="0"/>
                    </a:lnTo>
                    <a:close/>
                  </a:path>
                </a:pathLst>
              </a:custGeom>
              <a:solidFill>
                <a:srgbClr val="4561D6"/>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39" name="Freeform 30"/>
              <p:cNvSpPr>
                <a:spLocks/>
              </p:cNvSpPr>
              <p:nvPr/>
            </p:nvSpPr>
            <p:spPr bwMode="auto">
              <a:xfrm>
                <a:off x="4176713" y="1492250"/>
                <a:ext cx="636588" cy="1130300"/>
              </a:xfrm>
              <a:custGeom>
                <a:avLst/>
                <a:gdLst>
                  <a:gd name="T0" fmla="*/ 232 w 401"/>
                  <a:gd name="T1" fmla="*/ 239 h 712"/>
                  <a:gd name="T2" fmla="*/ 240 w 401"/>
                  <a:gd name="T3" fmla="*/ 246 h 712"/>
                  <a:gd name="T4" fmla="*/ 247 w 401"/>
                  <a:gd name="T5" fmla="*/ 251 h 712"/>
                  <a:gd name="T6" fmla="*/ 230 w 401"/>
                  <a:gd name="T7" fmla="*/ 293 h 712"/>
                  <a:gd name="T8" fmla="*/ 228 w 401"/>
                  <a:gd name="T9" fmla="*/ 303 h 712"/>
                  <a:gd name="T10" fmla="*/ 227 w 401"/>
                  <a:gd name="T11" fmla="*/ 319 h 712"/>
                  <a:gd name="T12" fmla="*/ 221 w 401"/>
                  <a:gd name="T13" fmla="*/ 332 h 712"/>
                  <a:gd name="T14" fmla="*/ 216 w 401"/>
                  <a:gd name="T15" fmla="*/ 346 h 712"/>
                  <a:gd name="T16" fmla="*/ 228 w 401"/>
                  <a:gd name="T17" fmla="*/ 356 h 712"/>
                  <a:gd name="T18" fmla="*/ 249 w 401"/>
                  <a:gd name="T19" fmla="*/ 339 h 712"/>
                  <a:gd name="T20" fmla="*/ 259 w 401"/>
                  <a:gd name="T21" fmla="*/ 349 h 712"/>
                  <a:gd name="T22" fmla="*/ 259 w 401"/>
                  <a:gd name="T23" fmla="*/ 361 h 712"/>
                  <a:gd name="T24" fmla="*/ 264 w 401"/>
                  <a:gd name="T25" fmla="*/ 390 h 712"/>
                  <a:gd name="T26" fmla="*/ 271 w 401"/>
                  <a:gd name="T27" fmla="*/ 407 h 712"/>
                  <a:gd name="T28" fmla="*/ 271 w 401"/>
                  <a:gd name="T29" fmla="*/ 429 h 712"/>
                  <a:gd name="T30" fmla="*/ 284 w 401"/>
                  <a:gd name="T31" fmla="*/ 434 h 712"/>
                  <a:gd name="T32" fmla="*/ 288 w 401"/>
                  <a:gd name="T33" fmla="*/ 468 h 712"/>
                  <a:gd name="T34" fmla="*/ 296 w 401"/>
                  <a:gd name="T35" fmla="*/ 469 h 712"/>
                  <a:gd name="T36" fmla="*/ 313 w 401"/>
                  <a:gd name="T37" fmla="*/ 466 h 712"/>
                  <a:gd name="T38" fmla="*/ 325 w 401"/>
                  <a:gd name="T39" fmla="*/ 464 h 712"/>
                  <a:gd name="T40" fmla="*/ 335 w 401"/>
                  <a:gd name="T41" fmla="*/ 466 h 712"/>
                  <a:gd name="T42" fmla="*/ 357 w 401"/>
                  <a:gd name="T43" fmla="*/ 471 h 712"/>
                  <a:gd name="T44" fmla="*/ 376 w 401"/>
                  <a:gd name="T45" fmla="*/ 463 h 712"/>
                  <a:gd name="T46" fmla="*/ 396 w 401"/>
                  <a:gd name="T47" fmla="*/ 480 h 712"/>
                  <a:gd name="T48" fmla="*/ 394 w 401"/>
                  <a:gd name="T49" fmla="*/ 520 h 712"/>
                  <a:gd name="T50" fmla="*/ 387 w 401"/>
                  <a:gd name="T51" fmla="*/ 573 h 712"/>
                  <a:gd name="T52" fmla="*/ 381 w 401"/>
                  <a:gd name="T53" fmla="*/ 617 h 712"/>
                  <a:gd name="T54" fmla="*/ 367 w 401"/>
                  <a:gd name="T55" fmla="*/ 695 h 712"/>
                  <a:gd name="T56" fmla="*/ 313 w 401"/>
                  <a:gd name="T57" fmla="*/ 705 h 712"/>
                  <a:gd name="T58" fmla="*/ 282 w 401"/>
                  <a:gd name="T59" fmla="*/ 698 h 712"/>
                  <a:gd name="T60" fmla="*/ 252 w 401"/>
                  <a:gd name="T61" fmla="*/ 693 h 712"/>
                  <a:gd name="T62" fmla="*/ 218 w 401"/>
                  <a:gd name="T63" fmla="*/ 688 h 712"/>
                  <a:gd name="T64" fmla="*/ 167 w 401"/>
                  <a:gd name="T65" fmla="*/ 678 h 712"/>
                  <a:gd name="T66" fmla="*/ 122 w 401"/>
                  <a:gd name="T67" fmla="*/ 668 h 712"/>
                  <a:gd name="T68" fmla="*/ 33 w 401"/>
                  <a:gd name="T69" fmla="*/ 649 h 712"/>
                  <a:gd name="T70" fmla="*/ 16 w 401"/>
                  <a:gd name="T71" fmla="*/ 568 h 712"/>
                  <a:gd name="T72" fmla="*/ 35 w 401"/>
                  <a:gd name="T73" fmla="*/ 490 h 712"/>
                  <a:gd name="T74" fmla="*/ 42 w 401"/>
                  <a:gd name="T75" fmla="*/ 471 h 712"/>
                  <a:gd name="T76" fmla="*/ 52 w 401"/>
                  <a:gd name="T77" fmla="*/ 444 h 712"/>
                  <a:gd name="T78" fmla="*/ 39 w 401"/>
                  <a:gd name="T79" fmla="*/ 430 h 712"/>
                  <a:gd name="T80" fmla="*/ 40 w 401"/>
                  <a:gd name="T81" fmla="*/ 412 h 712"/>
                  <a:gd name="T82" fmla="*/ 55 w 401"/>
                  <a:gd name="T83" fmla="*/ 390 h 712"/>
                  <a:gd name="T84" fmla="*/ 72 w 401"/>
                  <a:gd name="T85" fmla="*/ 373 h 712"/>
                  <a:gd name="T86" fmla="*/ 84 w 401"/>
                  <a:gd name="T87" fmla="*/ 353 h 712"/>
                  <a:gd name="T88" fmla="*/ 106 w 401"/>
                  <a:gd name="T89" fmla="*/ 319 h 712"/>
                  <a:gd name="T90" fmla="*/ 105 w 401"/>
                  <a:gd name="T91" fmla="*/ 308 h 712"/>
                  <a:gd name="T92" fmla="*/ 93 w 401"/>
                  <a:gd name="T93" fmla="*/ 292 h 712"/>
                  <a:gd name="T94" fmla="*/ 93 w 401"/>
                  <a:gd name="T95" fmla="*/ 261 h 712"/>
                  <a:gd name="T96" fmla="*/ 91 w 401"/>
                  <a:gd name="T97" fmla="*/ 236 h 712"/>
                  <a:gd name="T98" fmla="*/ 106 w 401"/>
                  <a:gd name="T99" fmla="*/ 171 h 712"/>
                  <a:gd name="T100" fmla="*/ 110 w 401"/>
                  <a:gd name="T101" fmla="*/ 151 h 712"/>
                  <a:gd name="T102" fmla="*/ 113 w 401"/>
                  <a:gd name="T103" fmla="*/ 139 h 712"/>
                  <a:gd name="T104" fmla="*/ 118 w 401"/>
                  <a:gd name="T105" fmla="*/ 117 h 712"/>
                  <a:gd name="T106" fmla="*/ 127 w 401"/>
                  <a:gd name="T107" fmla="*/ 75 h 712"/>
                  <a:gd name="T108" fmla="*/ 145 w 401"/>
                  <a:gd name="T109" fmla="*/ 0 h 712"/>
                  <a:gd name="T110" fmla="*/ 179 w 401"/>
                  <a:gd name="T111" fmla="*/ 97 h 712"/>
                  <a:gd name="T112" fmla="*/ 188 w 401"/>
                  <a:gd name="T113" fmla="*/ 144 h 712"/>
                  <a:gd name="T114" fmla="*/ 186 w 401"/>
                  <a:gd name="T115" fmla="*/ 156 h 712"/>
                  <a:gd name="T116" fmla="*/ 193 w 401"/>
                  <a:gd name="T117" fmla="*/ 168 h 712"/>
                  <a:gd name="T118" fmla="*/ 205 w 401"/>
                  <a:gd name="T119" fmla="*/ 180 h 712"/>
                  <a:gd name="T120" fmla="*/ 213 w 401"/>
                  <a:gd name="T121" fmla="*/ 202 h 712"/>
                  <a:gd name="T122" fmla="*/ 220 w 401"/>
                  <a:gd name="T123" fmla="*/ 225 h 7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01" h="712">
                    <a:moveTo>
                      <a:pt x="227" y="236"/>
                    </a:moveTo>
                    <a:lnTo>
                      <a:pt x="227" y="237"/>
                    </a:lnTo>
                    <a:lnTo>
                      <a:pt x="228" y="236"/>
                    </a:lnTo>
                    <a:lnTo>
                      <a:pt x="230" y="237"/>
                    </a:lnTo>
                    <a:lnTo>
                      <a:pt x="232" y="237"/>
                    </a:lnTo>
                    <a:lnTo>
                      <a:pt x="232" y="239"/>
                    </a:lnTo>
                    <a:lnTo>
                      <a:pt x="232" y="241"/>
                    </a:lnTo>
                    <a:lnTo>
                      <a:pt x="232" y="242"/>
                    </a:lnTo>
                    <a:lnTo>
                      <a:pt x="232" y="244"/>
                    </a:lnTo>
                    <a:lnTo>
                      <a:pt x="233" y="246"/>
                    </a:lnTo>
                    <a:lnTo>
                      <a:pt x="238" y="248"/>
                    </a:lnTo>
                    <a:lnTo>
                      <a:pt x="240" y="246"/>
                    </a:lnTo>
                    <a:lnTo>
                      <a:pt x="242" y="246"/>
                    </a:lnTo>
                    <a:lnTo>
                      <a:pt x="243" y="246"/>
                    </a:lnTo>
                    <a:lnTo>
                      <a:pt x="245" y="246"/>
                    </a:lnTo>
                    <a:lnTo>
                      <a:pt x="247" y="248"/>
                    </a:lnTo>
                    <a:lnTo>
                      <a:pt x="247" y="249"/>
                    </a:lnTo>
                    <a:lnTo>
                      <a:pt x="247" y="251"/>
                    </a:lnTo>
                    <a:lnTo>
                      <a:pt x="245" y="258"/>
                    </a:lnTo>
                    <a:lnTo>
                      <a:pt x="242" y="263"/>
                    </a:lnTo>
                    <a:lnTo>
                      <a:pt x="242" y="266"/>
                    </a:lnTo>
                    <a:lnTo>
                      <a:pt x="237" y="280"/>
                    </a:lnTo>
                    <a:lnTo>
                      <a:pt x="232" y="290"/>
                    </a:lnTo>
                    <a:lnTo>
                      <a:pt x="230" y="293"/>
                    </a:lnTo>
                    <a:lnTo>
                      <a:pt x="230" y="295"/>
                    </a:lnTo>
                    <a:lnTo>
                      <a:pt x="230" y="297"/>
                    </a:lnTo>
                    <a:lnTo>
                      <a:pt x="230" y="298"/>
                    </a:lnTo>
                    <a:lnTo>
                      <a:pt x="228" y="300"/>
                    </a:lnTo>
                    <a:lnTo>
                      <a:pt x="228" y="302"/>
                    </a:lnTo>
                    <a:lnTo>
                      <a:pt x="228" y="303"/>
                    </a:lnTo>
                    <a:lnTo>
                      <a:pt x="228" y="305"/>
                    </a:lnTo>
                    <a:lnTo>
                      <a:pt x="230" y="307"/>
                    </a:lnTo>
                    <a:lnTo>
                      <a:pt x="232" y="308"/>
                    </a:lnTo>
                    <a:lnTo>
                      <a:pt x="232" y="310"/>
                    </a:lnTo>
                    <a:lnTo>
                      <a:pt x="230" y="315"/>
                    </a:lnTo>
                    <a:lnTo>
                      <a:pt x="227" y="319"/>
                    </a:lnTo>
                    <a:lnTo>
                      <a:pt x="223" y="319"/>
                    </a:lnTo>
                    <a:lnTo>
                      <a:pt x="223" y="320"/>
                    </a:lnTo>
                    <a:lnTo>
                      <a:pt x="218" y="325"/>
                    </a:lnTo>
                    <a:lnTo>
                      <a:pt x="220" y="329"/>
                    </a:lnTo>
                    <a:lnTo>
                      <a:pt x="221" y="331"/>
                    </a:lnTo>
                    <a:lnTo>
                      <a:pt x="221" y="332"/>
                    </a:lnTo>
                    <a:lnTo>
                      <a:pt x="220" y="336"/>
                    </a:lnTo>
                    <a:lnTo>
                      <a:pt x="220" y="337"/>
                    </a:lnTo>
                    <a:lnTo>
                      <a:pt x="218" y="337"/>
                    </a:lnTo>
                    <a:lnTo>
                      <a:pt x="216" y="337"/>
                    </a:lnTo>
                    <a:lnTo>
                      <a:pt x="215" y="344"/>
                    </a:lnTo>
                    <a:lnTo>
                      <a:pt x="216" y="346"/>
                    </a:lnTo>
                    <a:lnTo>
                      <a:pt x="218" y="346"/>
                    </a:lnTo>
                    <a:lnTo>
                      <a:pt x="220" y="346"/>
                    </a:lnTo>
                    <a:lnTo>
                      <a:pt x="221" y="346"/>
                    </a:lnTo>
                    <a:lnTo>
                      <a:pt x="225" y="354"/>
                    </a:lnTo>
                    <a:lnTo>
                      <a:pt x="225" y="356"/>
                    </a:lnTo>
                    <a:lnTo>
                      <a:pt x="228" y="356"/>
                    </a:lnTo>
                    <a:lnTo>
                      <a:pt x="233" y="349"/>
                    </a:lnTo>
                    <a:lnTo>
                      <a:pt x="237" y="351"/>
                    </a:lnTo>
                    <a:lnTo>
                      <a:pt x="240" y="351"/>
                    </a:lnTo>
                    <a:lnTo>
                      <a:pt x="247" y="342"/>
                    </a:lnTo>
                    <a:lnTo>
                      <a:pt x="249" y="341"/>
                    </a:lnTo>
                    <a:lnTo>
                      <a:pt x="249" y="339"/>
                    </a:lnTo>
                    <a:lnTo>
                      <a:pt x="250" y="337"/>
                    </a:lnTo>
                    <a:lnTo>
                      <a:pt x="252" y="339"/>
                    </a:lnTo>
                    <a:lnTo>
                      <a:pt x="254" y="341"/>
                    </a:lnTo>
                    <a:lnTo>
                      <a:pt x="255" y="344"/>
                    </a:lnTo>
                    <a:lnTo>
                      <a:pt x="257" y="347"/>
                    </a:lnTo>
                    <a:lnTo>
                      <a:pt x="259" y="349"/>
                    </a:lnTo>
                    <a:lnTo>
                      <a:pt x="259" y="351"/>
                    </a:lnTo>
                    <a:lnTo>
                      <a:pt x="259" y="353"/>
                    </a:lnTo>
                    <a:lnTo>
                      <a:pt x="257" y="354"/>
                    </a:lnTo>
                    <a:lnTo>
                      <a:pt x="257" y="356"/>
                    </a:lnTo>
                    <a:lnTo>
                      <a:pt x="259" y="358"/>
                    </a:lnTo>
                    <a:lnTo>
                      <a:pt x="259" y="361"/>
                    </a:lnTo>
                    <a:lnTo>
                      <a:pt x="259" y="363"/>
                    </a:lnTo>
                    <a:lnTo>
                      <a:pt x="259" y="368"/>
                    </a:lnTo>
                    <a:lnTo>
                      <a:pt x="259" y="376"/>
                    </a:lnTo>
                    <a:lnTo>
                      <a:pt x="260" y="383"/>
                    </a:lnTo>
                    <a:lnTo>
                      <a:pt x="262" y="385"/>
                    </a:lnTo>
                    <a:lnTo>
                      <a:pt x="264" y="390"/>
                    </a:lnTo>
                    <a:lnTo>
                      <a:pt x="265" y="393"/>
                    </a:lnTo>
                    <a:lnTo>
                      <a:pt x="265" y="395"/>
                    </a:lnTo>
                    <a:lnTo>
                      <a:pt x="264" y="395"/>
                    </a:lnTo>
                    <a:lnTo>
                      <a:pt x="269" y="403"/>
                    </a:lnTo>
                    <a:lnTo>
                      <a:pt x="271" y="405"/>
                    </a:lnTo>
                    <a:lnTo>
                      <a:pt x="271" y="407"/>
                    </a:lnTo>
                    <a:lnTo>
                      <a:pt x="269" y="412"/>
                    </a:lnTo>
                    <a:lnTo>
                      <a:pt x="267" y="414"/>
                    </a:lnTo>
                    <a:lnTo>
                      <a:pt x="265" y="414"/>
                    </a:lnTo>
                    <a:lnTo>
                      <a:pt x="265" y="419"/>
                    </a:lnTo>
                    <a:lnTo>
                      <a:pt x="267" y="422"/>
                    </a:lnTo>
                    <a:lnTo>
                      <a:pt x="271" y="429"/>
                    </a:lnTo>
                    <a:lnTo>
                      <a:pt x="272" y="430"/>
                    </a:lnTo>
                    <a:lnTo>
                      <a:pt x="276" y="429"/>
                    </a:lnTo>
                    <a:lnTo>
                      <a:pt x="277" y="427"/>
                    </a:lnTo>
                    <a:lnTo>
                      <a:pt x="281" y="429"/>
                    </a:lnTo>
                    <a:lnTo>
                      <a:pt x="282" y="432"/>
                    </a:lnTo>
                    <a:lnTo>
                      <a:pt x="284" y="434"/>
                    </a:lnTo>
                    <a:lnTo>
                      <a:pt x="284" y="439"/>
                    </a:lnTo>
                    <a:lnTo>
                      <a:pt x="286" y="447"/>
                    </a:lnTo>
                    <a:lnTo>
                      <a:pt x="286" y="449"/>
                    </a:lnTo>
                    <a:lnTo>
                      <a:pt x="286" y="461"/>
                    </a:lnTo>
                    <a:lnTo>
                      <a:pt x="286" y="464"/>
                    </a:lnTo>
                    <a:lnTo>
                      <a:pt x="288" y="468"/>
                    </a:lnTo>
                    <a:lnTo>
                      <a:pt x="293" y="473"/>
                    </a:lnTo>
                    <a:lnTo>
                      <a:pt x="294" y="475"/>
                    </a:lnTo>
                    <a:lnTo>
                      <a:pt x="294" y="473"/>
                    </a:lnTo>
                    <a:lnTo>
                      <a:pt x="296" y="473"/>
                    </a:lnTo>
                    <a:lnTo>
                      <a:pt x="296" y="471"/>
                    </a:lnTo>
                    <a:lnTo>
                      <a:pt x="296" y="469"/>
                    </a:lnTo>
                    <a:lnTo>
                      <a:pt x="296" y="468"/>
                    </a:lnTo>
                    <a:lnTo>
                      <a:pt x="298" y="466"/>
                    </a:lnTo>
                    <a:lnTo>
                      <a:pt x="299" y="464"/>
                    </a:lnTo>
                    <a:lnTo>
                      <a:pt x="303" y="463"/>
                    </a:lnTo>
                    <a:lnTo>
                      <a:pt x="304" y="464"/>
                    </a:lnTo>
                    <a:lnTo>
                      <a:pt x="313" y="466"/>
                    </a:lnTo>
                    <a:lnTo>
                      <a:pt x="318" y="468"/>
                    </a:lnTo>
                    <a:lnTo>
                      <a:pt x="321" y="469"/>
                    </a:lnTo>
                    <a:lnTo>
                      <a:pt x="323" y="471"/>
                    </a:lnTo>
                    <a:lnTo>
                      <a:pt x="323" y="469"/>
                    </a:lnTo>
                    <a:lnTo>
                      <a:pt x="325" y="468"/>
                    </a:lnTo>
                    <a:lnTo>
                      <a:pt x="325" y="464"/>
                    </a:lnTo>
                    <a:lnTo>
                      <a:pt x="326" y="464"/>
                    </a:lnTo>
                    <a:lnTo>
                      <a:pt x="330" y="463"/>
                    </a:lnTo>
                    <a:lnTo>
                      <a:pt x="332" y="463"/>
                    </a:lnTo>
                    <a:lnTo>
                      <a:pt x="333" y="463"/>
                    </a:lnTo>
                    <a:lnTo>
                      <a:pt x="333" y="464"/>
                    </a:lnTo>
                    <a:lnTo>
                      <a:pt x="335" y="466"/>
                    </a:lnTo>
                    <a:lnTo>
                      <a:pt x="342" y="466"/>
                    </a:lnTo>
                    <a:lnTo>
                      <a:pt x="350" y="466"/>
                    </a:lnTo>
                    <a:lnTo>
                      <a:pt x="354" y="466"/>
                    </a:lnTo>
                    <a:lnTo>
                      <a:pt x="355" y="468"/>
                    </a:lnTo>
                    <a:lnTo>
                      <a:pt x="355" y="469"/>
                    </a:lnTo>
                    <a:lnTo>
                      <a:pt x="357" y="471"/>
                    </a:lnTo>
                    <a:lnTo>
                      <a:pt x="362" y="469"/>
                    </a:lnTo>
                    <a:lnTo>
                      <a:pt x="364" y="468"/>
                    </a:lnTo>
                    <a:lnTo>
                      <a:pt x="369" y="469"/>
                    </a:lnTo>
                    <a:lnTo>
                      <a:pt x="371" y="469"/>
                    </a:lnTo>
                    <a:lnTo>
                      <a:pt x="376" y="466"/>
                    </a:lnTo>
                    <a:lnTo>
                      <a:pt x="376" y="463"/>
                    </a:lnTo>
                    <a:lnTo>
                      <a:pt x="379" y="456"/>
                    </a:lnTo>
                    <a:lnTo>
                      <a:pt x="386" y="452"/>
                    </a:lnTo>
                    <a:lnTo>
                      <a:pt x="389" y="456"/>
                    </a:lnTo>
                    <a:lnTo>
                      <a:pt x="394" y="466"/>
                    </a:lnTo>
                    <a:lnTo>
                      <a:pt x="396" y="478"/>
                    </a:lnTo>
                    <a:lnTo>
                      <a:pt x="396" y="480"/>
                    </a:lnTo>
                    <a:lnTo>
                      <a:pt x="398" y="480"/>
                    </a:lnTo>
                    <a:lnTo>
                      <a:pt x="398" y="481"/>
                    </a:lnTo>
                    <a:lnTo>
                      <a:pt x="401" y="483"/>
                    </a:lnTo>
                    <a:lnTo>
                      <a:pt x="401" y="486"/>
                    </a:lnTo>
                    <a:lnTo>
                      <a:pt x="396" y="520"/>
                    </a:lnTo>
                    <a:lnTo>
                      <a:pt x="394" y="520"/>
                    </a:lnTo>
                    <a:lnTo>
                      <a:pt x="394" y="529"/>
                    </a:lnTo>
                    <a:lnTo>
                      <a:pt x="391" y="544"/>
                    </a:lnTo>
                    <a:lnTo>
                      <a:pt x="391" y="552"/>
                    </a:lnTo>
                    <a:lnTo>
                      <a:pt x="389" y="556"/>
                    </a:lnTo>
                    <a:lnTo>
                      <a:pt x="389" y="558"/>
                    </a:lnTo>
                    <a:lnTo>
                      <a:pt x="387" y="573"/>
                    </a:lnTo>
                    <a:lnTo>
                      <a:pt x="384" y="590"/>
                    </a:lnTo>
                    <a:lnTo>
                      <a:pt x="382" y="602"/>
                    </a:lnTo>
                    <a:lnTo>
                      <a:pt x="382" y="603"/>
                    </a:lnTo>
                    <a:lnTo>
                      <a:pt x="381" y="613"/>
                    </a:lnTo>
                    <a:lnTo>
                      <a:pt x="381" y="615"/>
                    </a:lnTo>
                    <a:lnTo>
                      <a:pt x="381" y="617"/>
                    </a:lnTo>
                    <a:lnTo>
                      <a:pt x="379" y="618"/>
                    </a:lnTo>
                    <a:lnTo>
                      <a:pt x="379" y="622"/>
                    </a:lnTo>
                    <a:lnTo>
                      <a:pt x="372" y="664"/>
                    </a:lnTo>
                    <a:lnTo>
                      <a:pt x="371" y="679"/>
                    </a:lnTo>
                    <a:lnTo>
                      <a:pt x="369" y="686"/>
                    </a:lnTo>
                    <a:lnTo>
                      <a:pt x="367" y="695"/>
                    </a:lnTo>
                    <a:lnTo>
                      <a:pt x="367" y="698"/>
                    </a:lnTo>
                    <a:lnTo>
                      <a:pt x="367" y="700"/>
                    </a:lnTo>
                    <a:lnTo>
                      <a:pt x="364" y="712"/>
                    </a:lnTo>
                    <a:lnTo>
                      <a:pt x="342" y="708"/>
                    </a:lnTo>
                    <a:lnTo>
                      <a:pt x="337" y="708"/>
                    </a:lnTo>
                    <a:lnTo>
                      <a:pt x="313" y="705"/>
                    </a:lnTo>
                    <a:lnTo>
                      <a:pt x="311" y="703"/>
                    </a:lnTo>
                    <a:lnTo>
                      <a:pt x="299" y="701"/>
                    </a:lnTo>
                    <a:lnTo>
                      <a:pt x="296" y="701"/>
                    </a:lnTo>
                    <a:lnTo>
                      <a:pt x="291" y="700"/>
                    </a:lnTo>
                    <a:lnTo>
                      <a:pt x="289" y="700"/>
                    </a:lnTo>
                    <a:lnTo>
                      <a:pt x="282" y="698"/>
                    </a:lnTo>
                    <a:lnTo>
                      <a:pt x="279" y="698"/>
                    </a:lnTo>
                    <a:lnTo>
                      <a:pt x="267" y="696"/>
                    </a:lnTo>
                    <a:lnTo>
                      <a:pt x="262" y="695"/>
                    </a:lnTo>
                    <a:lnTo>
                      <a:pt x="259" y="695"/>
                    </a:lnTo>
                    <a:lnTo>
                      <a:pt x="255" y="693"/>
                    </a:lnTo>
                    <a:lnTo>
                      <a:pt x="252" y="693"/>
                    </a:lnTo>
                    <a:lnTo>
                      <a:pt x="250" y="693"/>
                    </a:lnTo>
                    <a:lnTo>
                      <a:pt x="247" y="693"/>
                    </a:lnTo>
                    <a:lnTo>
                      <a:pt x="245" y="691"/>
                    </a:lnTo>
                    <a:lnTo>
                      <a:pt x="221" y="688"/>
                    </a:lnTo>
                    <a:lnTo>
                      <a:pt x="220" y="688"/>
                    </a:lnTo>
                    <a:lnTo>
                      <a:pt x="218" y="688"/>
                    </a:lnTo>
                    <a:lnTo>
                      <a:pt x="198" y="685"/>
                    </a:lnTo>
                    <a:lnTo>
                      <a:pt x="196" y="685"/>
                    </a:lnTo>
                    <a:lnTo>
                      <a:pt x="191" y="683"/>
                    </a:lnTo>
                    <a:lnTo>
                      <a:pt x="181" y="681"/>
                    </a:lnTo>
                    <a:lnTo>
                      <a:pt x="177" y="679"/>
                    </a:lnTo>
                    <a:lnTo>
                      <a:pt x="167" y="678"/>
                    </a:lnTo>
                    <a:lnTo>
                      <a:pt x="154" y="674"/>
                    </a:lnTo>
                    <a:lnTo>
                      <a:pt x="147" y="674"/>
                    </a:lnTo>
                    <a:lnTo>
                      <a:pt x="137" y="671"/>
                    </a:lnTo>
                    <a:lnTo>
                      <a:pt x="128" y="669"/>
                    </a:lnTo>
                    <a:lnTo>
                      <a:pt x="122" y="669"/>
                    </a:lnTo>
                    <a:lnTo>
                      <a:pt x="122" y="668"/>
                    </a:lnTo>
                    <a:lnTo>
                      <a:pt x="64" y="656"/>
                    </a:lnTo>
                    <a:lnTo>
                      <a:pt x="62" y="656"/>
                    </a:lnTo>
                    <a:lnTo>
                      <a:pt x="61" y="656"/>
                    </a:lnTo>
                    <a:lnTo>
                      <a:pt x="52" y="654"/>
                    </a:lnTo>
                    <a:lnTo>
                      <a:pt x="33" y="651"/>
                    </a:lnTo>
                    <a:lnTo>
                      <a:pt x="33" y="649"/>
                    </a:lnTo>
                    <a:lnTo>
                      <a:pt x="32" y="649"/>
                    </a:lnTo>
                    <a:lnTo>
                      <a:pt x="27" y="649"/>
                    </a:lnTo>
                    <a:lnTo>
                      <a:pt x="25" y="647"/>
                    </a:lnTo>
                    <a:lnTo>
                      <a:pt x="1" y="642"/>
                    </a:lnTo>
                    <a:lnTo>
                      <a:pt x="0" y="642"/>
                    </a:lnTo>
                    <a:lnTo>
                      <a:pt x="16" y="568"/>
                    </a:lnTo>
                    <a:lnTo>
                      <a:pt x="22" y="547"/>
                    </a:lnTo>
                    <a:lnTo>
                      <a:pt x="33" y="497"/>
                    </a:lnTo>
                    <a:lnTo>
                      <a:pt x="33" y="495"/>
                    </a:lnTo>
                    <a:lnTo>
                      <a:pt x="33" y="493"/>
                    </a:lnTo>
                    <a:lnTo>
                      <a:pt x="33" y="491"/>
                    </a:lnTo>
                    <a:lnTo>
                      <a:pt x="35" y="490"/>
                    </a:lnTo>
                    <a:lnTo>
                      <a:pt x="35" y="488"/>
                    </a:lnTo>
                    <a:lnTo>
                      <a:pt x="35" y="485"/>
                    </a:lnTo>
                    <a:lnTo>
                      <a:pt x="37" y="483"/>
                    </a:lnTo>
                    <a:lnTo>
                      <a:pt x="37" y="476"/>
                    </a:lnTo>
                    <a:lnTo>
                      <a:pt x="40" y="471"/>
                    </a:lnTo>
                    <a:lnTo>
                      <a:pt x="42" y="471"/>
                    </a:lnTo>
                    <a:lnTo>
                      <a:pt x="42" y="469"/>
                    </a:lnTo>
                    <a:lnTo>
                      <a:pt x="44" y="466"/>
                    </a:lnTo>
                    <a:lnTo>
                      <a:pt x="47" y="461"/>
                    </a:lnTo>
                    <a:lnTo>
                      <a:pt x="49" y="451"/>
                    </a:lnTo>
                    <a:lnTo>
                      <a:pt x="52" y="446"/>
                    </a:lnTo>
                    <a:lnTo>
                      <a:pt x="52" y="444"/>
                    </a:lnTo>
                    <a:lnTo>
                      <a:pt x="50" y="437"/>
                    </a:lnTo>
                    <a:lnTo>
                      <a:pt x="49" y="436"/>
                    </a:lnTo>
                    <a:lnTo>
                      <a:pt x="47" y="436"/>
                    </a:lnTo>
                    <a:lnTo>
                      <a:pt x="45" y="436"/>
                    </a:lnTo>
                    <a:lnTo>
                      <a:pt x="39" y="432"/>
                    </a:lnTo>
                    <a:lnTo>
                      <a:pt x="39" y="430"/>
                    </a:lnTo>
                    <a:lnTo>
                      <a:pt x="37" y="430"/>
                    </a:lnTo>
                    <a:lnTo>
                      <a:pt x="39" y="429"/>
                    </a:lnTo>
                    <a:lnTo>
                      <a:pt x="39" y="427"/>
                    </a:lnTo>
                    <a:lnTo>
                      <a:pt x="39" y="425"/>
                    </a:lnTo>
                    <a:lnTo>
                      <a:pt x="40" y="414"/>
                    </a:lnTo>
                    <a:lnTo>
                      <a:pt x="40" y="412"/>
                    </a:lnTo>
                    <a:lnTo>
                      <a:pt x="45" y="408"/>
                    </a:lnTo>
                    <a:lnTo>
                      <a:pt x="45" y="407"/>
                    </a:lnTo>
                    <a:lnTo>
                      <a:pt x="49" y="400"/>
                    </a:lnTo>
                    <a:lnTo>
                      <a:pt x="52" y="397"/>
                    </a:lnTo>
                    <a:lnTo>
                      <a:pt x="54" y="391"/>
                    </a:lnTo>
                    <a:lnTo>
                      <a:pt x="55" y="390"/>
                    </a:lnTo>
                    <a:lnTo>
                      <a:pt x="57" y="390"/>
                    </a:lnTo>
                    <a:lnTo>
                      <a:pt x="64" y="386"/>
                    </a:lnTo>
                    <a:lnTo>
                      <a:pt x="67" y="383"/>
                    </a:lnTo>
                    <a:lnTo>
                      <a:pt x="71" y="380"/>
                    </a:lnTo>
                    <a:lnTo>
                      <a:pt x="72" y="375"/>
                    </a:lnTo>
                    <a:lnTo>
                      <a:pt x="72" y="373"/>
                    </a:lnTo>
                    <a:lnTo>
                      <a:pt x="71" y="373"/>
                    </a:lnTo>
                    <a:lnTo>
                      <a:pt x="71" y="371"/>
                    </a:lnTo>
                    <a:lnTo>
                      <a:pt x="72" y="368"/>
                    </a:lnTo>
                    <a:lnTo>
                      <a:pt x="77" y="363"/>
                    </a:lnTo>
                    <a:lnTo>
                      <a:pt x="83" y="358"/>
                    </a:lnTo>
                    <a:lnTo>
                      <a:pt x="84" y="353"/>
                    </a:lnTo>
                    <a:lnTo>
                      <a:pt x="86" y="347"/>
                    </a:lnTo>
                    <a:lnTo>
                      <a:pt x="88" y="346"/>
                    </a:lnTo>
                    <a:lnTo>
                      <a:pt x="89" y="341"/>
                    </a:lnTo>
                    <a:lnTo>
                      <a:pt x="99" y="327"/>
                    </a:lnTo>
                    <a:lnTo>
                      <a:pt x="106" y="320"/>
                    </a:lnTo>
                    <a:lnTo>
                      <a:pt x="106" y="319"/>
                    </a:lnTo>
                    <a:lnTo>
                      <a:pt x="108" y="317"/>
                    </a:lnTo>
                    <a:lnTo>
                      <a:pt x="106" y="315"/>
                    </a:lnTo>
                    <a:lnTo>
                      <a:pt x="106" y="314"/>
                    </a:lnTo>
                    <a:lnTo>
                      <a:pt x="106" y="312"/>
                    </a:lnTo>
                    <a:lnTo>
                      <a:pt x="105" y="310"/>
                    </a:lnTo>
                    <a:lnTo>
                      <a:pt x="105" y="308"/>
                    </a:lnTo>
                    <a:lnTo>
                      <a:pt x="105" y="307"/>
                    </a:lnTo>
                    <a:lnTo>
                      <a:pt x="106" y="305"/>
                    </a:lnTo>
                    <a:lnTo>
                      <a:pt x="105" y="303"/>
                    </a:lnTo>
                    <a:lnTo>
                      <a:pt x="103" y="300"/>
                    </a:lnTo>
                    <a:lnTo>
                      <a:pt x="101" y="300"/>
                    </a:lnTo>
                    <a:lnTo>
                      <a:pt x="93" y="292"/>
                    </a:lnTo>
                    <a:lnTo>
                      <a:pt x="91" y="286"/>
                    </a:lnTo>
                    <a:lnTo>
                      <a:pt x="91" y="285"/>
                    </a:lnTo>
                    <a:lnTo>
                      <a:pt x="91" y="281"/>
                    </a:lnTo>
                    <a:lnTo>
                      <a:pt x="89" y="276"/>
                    </a:lnTo>
                    <a:lnTo>
                      <a:pt x="89" y="270"/>
                    </a:lnTo>
                    <a:lnTo>
                      <a:pt x="93" y="261"/>
                    </a:lnTo>
                    <a:lnTo>
                      <a:pt x="91" y="253"/>
                    </a:lnTo>
                    <a:lnTo>
                      <a:pt x="91" y="248"/>
                    </a:lnTo>
                    <a:lnTo>
                      <a:pt x="89" y="242"/>
                    </a:lnTo>
                    <a:lnTo>
                      <a:pt x="89" y="241"/>
                    </a:lnTo>
                    <a:lnTo>
                      <a:pt x="89" y="239"/>
                    </a:lnTo>
                    <a:lnTo>
                      <a:pt x="91" y="236"/>
                    </a:lnTo>
                    <a:lnTo>
                      <a:pt x="91" y="232"/>
                    </a:lnTo>
                    <a:lnTo>
                      <a:pt x="93" y="231"/>
                    </a:lnTo>
                    <a:lnTo>
                      <a:pt x="93" y="225"/>
                    </a:lnTo>
                    <a:lnTo>
                      <a:pt x="99" y="200"/>
                    </a:lnTo>
                    <a:lnTo>
                      <a:pt x="99" y="198"/>
                    </a:lnTo>
                    <a:lnTo>
                      <a:pt x="106" y="171"/>
                    </a:lnTo>
                    <a:lnTo>
                      <a:pt x="106" y="168"/>
                    </a:lnTo>
                    <a:lnTo>
                      <a:pt x="106" y="166"/>
                    </a:lnTo>
                    <a:lnTo>
                      <a:pt x="108" y="164"/>
                    </a:lnTo>
                    <a:lnTo>
                      <a:pt x="108" y="163"/>
                    </a:lnTo>
                    <a:lnTo>
                      <a:pt x="108" y="159"/>
                    </a:lnTo>
                    <a:lnTo>
                      <a:pt x="110" y="151"/>
                    </a:lnTo>
                    <a:lnTo>
                      <a:pt x="110" y="149"/>
                    </a:lnTo>
                    <a:lnTo>
                      <a:pt x="111" y="146"/>
                    </a:lnTo>
                    <a:lnTo>
                      <a:pt x="111" y="144"/>
                    </a:lnTo>
                    <a:lnTo>
                      <a:pt x="111" y="142"/>
                    </a:lnTo>
                    <a:lnTo>
                      <a:pt x="113" y="141"/>
                    </a:lnTo>
                    <a:lnTo>
                      <a:pt x="113" y="139"/>
                    </a:lnTo>
                    <a:lnTo>
                      <a:pt x="113" y="134"/>
                    </a:lnTo>
                    <a:lnTo>
                      <a:pt x="115" y="134"/>
                    </a:lnTo>
                    <a:lnTo>
                      <a:pt x="115" y="132"/>
                    </a:lnTo>
                    <a:lnTo>
                      <a:pt x="116" y="120"/>
                    </a:lnTo>
                    <a:lnTo>
                      <a:pt x="118" y="119"/>
                    </a:lnTo>
                    <a:lnTo>
                      <a:pt x="118" y="117"/>
                    </a:lnTo>
                    <a:lnTo>
                      <a:pt x="118" y="114"/>
                    </a:lnTo>
                    <a:lnTo>
                      <a:pt x="118" y="112"/>
                    </a:lnTo>
                    <a:lnTo>
                      <a:pt x="123" y="93"/>
                    </a:lnTo>
                    <a:lnTo>
                      <a:pt x="125" y="87"/>
                    </a:lnTo>
                    <a:lnTo>
                      <a:pt x="125" y="83"/>
                    </a:lnTo>
                    <a:lnTo>
                      <a:pt x="127" y="75"/>
                    </a:lnTo>
                    <a:lnTo>
                      <a:pt x="132" y="58"/>
                    </a:lnTo>
                    <a:lnTo>
                      <a:pt x="133" y="53"/>
                    </a:lnTo>
                    <a:lnTo>
                      <a:pt x="133" y="51"/>
                    </a:lnTo>
                    <a:lnTo>
                      <a:pt x="137" y="34"/>
                    </a:lnTo>
                    <a:lnTo>
                      <a:pt x="142" y="14"/>
                    </a:lnTo>
                    <a:lnTo>
                      <a:pt x="145" y="0"/>
                    </a:lnTo>
                    <a:lnTo>
                      <a:pt x="159" y="4"/>
                    </a:lnTo>
                    <a:lnTo>
                      <a:pt x="198" y="10"/>
                    </a:lnTo>
                    <a:lnTo>
                      <a:pt x="196" y="15"/>
                    </a:lnTo>
                    <a:lnTo>
                      <a:pt x="188" y="56"/>
                    </a:lnTo>
                    <a:lnTo>
                      <a:pt x="182" y="83"/>
                    </a:lnTo>
                    <a:lnTo>
                      <a:pt x="179" y="97"/>
                    </a:lnTo>
                    <a:lnTo>
                      <a:pt x="177" y="105"/>
                    </a:lnTo>
                    <a:lnTo>
                      <a:pt x="179" y="109"/>
                    </a:lnTo>
                    <a:lnTo>
                      <a:pt x="182" y="117"/>
                    </a:lnTo>
                    <a:lnTo>
                      <a:pt x="189" y="134"/>
                    </a:lnTo>
                    <a:lnTo>
                      <a:pt x="189" y="141"/>
                    </a:lnTo>
                    <a:lnTo>
                      <a:pt x="188" y="144"/>
                    </a:lnTo>
                    <a:lnTo>
                      <a:pt x="188" y="146"/>
                    </a:lnTo>
                    <a:lnTo>
                      <a:pt x="186" y="148"/>
                    </a:lnTo>
                    <a:lnTo>
                      <a:pt x="186" y="149"/>
                    </a:lnTo>
                    <a:lnTo>
                      <a:pt x="186" y="151"/>
                    </a:lnTo>
                    <a:lnTo>
                      <a:pt x="186" y="154"/>
                    </a:lnTo>
                    <a:lnTo>
                      <a:pt x="186" y="156"/>
                    </a:lnTo>
                    <a:lnTo>
                      <a:pt x="184" y="158"/>
                    </a:lnTo>
                    <a:lnTo>
                      <a:pt x="184" y="159"/>
                    </a:lnTo>
                    <a:lnTo>
                      <a:pt x="186" y="161"/>
                    </a:lnTo>
                    <a:lnTo>
                      <a:pt x="188" y="163"/>
                    </a:lnTo>
                    <a:lnTo>
                      <a:pt x="191" y="166"/>
                    </a:lnTo>
                    <a:lnTo>
                      <a:pt x="193" y="168"/>
                    </a:lnTo>
                    <a:lnTo>
                      <a:pt x="193" y="170"/>
                    </a:lnTo>
                    <a:lnTo>
                      <a:pt x="193" y="173"/>
                    </a:lnTo>
                    <a:lnTo>
                      <a:pt x="196" y="176"/>
                    </a:lnTo>
                    <a:lnTo>
                      <a:pt x="198" y="178"/>
                    </a:lnTo>
                    <a:lnTo>
                      <a:pt x="203" y="180"/>
                    </a:lnTo>
                    <a:lnTo>
                      <a:pt x="205" y="180"/>
                    </a:lnTo>
                    <a:lnTo>
                      <a:pt x="205" y="183"/>
                    </a:lnTo>
                    <a:lnTo>
                      <a:pt x="205" y="185"/>
                    </a:lnTo>
                    <a:lnTo>
                      <a:pt x="205" y="188"/>
                    </a:lnTo>
                    <a:lnTo>
                      <a:pt x="208" y="192"/>
                    </a:lnTo>
                    <a:lnTo>
                      <a:pt x="208" y="193"/>
                    </a:lnTo>
                    <a:lnTo>
                      <a:pt x="213" y="202"/>
                    </a:lnTo>
                    <a:lnTo>
                      <a:pt x="213" y="205"/>
                    </a:lnTo>
                    <a:lnTo>
                      <a:pt x="216" y="214"/>
                    </a:lnTo>
                    <a:lnTo>
                      <a:pt x="218" y="217"/>
                    </a:lnTo>
                    <a:lnTo>
                      <a:pt x="218" y="220"/>
                    </a:lnTo>
                    <a:lnTo>
                      <a:pt x="218" y="224"/>
                    </a:lnTo>
                    <a:lnTo>
                      <a:pt x="220" y="225"/>
                    </a:lnTo>
                    <a:lnTo>
                      <a:pt x="221" y="227"/>
                    </a:lnTo>
                    <a:lnTo>
                      <a:pt x="223" y="229"/>
                    </a:lnTo>
                    <a:lnTo>
                      <a:pt x="225" y="234"/>
                    </a:lnTo>
                    <a:lnTo>
                      <a:pt x="227" y="236"/>
                    </a:lnTo>
                    <a:close/>
                  </a:path>
                </a:pathLst>
              </a:custGeom>
              <a:solidFill>
                <a:srgbClr val="4561D6"/>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40" name="Freeform 31"/>
              <p:cNvSpPr>
                <a:spLocks/>
              </p:cNvSpPr>
              <p:nvPr/>
            </p:nvSpPr>
            <p:spPr bwMode="auto">
              <a:xfrm>
                <a:off x="6688138" y="2632075"/>
                <a:ext cx="423863" cy="831850"/>
              </a:xfrm>
              <a:custGeom>
                <a:avLst/>
                <a:gdLst>
                  <a:gd name="T0" fmla="*/ 66 w 267"/>
                  <a:gd name="T1" fmla="*/ 11 h 524"/>
                  <a:gd name="T2" fmla="*/ 86 w 267"/>
                  <a:gd name="T3" fmla="*/ 9 h 524"/>
                  <a:gd name="T4" fmla="*/ 106 w 267"/>
                  <a:gd name="T5" fmla="*/ 7 h 524"/>
                  <a:gd name="T6" fmla="*/ 125 w 267"/>
                  <a:gd name="T7" fmla="*/ 7 h 524"/>
                  <a:gd name="T8" fmla="*/ 142 w 267"/>
                  <a:gd name="T9" fmla="*/ 6 h 524"/>
                  <a:gd name="T10" fmla="*/ 186 w 267"/>
                  <a:gd name="T11" fmla="*/ 2 h 524"/>
                  <a:gd name="T12" fmla="*/ 215 w 267"/>
                  <a:gd name="T13" fmla="*/ 0 h 524"/>
                  <a:gd name="T14" fmla="*/ 217 w 267"/>
                  <a:gd name="T15" fmla="*/ 16 h 524"/>
                  <a:gd name="T16" fmla="*/ 222 w 267"/>
                  <a:gd name="T17" fmla="*/ 29 h 524"/>
                  <a:gd name="T18" fmla="*/ 228 w 267"/>
                  <a:gd name="T19" fmla="*/ 41 h 524"/>
                  <a:gd name="T20" fmla="*/ 233 w 267"/>
                  <a:gd name="T21" fmla="*/ 60 h 524"/>
                  <a:gd name="T22" fmla="*/ 240 w 267"/>
                  <a:gd name="T23" fmla="*/ 70 h 524"/>
                  <a:gd name="T24" fmla="*/ 244 w 267"/>
                  <a:gd name="T25" fmla="*/ 111 h 524"/>
                  <a:gd name="T26" fmla="*/ 247 w 267"/>
                  <a:gd name="T27" fmla="*/ 148 h 524"/>
                  <a:gd name="T28" fmla="*/ 252 w 267"/>
                  <a:gd name="T29" fmla="*/ 214 h 524"/>
                  <a:gd name="T30" fmla="*/ 255 w 267"/>
                  <a:gd name="T31" fmla="*/ 249 h 524"/>
                  <a:gd name="T32" fmla="*/ 259 w 267"/>
                  <a:gd name="T33" fmla="*/ 277 h 524"/>
                  <a:gd name="T34" fmla="*/ 255 w 267"/>
                  <a:gd name="T35" fmla="*/ 295 h 524"/>
                  <a:gd name="T36" fmla="*/ 254 w 267"/>
                  <a:gd name="T37" fmla="*/ 314 h 524"/>
                  <a:gd name="T38" fmla="*/ 264 w 267"/>
                  <a:gd name="T39" fmla="*/ 339 h 524"/>
                  <a:gd name="T40" fmla="*/ 261 w 267"/>
                  <a:gd name="T41" fmla="*/ 360 h 524"/>
                  <a:gd name="T42" fmla="*/ 244 w 267"/>
                  <a:gd name="T43" fmla="*/ 397 h 524"/>
                  <a:gd name="T44" fmla="*/ 245 w 267"/>
                  <a:gd name="T45" fmla="*/ 407 h 524"/>
                  <a:gd name="T46" fmla="*/ 237 w 267"/>
                  <a:gd name="T47" fmla="*/ 432 h 524"/>
                  <a:gd name="T48" fmla="*/ 235 w 267"/>
                  <a:gd name="T49" fmla="*/ 449 h 524"/>
                  <a:gd name="T50" fmla="*/ 240 w 267"/>
                  <a:gd name="T51" fmla="*/ 470 h 524"/>
                  <a:gd name="T52" fmla="*/ 215 w 267"/>
                  <a:gd name="T53" fmla="*/ 480 h 524"/>
                  <a:gd name="T54" fmla="*/ 217 w 267"/>
                  <a:gd name="T55" fmla="*/ 510 h 524"/>
                  <a:gd name="T56" fmla="*/ 193 w 267"/>
                  <a:gd name="T57" fmla="*/ 502 h 524"/>
                  <a:gd name="T58" fmla="*/ 174 w 267"/>
                  <a:gd name="T59" fmla="*/ 505 h 524"/>
                  <a:gd name="T60" fmla="*/ 169 w 267"/>
                  <a:gd name="T61" fmla="*/ 524 h 524"/>
                  <a:gd name="T62" fmla="*/ 156 w 267"/>
                  <a:gd name="T63" fmla="*/ 517 h 524"/>
                  <a:gd name="T64" fmla="*/ 150 w 267"/>
                  <a:gd name="T65" fmla="*/ 490 h 524"/>
                  <a:gd name="T66" fmla="*/ 144 w 267"/>
                  <a:gd name="T67" fmla="*/ 470 h 524"/>
                  <a:gd name="T68" fmla="*/ 118 w 267"/>
                  <a:gd name="T69" fmla="*/ 441 h 524"/>
                  <a:gd name="T70" fmla="*/ 103 w 267"/>
                  <a:gd name="T71" fmla="*/ 431 h 524"/>
                  <a:gd name="T72" fmla="*/ 83 w 267"/>
                  <a:gd name="T73" fmla="*/ 407 h 524"/>
                  <a:gd name="T74" fmla="*/ 88 w 267"/>
                  <a:gd name="T75" fmla="*/ 385 h 524"/>
                  <a:gd name="T76" fmla="*/ 93 w 267"/>
                  <a:gd name="T77" fmla="*/ 370 h 524"/>
                  <a:gd name="T78" fmla="*/ 96 w 267"/>
                  <a:gd name="T79" fmla="*/ 354 h 524"/>
                  <a:gd name="T80" fmla="*/ 74 w 267"/>
                  <a:gd name="T81" fmla="*/ 343 h 524"/>
                  <a:gd name="T82" fmla="*/ 61 w 267"/>
                  <a:gd name="T83" fmla="*/ 348 h 524"/>
                  <a:gd name="T84" fmla="*/ 45 w 267"/>
                  <a:gd name="T85" fmla="*/ 309 h 524"/>
                  <a:gd name="T86" fmla="*/ 20 w 267"/>
                  <a:gd name="T87" fmla="*/ 285 h 524"/>
                  <a:gd name="T88" fmla="*/ 5 w 267"/>
                  <a:gd name="T89" fmla="*/ 261 h 524"/>
                  <a:gd name="T90" fmla="*/ 0 w 267"/>
                  <a:gd name="T91" fmla="*/ 226 h 524"/>
                  <a:gd name="T92" fmla="*/ 6 w 267"/>
                  <a:gd name="T93" fmla="*/ 202 h 524"/>
                  <a:gd name="T94" fmla="*/ 13 w 267"/>
                  <a:gd name="T95" fmla="*/ 188 h 524"/>
                  <a:gd name="T96" fmla="*/ 22 w 267"/>
                  <a:gd name="T97" fmla="*/ 173 h 524"/>
                  <a:gd name="T98" fmla="*/ 27 w 267"/>
                  <a:gd name="T99" fmla="*/ 139 h 524"/>
                  <a:gd name="T100" fmla="*/ 27 w 267"/>
                  <a:gd name="T101" fmla="*/ 114 h 524"/>
                  <a:gd name="T102" fmla="*/ 59 w 267"/>
                  <a:gd name="T103" fmla="*/ 104 h 524"/>
                  <a:gd name="T104" fmla="*/ 71 w 267"/>
                  <a:gd name="T105" fmla="*/ 78 h 524"/>
                  <a:gd name="T106" fmla="*/ 74 w 267"/>
                  <a:gd name="T107" fmla="*/ 53 h 524"/>
                  <a:gd name="T108" fmla="*/ 62 w 267"/>
                  <a:gd name="T109" fmla="*/ 39 h 524"/>
                  <a:gd name="T110" fmla="*/ 54 w 267"/>
                  <a:gd name="T111" fmla="*/ 22 h 5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67" h="524">
                    <a:moveTo>
                      <a:pt x="47" y="11"/>
                    </a:moveTo>
                    <a:lnTo>
                      <a:pt x="49" y="11"/>
                    </a:lnTo>
                    <a:lnTo>
                      <a:pt x="52" y="11"/>
                    </a:lnTo>
                    <a:lnTo>
                      <a:pt x="56" y="11"/>
                    </a:lnTo>
                    <a:lnTo>
                      <a:pt x="57" y="11"/>
                    </a:lnTo>
                    <a:lnTo>
                      <a:pt x="59" y="11"/>
                    </a:lnTo>
                    <a:lnTo>
                      <a:pt x="62" y="11"/>
                    </a:lnTo>
                    <a:lnTo>
                      <a:pt x="66" y="11"/>
                    </a:lnTo>
                    <a:lnTo>
                      <a:pt x="67" y="9"/>
                    </a:lnTo>
                    <a:lnTo>
                      <a:pt x="69" y="9"/>
                    </a:lnTo>
                    <a:lnTo>
                      <a:pt x="71" y="9"/>
                    </a:lnTo>
                    <a:lnTo>
                      <a:pt x="73" y="9"/>
                    </a:lnTo>
                    <a:lnTo>
                      <a:pt x="76" y="9"/>
                    </a:lnTo>
                    <a:lnTo>
                      <a:pt x="81" y="9"/>
                    </a:lnTo>
                    <a:lnTo>
                      <a:pt x="83" y="9"/>
                    </a:lnTo>
                    <a:lnTo>
                      <a:pt x="86" y="9"/>
                    </a:lnTo>
                    <a:lnTo>
                      <a:pt x="91" y="9"/>
                    </a:lnTo>
                    <a:lnTo>
                      <a:pt x="95" y="9"/>
                    </a:lnTo>
                    <a:lnTo>
                      <a:pt x="96" y="9"/>
                    </a:lnTo>
                    <a:lnTo>
                      <a:pt x="98" y="7"/>
                    </a:lnTo>
                    <a:lnTo>
                      <a:pt x="101" y="7"/>
                    </a:lnTo>
                    <a:lnTo>
                      <a:pt x="103" y="7"/>
                    </a:lnTo>
                    <a:lnTo>
                      <a:pt x="105" y="7"/>
                    </a:lnTo>
                    <a:lnTo>
                      <a:pt x="106" y="7"/>
                    </a:lnTo>
                    <a:lnTo>
                      <a:pt x="108" y="7"/>
                    </a:lnTo>
                    <a:lnTo>
                      <a:pt x="111" y="7"/>
                    </a:lnTo>
                    <a:lnTo>
                      <a:pt x="113" y="7"/>
                    </a:lnTo>
                    <a:lnTo>
                      <a:pt x="117" y="7"/>
                    </a:lnTo>
                    <a:lnTo>
                      <a:pt x="118" y="7"/>
                    </a:lnTo>
                    <a:lnTo>
                      <a:pt x="120" y="7"/>
                    </a:lnTo>
                    <a:lnTo>
                      <a:pt x="122" y="7"/>
                    </a:lnTo>
                    <a:lnTo>
                      <a:pt x="125" y="7"/>
                    </a:lnTo>
                    <a:lnTo>
                      <a:pt x="128" y="7"/>
                    </a:lnTo>
                    <a:lnTo>
                      <a:pt x="130" y="7"/>
                    </a:lnTo>
                    <a:lnTo>
                      <a:pt x="134" y="6"/>
                    </a:lnTo>
                    <a:lnTo>
                      <a:pt x="135" y="6"/>
                    </a:lnTo>
                    <a:lnTo>
                      <a:pt x="137" y="6"/>
                    </a:lnTo>
                    <a:lnTo>
                      <a:pt x="139" y="6"/>
                    </a:lnTo>
                    <a:lnTo>
                      <a:pt x="140" y="6"/>
                    </a:lnTo>
                    <a:lnTo>
                      <a:pt x="142" y="6"/>
                    </a:lnTo>
                    <a:lnTo>
                      <a:pt x="144" y="6"/>
                    </a:lnTo>
                    <a:lnTo>
                      <a:pt x="147" y="6"/>
                    </a:lnTo>
                    <a:lnTo>
                      <a:pt x="157" y="6"/>
                    </a:lnTo>
                    <a:lnTo>
                      <a:pt x="161" y="4"/>
                    </a:lnTo>
                    <a:lnTo>
                      <a:pt x="174" y="4"/>
                    </a:lnTo>
                    <a:lnTo>
                      <a:pt x="176" y="4"/>
                    </a:lnTo>
                    <a:lnTo>
                      <a:pt x="179" y="4"/>
                    </a:lnTo>
                    <a:lnTo>
                      <a:pt x="186" y="2"/>
                    </a:lnTo>
                    <a:lnTo>
                      <a:pt x="188" y="2"/>
                    </a:lnTo>
                    <a:lnTo>
                      <a:pt x="191" y="2"/>
                    </a:lnTo>
                    <a:lnTo>
                      <a:pt x="193" y="2"/>
                    </a:lnTo>
                    <a:lnTo>
                      <a:pt x="201" y="0"/>
                    </a:lnTo>
                    <a:lnTo>
                      <a:pt x="205" y="0"/>
                    </a:lnTo>
                    <a:lnTo>
                      <a:pt x="206" y="0"/>
                    </a:lnTo>
                    <a:lnTo>
                      <a:pt x="211" y="0"/>
                    </a:lnTo>
                    <a:lnTo>
                      <a:pt x="215" y="0"/>
                    </a:lnTo>
                    <a:lnTo>
                      <a:pt x="217" y="0"/>
                    </a:lnTo>
                    <a:lnTo>
                      <a:pt x="217" y="2"/>
                    </a:lnTo>
                    <a:lnTo>
                      <a:pt x="217" y="4"/>
                    </a:lnTo>
                    <a:lnTo>
                      <a:pt x="217" y="7"/>
                    </a:lnTo>
                    <a:lnTo>
                      <a:pt x="218" y="11"/>
                    </a:lnTo>
                    <a:lnTo>
                      <a:pt x="217" y="12"/>
                    </a:lnTo>
                    <a:lnTo>
                      <a:pt x="217" y="14"/>
                    </a:lnTo>
                    <a:lnTo>
                      <a:pt x="217" y="16"/>
                    </a:lnTo>
                    <a:lnTo>
                      <a:pt x="217" y="19"/>
                    </a:lnTo>
                    <a:lnTo>
                      <a:pt x="217" y="21"/>
                    </a:lnTo>
                    <a:lnTo>
                      <a:pt x="217" y="22"/>
                    </a:lnTo>
                    <a:lnTo>
                      <a:pt x="218" y="24"/>
                    </a:lnTo>
                    <a:lnTo>
                      <a:pt x="218" y="26"/>
                    </a:lnTo>
                    <a:lnTo>
                      <a:pt x="220" y="28"/>
                    </a:lnTo>
                    <a:lnTo>
                      <a:pt x="220" y="29"/>
                    </a:lnTo>
                    <a:lnTo>
                      <a:pt x="222" y="29"/>
                    </a:lnTo>
                    <a:lnTo>
                      <a:pt x="222" y="33"/>
                    </a:lnTo>
                    <a:lnTo>
                      <a:pt x="223" y="33"/>
                    </a:lnTo>
                    <a:lnTo>
                      <a:pt x="223" y="34"/>
                    </a:lnTo>
                    <a:lnTo>
                      <a:pt x="225" y="36"/>
                    </a:lnTo>
                    <a:lnTo>
                      <a:pt x="225" y="38"/>
                    </a:lnTo>
                    <a:lnTo>
                      <a:pt x="227" y="38"/>
                    </a:lnTo>
                    <a:lnTo>
                      <a:pt x="228" y="39"/>
                    </a:lnTo>
                    <a:lnTo>
                      <a:pt x="228" y="41"/>
                    </a:lnTo>
                    <a:lnTo>
                      <a:pt x="228" y="43"/>
                    </a:lnTo>
                    <a:lnTo>
                      <a:pt x="232" y="51"/>
                    </a:lnTo>
                    <a:lnTo>
                      <a:pt x="232" y="53"/>
                    </a:lnTo>
                    <a:lnTo>
                      <a:pt x="232" y="55"/>
                    </a:lnTo>
                    <a:lnTo>
                      <a:pt x="233" y="55"/>
                    </a:lnTo>
                    <a:lnTo>
                      <a:pt x="233" y="56"/>
                    </a:lnTo>
                    <a:lnTo>
                      <a:pt x="233" y="58"/>
                    </a:lnTo>
                    <a:lnTo>
                      <a:pt x="233" y="60"/>
                    </a:lnTo>
                    <a:lnTo>
                      <a:pt x="235" y="61"/>
                    </a:lnTo>
                    <a:lnTo>
                      <a:pt x="235" y="63"/>
                    </a:lnTo>
                    <a:lnTo>
                      <a:pt x="237" y="63"/>
                    </a:lnTo>
                    <a:lnTo>
                      <a:pt x="237" y="65"/>
                    </a:lnTo>
                    <a:lnTo>
                      <a:pt x="239" y="67"/>
                    </a:lnTo>
                    <a:lnTo>
                      <a:pt x="239" y="68"/>
                    </a:lnTo>
                    <a:lnTo>
                      <a:pt x="240" y="68"/>
                    </a:lnTo>
                    <a:lnTo>
                      <a:pt x="240" y="70"/>
                    </a:lnTo>
                    <a:lnTo>
                      <a:pt x="240" y="72"/>
                    </a:lnTo>
                    <a:lnTo>
                      <a:pt x="240" y="73"/>
                    </a:lnTo>
                    <a:lnTo>
                      <a:pt x="240" y="78"/>
                    </a:lnTo>
                    <a:lnTo>
                      <a:pt x="240" y="80"/>
                    </a:lnTo>
                    <a:lnTo>
                      <a:pt x="242" y="80"/>
                    </a:lnTo>
                    <a:lnTo>
                      <a:pt x="242" y="85"/>
                    </a:lnTo>
                    <a:lnTo>
                      <a:pt x="242" y="95"/>
                    </a:lnTo>
                    <a:lnTo>
                      <a:pt x="244" y="111"/>
                    </a:lnTo>
                    <a:lnTo>
                      <a:pt x="245" y="122"/>
                    </a:lnTo>
                    <a:lnTo>
                      <a:pt x="245" y="124"/>
                    </a:lnTo>
                    <a:lnTo>
                      <a:pt x="245" y="126"/>
                    </a:lnTo>
                    <a:lnTo>
                      <a:pt x="245" y="127"/>
                    </a:lnTo>
                    <a:lnTo>
                      <a:pt x="245" y="136"/>
                    </a:lnTo>
                    <a:lnTo>
                      <a:pt x="247" y="138"/>
                    </a:lnTo>
                    <a:lnTo>
                      <a:pt x="247" y="146"/>
                    </a:lnTo>
                    <a:lnTo>
                      <a:pt x="247" y="148"/>
                    </a:lnTo>
                    <a:lnTo>
                      <a:pt x="247" y="150"/>
                    </a:lnTo>
                    <a:lnTo>
                      <a:pt x="247" y="153"/>
                    </a:lnTo>
                    <a:lnTo>
                      <a:pt x="249" y="163"/>
                    </a:lnTo>
                    <a:lnTo>
                      <a:pt x="250" y="182"/>
                    </a:lnTo>
                    <a:lnTo>
                      <a:pt x="250" y="187"/>
                    </a:lnTo>
                    <a:lnTo>
                      <a:pt x="250" y="188"/>
                    </a:lnTo>
                    <a:lnTo>
                      <a:pt x="252" y="209"/>
                    </a:lnTo>
                    <a:lnTo>
                      <a:pt x="252" y="214"/>
                    </a:lnTo>
                    <a:lnTo>
                      <a:pt x="252" y="216"/>
                    </a:lnTo>
                    <a:lnTo>
                      <a:pt x="254" y="219"/>
                    </a:lnTo>
                    <a:lnTo>
                      <a:pt x="254" y="221"/>
                    </a:lnTo>
                    <a:lnTo>
                      <a:pt x="254" y="231"/>
                    </a:lnTo>
                    <a:lnTo>
                      <a:pt x="254" y="233"/>
                    </a:lnTo>
                    <a:lnTo>
                      <a:pt x="254" y="234"/>
                    </a:lnTo>
                    <a:lnTo>
                      <a:pt x="255" y="243"/>
                    </a:lnTo>
                    <a:lnTo>
                      <a:pt x="255" y="249"/>
                    </a:lnTo>
                    <a:lnTo>
                      <a:pt x="255" y="251"/>
                    </a:lnTo>
                    <a:lnTo>
                      <a:pt x="255" y="253"/>
                    </a:lnTo>
                    <a:lnTo>
                      <a:pt x="257" y="263"/>
                    </a:lnTo>
                    <a:lnTo>
                      <a:pt x="257" y="265"/>
                    </a:lnTo>
                    <a:lnTo>
                      <a:pt x="257" y="270"/>
                    </a:lnTo>
                    <a:lnTo>
                      <a:pt x="257" y="273"/>
                    </a:lnTo>
                    <a:lnTo>
                      <a:pt x="259" y="275"/>
                    </a:lnTo>
                    <a:lnTo>
                      <a:pt x="259" y="277"/>
                    </a:lnTo>
                    <a:lnTo>
                      <a:pt x="259" y="280"/>
                    </a:lnTo>
                    <a:lnTo>
                      <a:pt x="259" y="282"/>
                    </a:lnTo>
                    <a:lnTo>
                      <a:pt x="259" y="283"/>
                    </a:lnTo>
                    <a:lnTo>
                      <a:pt x="259" y="285"/>
                    </a:lnTo>
                    <a:lnTo>
                      <a:pt x="261" y="294"/>
                    </a:lnTo>
                    <a:lnTo>
                      <a:pt x="259" y="294"/>
                    </a:lnTo>
                    <a:lnTo>
                      <a:pt x="257" y="295"/>
                    </a:lnTo>
                    <a:lnTo>
                      <a:pt x="255" y="295"/>
                    </a:lnTo>
                    <a:lnTo>
                      <a:pt x="255" y="297"/>
                    </a:lnTo>
                    <a:lnTo>
                      <a:pt x="255" y="300"/>
                    </a:lnTo>
                    <a:lnTo>
                      <a:pt x="255" y="302"/>
                    </a:lnTo>
                    <a:lnTo>
                      <a:pt x="257" y="304"/>
                    </a:lnTo>
                    <a:lnTo>
                      <a:pt x="257" y="309"/>
                    </a:lnTo>
                    <a:lnTo>
                      <a:pt x="255" y="312"/>
                    </a:lnTo>
                    <a:lnTo>
                      <a:pt x="254" y="312"/>
                    </a:lnTo>
                    <a:lnTo>
                      <a:pt x="254" y="314"/>
                    </a:lnTo>
                    <a:lnTo>
                      <a:pt x="257" y="317"/>
                    </a:lnTo>
                    <a:lnTo>
                      <a:pt x="259" y="321"/>
                    </a:lnTo>
                    <a:lnTo>
                      <a:pt x="264" y="331"/>
                    </a:lnTo>
                    <a:lnTo>
                      <a:pt x="264" y="332"/>
                    </a:lnTo>
                    <a:lnTo>
                      <a:pt x="264" y="334"/>
                    </a:lnTo>
                    <a:lnTo>
                      <a:pt x="262" y="336"/>
                    </a:lnTo>
                    <a:lnTo>
                      <a:pt x="262" y="339"/>
                    </a:lnTo>
                    <a:lnTo>
                      <a:pt x="264" y="339"/>
                    </a:lnTo>
                    <a:lnTo>
                      <a:pt x="267" y="346"/>
                    </a:lnTo>
                    <a:lnTo>
                      <a:pt x="267" y="348"/>
                    </a:lnTo>
                    <a:lnTo>
                      <a:pt x="266" y="354"/>
                    </a:lnTo>
                    <a:lnTo>
                      <a:pt x="266" y="356"/>
                    </a:lnTo>
                    <a:lnTo>
                      <a:pt x="262" y="356"/>
                    </a:lnTo>
                    <a:lnTo>
                      <a:pt x="262" y="358"/>
                    </a:lnTo>
                    <a:lnTo>
                      <a:pt x="261" y="358"/>
                    </a:lnTo>
                    <a:lnTo>
                      <a:pt x="261" y="360"/>
                    </a:lnTo>
                    <a:lnTo>
                      <a:pt x="261" y="363"/>
                    </a:lnTo>
                    <a:lnTo>
                      <a:pt x="259" y="366"/>
                    </a:lnTo>
                    <a:lnTo>
                      <a:pt x="257" y="370"/>
                    </a:lnTo>
                    <a:lnTo>
                      <a:pt x="259" y="371"/>
                    </a:lnTo>
                    <a:lnTo>
                      <a:pt x="254" y="382"/>
                    </a:lnTo>
                    <a:lnTo>
                      <a:pt x="254" y="383"/>
                    </a:lnTo>
                    <a:lnTo>
                      <a:pt x="247" y="395"/>
                    </a:lnTo>
                    <a:lnTo>
                      <a:pt x="244" y="397"/>
                    </a:lnTo>
                    <a:lnTo>
                      <a:pt x="242" y="399"/>
                    </a:lnTo>
                    <a:lnTo>
                      <a:pt x="242" y="400"/>
                    </a:lnTo>
                    <a:lnTo>
                      <a:pt x="242" y="402"/>
                    </a:lnTo>
                    <a:lnTo>
                      <a:pt x="242" y="404"/>
                    </a:lnTo>
                    <a:lnTo>
                      <a:pt x="242" y="405"/>
                    </a:lnTo>
                    <a:lnTo>
                      <a:pt x="244" y="405"/>
                    </a:lnTo>
                    <a:lnTo>
                      <a:pt x="245" y="405"/>
                    </a:lnTo>
                    <a:lnTo>
                      <a:pt x="245" y="407"/>
                    </a:lnTo>
                    <a:lnTo>
                      <a:pt x="244" y="409"/>
                    </a:lnTo>
                    <a:lnTo>
                      <a:pt x="240" y="410"/>
                    </a:lnTo>
                    <a:lnTo>
                      <a:pt x="239" y="412"/>
                    </a:lnTo>
                    <a:lnTo>
                      <a:pt x="237" y="417"/>
                    </a:lnTo>
                    <a:lnTo>
                      <a:pt x="237" y="419"/>
                    </a:lnTo>
                    <a:lnTo>
                      <a:pt x="240" y="424"/>
                    </a:lnTo>
                    <a:lnTo>
                      <a:pt x="240" y="432"/>
                    </a:lnTo>
                    <a:lnTo>
                      <a:pt x="237" y="432"/>
                    </a:lnTo>
                    <a:lnTo>
                      <a:pt x="239" y="437"/>
                    </a:lnTo>
                    <a:lnTo>
                      <a:pt x="240" y="437"/>
                    </a:lnTo>
                    <a:lnTo>
                      <a:pt x="240" y="441"/>
                    </a:lnTo>
                    <a:lnTo>
                      <a:pt x="240" y="443"/>
                    </a:lnTo>
                    <a:lnTo>
                      <a:pt x="239" y="444"/>
                    </a:lnTo>
                    <a:lnTo>
                      <a:pt x="239" y="446"/>
                    </a:lnTo>
                    <a:lnTo>
                      <a:pt x="237" y="448"/>
                    </a:lnTo>
                    <a:lnTo>
                      <a:pt x="235" y="449"/>
                    </a:lnTo>
                    <a:lnTo>
                      <a:pt x="233" y="453"/>
                    </a:lnTo>
                    <a:lnTo>
                      <a:pt x="232" y="454"/>
                    </a:lnTo>
                    <a:lnTo>
                      <a:pt x="233" y="458"/>
                    </a:lnTo>
                    <a:lnTo>
                      <a:pt x="233" y="461"/>
                    </a:lnTo>
                    <a:lnTo>
                      <a:pt x="235" y="463"/>
                    </a:lnTo>
                    <a:lnTo>
                      <a:pt x="239" y="466"/>
                    </a:lnTo>
                    <a:lnTo>
                      <a:pt x="240" y="468"/>
                    </a:lnTo>
                    <a:lnTo>
                      <a:pt x="240" y="470"/>
                    </a:lnTo>
                    <a:lnTo>
                      <a:pt x="239" y="471"/>
                    </a:lnTo>
                    <a:lnTo>
                      <a:pt x="228" y="475"/>
                    </a:lnTo>
                    <a:lnTo>
                      <a:pt x="227" y="475"/>
                    </a:lnTo>
                    <a:lnTo>
                      <a:pt x="223" y="476"/>
                    </a:lnTo>
                    <a:lnTo>
                      <a:pt x="222" y="480"/>
                    </a:lnTo>
                    <a:lnTo>
                      <a:pt x="218" y="478"/>
                    </a:lnTo>
                    <a:lnTo>
                      <a:pt x="217" y="478"/>
                    </a:lnTo>
                    <a:lnTo>
                      <a:pt x="215" y="480"/>
                    </a:lnTo>
                    <a:lnTo>
                      <a:pt x="213" y="482"/>
                    </a:lnTo>
                    <a:lnTo>
                      <a:pt x="211" y="492"/>
                    </a:lnTo>
                    <a:lnTo>
                      <a:pt x="211" y="493"/>
                    </a:lnTo>
                    <a:lnTo>
                      <a:pt x="215" y="497"/>
                    </a:lnTo>
                    <a:lnTo>
                      <a:pt x="217" y="498"/>
                    </a:lnTo>
                    <a:lnTo>
                      <a:pt x="218" y="504"/>
                    </a:lnTo>
                    <a:lnTo>
                      <a:pt x="218" y="509"/>
                    </a:lnTo>
                    <a:lnTo>
                      <a:pt x="217" y="510"/>
                    </a:lnTo>
                    <a:lnTo>
                      <a:pt x="215" y="512"/>
                    </a:lnTo>
                    <a:lnTo>
                      <a:pt x="213" y="512"/>
                    </a:lnTo>
                    <a:lnTo>
                      <a:pt x="211" y="512"/>
                    </a:lnTo>
                    <a:lnTo>
                      <a:pt x="210" y="512"/>
                    </a:lnTo>
                    <a:lnTo>
                      <a:pt x="210" y="510"/>
                    </a:lnTo>
                    <a:lnTo>
                      <a:pt x="208" y="509"/>
                    </a:lnTo>
                    <a:lnTo>
                      <a:pt x="205" y="507"/>
                    </a:lnTo>
                    <a:lnTo>
                      <a:pt x="193" y="502"/>
                    </a:lnTo>
                    <a:lnTo>
                      <a:pt x="186" y="500"/>
                    </a:lnTo>
                    <a:lnTo>
                      <a:pt x="184" y="498"/>
                    </a:lnTo>
                    <a:lnTo>
                      <a:pt x="184" y="500"/>
                    </a:lnTo>
                    <a:lnTo>
                      <a:pt x="183" y="498"/>
                    </a:lnTo>
                    <a:lnTo>
                      <a:pt x="181" y="498"/>
                    </a:lnTo>
                    <a:lnTo>
                      <a:pt x="179" y="500"/>
                    </a:lnTo>
                    <a:lnTo>
                      <a:pt x="178" y="502"/>
                    </a:lnTo>
                    <a:lnTo>
                      <a:pt x="174" y="505"/>
                    </a:lnTo>
                    <a:lnTo>
                      <a:pt x="169" y="515"/>
                    </a:lnTo>
                    <a:lnTo>
                      <a:pt x="169" y="517"/>
                    </a:lnTo>
                    <a:lnTo>
                      <a:pt x="169" y="519"/>
                    </a:lnTo>
                    <a:lnTo>
                      <a:pt x="169" y="521"/>
                    </a:lnTo>
                    <a:lnTo>
                      <a:pt x="171" y="521"/>
                    </a:lnTo>
                    <a:lnTo>
                      <a:pt x="172" y="522"/>
                    </a:lnTo>
                    <a:lnTo>
                      <a:pt x="171" y="524"/>
                    </a:lnTo>
                    <a:lnTo>
                      <a:pt x="169" y="524"/>
                    </a:lnTo>
                    <a:lnTo>
                      <a:pt x="167" y="524"/>
                    </a:lnTo>
                    <a:lnTo>
                      <a:pt x="166" y="524"/>
                    </a:lnTo>
                    <a:lnTo>
                      <a:pt x="164" y="524"/>
                    </a:lnTo>
                    <a:lnTo>
                      <a:pt x="162" y="524"/>
                    </a:lnTo>
                    <a:lnTo>
                      <a:pt x="162" y="522"/>
                    </a:lnTo>
                    <a:lnTo>
                      <a:pt x="159" y="522"/>
                    </a:lnTo>
                    <a:lnTo>
                      <a:pt x="156" y="519"/>
                    </a:lnTo>
                    <a:lnTo>
                      <a:pt x="156" y="517"/>
                    </a:lnTo>
                    <a:lnTo>
                      <a:pt x="152" y="510"/>
                    </a:lnTo>
                    <a:lnTo>
                      <a:pt x="149" y="502"/>
                    </a:lnTo>
                    <a:lnTo>
                      <a:pt x="147" y="500"/>
                    </a:lnTo>
                    <a:lnTo>
                      <a:pt x="145" y="497"/>
                    </a:lnTo>
                    <a:lnTo>
                      <a:pt x="145" y="493"/>
                    </a:lnTo>
                    <a:lnTo>
                      <a:pt x="147" y="492"/>
                    </a:lnTo>
                    <a:lnTo>
                      <a:pt x="149" y="492"/>
                    </a:lnTo>
                    <a:lnTo>
                      <a:pt x="150" y="490"/>
                    </a:lnTo>
                    <a:lnTo>
                      <a:pt x="150" y="487"/>
                    </a:lnTo>
                    <a:lnTo>
                      <a:pt x="150" y="485"/>
                    </a:lnTo>
                    <a:lnTo>
                      <a:pt x="149" y="482"/>
                    </a:lnTo>
                    <a:lnTo>
                      <a:pt x="147" y="478"/>
                    </a:lnTo>
                    <a:lnTo>
                      <a:pt x="145" y="476"/>
                    </a:lnTo>
                    <a:lnTo>
                      <a:pt x="144" y="473"/>
                    </a:lnTo>
                    <a:lnTo>
                      <a:pt x="144" y="471"/>
                    </a:lnTo>
                    <a:lnTo>
                      <a:pt x="144" y="470"/>
                    </a:lnTo>
                    <a:lnTo>
                      <a:pt x="142" y="470"/>
                    </a:lnTo>
                    <a:lnTo>
                      <a:pt x="144" y="468"/>
                    </a:lnTo>
                    <a:lnTo>
                      <a:pt x="144" y="465"/>
                    </a:lnTo>
                    <a:lnTo>
                      <a:pt x="142" y="461"/>
                    </a:lnTo>
                    <a:lnTo>
                      <a:pt x="132" y="449"/>
                    </a:lnTo>
                    <a:lnTo>
                      <a:pt x="127" y="444"/>
                    </a:lnTo>
                    <a:lnTo>
                      <a:pt x="120" y="439"/>
                    </a:lnTo>
                    <a:lnTo>
                      <a:pt x="118" y="441"/>
                    </a:lnTo>
                    <a:lnTo>
                      <a:pt x="117" y="443"/>
                    </a:lnTo>
                    <a:lnTo>
                      <a:pt x="117" y="444"/>
                    </a:lnTo>
                    <a:lnTo>
                      <a:pt x="115" y="444"/>
                    </a:lnTo>
                    <a:lnTo>
                      <a:pt x="113" y="443"/>
                    </a:lnTo>
                    <a:lnTo>
                      <a:pt x="111" y="439"/>
                    </a:lnTo>
                    <a:lnTo>
                      <a:pt x="110" y="439"/>
                    </a:lnTo>
                    <a:lnTo>
                      <a:pt x="110" y="436"/>
                    </a:lnTo>
                    <a:lnTo>
                      <a:pt x="103" y="431"/>
                    </a:lnTo>
                    <a:lnTo>
                      <a:pt x="100" y="429"/>
                    </a:lnTo>
                    <a:lnTo>
                      <a:pt x="95" y="424"/>
                    </a:lnTo>
                    <a:lnTo>
                      <a:pt x="91" y="422"/>
                    </a:lnTo>
                    <a:lnTo>
                      <a:pt x="91" y="421"/>
                    </a:lnTo>
                    <a:lnTo>
                      <a:pt x="86" y="415"/>
                    </a:lnTo>
                    <a:lnTo>
                      <a:pt x="84" y="414"/>
                    </a:lnTo>
                    <a:lnTo>
                      <a:pt x="83" y="410"/>
                    </a:lnTo>
                    <a:lnTo>
                      <a:pt x="83" y="407"/>
                    </a:lnTo>
                    <a:lnTo>
                      <a:pt x="83" y="404"/>
                    </a:lnTo>
                    <a:lnTo>
                      <a:pt x="83" y="402"/>
                    </a:lnTo>
                    <a:lnTo>
                      <a:pt x="83" y="399"/>
                    </a:lnTo>
                    <a:lnTo>
                      <a:pt x="84" y="397"/>
                    </a:lnTo>
                    <a:lnTo>
                      <a:pt x="86" y="393"/>
                    </a:lnTo>
                    <a:lnTo>
                      <a:pt x="88" y="392"/>
                    </a:lnTo>
                    <a:lnTo>
                      <a:pt x="88" y="388"/>
                    </a:lnTo>
                    <a:lnTo>
                      <a:pt x="88" y="385"/>
                    </a:lnTo>
                    <a:lnTo>
                      <a:pt x="88" y="383"/>
                    </a:lnTo>
                    <a:lnTo>
                      <a:pt x="89" y="382"/>
                    </a:lnTo>
                    <a:lnTo>
                      <a:pt x="91" y="378"/>
                    </a:lnTo>
                    <a:lnTo>
                      <a:pt x="93" y="377"/>
                    </a:lnTo>
                    <a:lnTo>
                      <a:pt x="93" y="375"/>
                    </a:lnTo>
                    <a:lnTo>
                      <a:pt x="93" y="373"/>
                    </a:lnTo>
                    <a:lnTo>
                      <a:pt x="93" y="371"/>
                    </a:lnTo>
                    <a:lnTo>
                      <a:pt x="93" y="370"/>
                    </a:lnTo>
                    <a:lnTo>
                      <a:pt x="91" y="368"/>
                    </a:lnTo>
                    <a:lnTo>
                      <a:pt x="91" y="366"/>
                    </a:lnTo>
                    <a:lnTo>
                      <a:pt x="91" y="365"/>
                    </a:lnTo>
                    <a:lnTo>
                      <a:pt x="93" y="361"/>
                    </a:lnTo>
                    <a:lnTo>
                      <a:pt x="93" y="360"/>
                    </a:lnTo>
                    <a:lnTo>
                      <a:pt x="96" y="358"/>
                    </a:lnTo>
                    <a:lnTo>
                      <a:pt x="96" y="356"/>
                    </a:lnTo>
                    <a:lnTo>
                      <a:pt x="96" y="354"/>
                    </a:lnTo>
                    <a:lnTo>
                      <a:pt x="96" y="353"/>
                    </a:lnTo>
                    <a:lnTo>
                      <a:pt x="89" y="348"/>
                    </a:lnTo>
                    <a:lnTo>
                      <a:pt x="88" y="348"/>
                    </a:lnTo>
                    <a:lnTo>
                      <a:pt x="86" y="346"/>
                    </a:lnTo>
                    <a:lnTo>
                      <a:pt x="84" y="346"/>
                    </a:lnTo>
                    <a:lnTo>
                      <a:pt x="78" y="344"/>
                    </a:lnTo>
                    <a:lnTo>
                      <a:pt x="76" y="343"/>
                    </a:lnTo>
                    <a:lnTo>
                      <a:pt x="74" y="343"/>
                    </a:lnTo>
                    <a:lnTo>
                      <a:pt x="73" y="344"/>
                    </a:lnTo>
                    <a:lnTo>
                      <a:pt x="71" y="346"/>
                    </a:lnTo>
                    <a:lnTo>
                      <a:pt x="71" y="348"/>
                    </a:lnTo>
                    <a:lnTo>
                      <a:pt x="71" y="349"/>
                    </a:lnTo>
                    <a:lnTo>
                      <a:pt x="67" y="353"/>
                    </a:lnTo>
                    <a:lnTo>
                      <a:pt x="66" y="353"/>
                    </a:lnTo>
                    <a:lnTo>
                      <a:pt x="62" y="351"/>
                    </a:lnTo>
                    <a:lnTo>
                      <a:pt x="61" y="348"/>
                    </a:lnTo>
                    <a:lnTo>
                      <a:pt x="59" y="348"/>
                    </a:lnTo>
                    <a:lnTo>
                      <a:pt x="56" y="336"/>
                    </a:lnTo>
                    <a:lnTo>
                      <a:pt x="57" y="332"/>
                    </a:lnTo>
                    <a:lnTo>
                      <a:pt x="57" y="331"/>
                    </a:lnTo>
                    <a:lnTo>
                      <a:pt x="56" y="321"/>
                    </a:lnTo>
                    <a:lnTo>
                      <a:pt x="54" y="317"/>
                    </a:lnTo>
                    <a:lnTo>
                      <a:pt x="49" y="312"/>
                    </a:lnTo>
                    <a:lnTo>
                      <a:pt x="45" y="309"/>
                    </a:lnTo>
                    <a:lnTo>
                      <a:pt x="44" y="307"/>
                    </a:lnTo>
                    <a:lnTo>
                      <a:pt x="40" y="305"/>
                    </a:lnTo>
                    <a:lnTo>
                      <a:pt x="35" y="302"/>
                    </a:lnTo>
                    <a:lnTo>
                      <a:pt x="32" y="300"/>
                    </a:lnTo>
                    <a:lnTo>
                      <a:pt x="25" y="290"/>
                    </a:lnTo>
                    <a:lnTo>
                      <a:pt x="23" y="290"/>
                    </a:lnTo>
                    <a:lnTo>
                      <a:pt x="23" y="287"/>
                    </a:lnTo>
                    <a:lnTo>
                      <a:pt x="20" y="285"/>
                    </a:lnTo>
                    <a:lnTo>
                      <a:pt x="15" y="278"/>
                    </a:lnTo>
                    <a:lnTo>
                      <a:pt x="12" y="277"/>
                    </a:lnTo>
                    <a:lnTo>
                      <a:pt x="10" y="275"/>
                    </a:lnTo>
                    <a:lnTo>
                      <a:pt x="10" y="273"/>
                    </a:lnTo>
                    <a:lnTo>
                      <a:pt x="10" y="271"/>
                    </a:lnTo>
                    <a:lnTo>
                      <a:pt x="10" y="270"/>
                    </a:lnTo>
                    <a:lnTo>
                      <a:pt x="6" y="265"/>
                    </a:lnTo>
                    <a:lnTo>
                      <a:pt x="5" y="261"/>
                    </a:lnTo>
                    <a:lnTo>
                      <a:pt x="3" y="255"/>
                    </a:lnTo>
                    <a:lnTo>
                      <a:pt x="3" y="251"/>
                    </a:lnTo>
                    <a:lnTo>
                      <a:pt x="1" y="246"/>
                    </a:lnTo>
                    <a:lnTo>
                      <a:pt x="0" y="238"/>
                    </a:lnTo>
                    <a:lnTo>
                      <a:pt x="0" y="233"/>
                    </a:lnTo>
                    <a:lnTo>
                      <a:pt x="0" y="231"/>
                    </a:lnTo>
                    <a:lnTo>
                      <a:pt x="0" y="227"/>
                    </a:lnTo>
                    <a:lnTo>
                      <a:pt x="0" y="226"/>
                    </a:lnTo>
                    <a:lnTo>
                      <a:pt x="0" y="222"/>
                    </a:lnTo>
                    <a:lnTo>
                      <a:pt x="1" y="217"/>
                    </a:lnTo>
                    <a:lnTo>
                      <a:pt x="3" y="216"/>
                    </a:lnTo>
                    <a:lnTo>
                      <a:pt x="5" y="214"/>
                    </a:lnTo>
                    <a:lnTo>
                      <a:pt x="6" y="214"/>
                    </a:lnTo>
                    <a:lnTo>
                      <a:pt x="6" y="212"/>
                    </a:lnTo>
                    <a:lnTo>
                      <a:pt x="6" y="204"/>
                    </a:lnTo>
                    <a:lnTo>
                      <a:pt x="6" y="202"/>
                    </a:lnTo>
                    <a:lnTo>
                      <a:pt x="6" y="200"/>
                    </a:lnTo>
                    <a:lnTo>
                      <a:pt x="6" y="199"/>
                    </a:lnTo>
                    <a:lnTo>
                      <a:pt x="5" y="199"/>
                    </a:lnTo>
                    <a:lnTo>
                      <a:pt x="5" y="197"/>
                    </a:lnTo>
                    <a:lnTo>
                      <a:pt x="6" y="194"/>
                    </a:lnTo>
                    <a:lnTo>
                      <a:pt x="8" y="192"/>
                    </a:lnTo>
                    <a:lnTo>
                      <a:pt x="10" y="190"/>
                    </a:lnTo>
                    <a:lnTo>
                      <a:pt x="13" y="188"/>
                    </a:lnTo>
                    <a:lnTo>
                      <a:pt x="15" y="188"/>
                    </a:lnTo>
                    <a:lnTo>
                      <a:pt x="17" y="188"/>
                    </a:lnTo>
                    <a:lnTo>
                      <a:pt x="18" y="188"/>
                    </a:lnTo>
                    <a:lnTo>
                      <a:pt x="20" y="187"/>
                    </a:lnTo>
                    <a:lnTo>
                      <a:pt x="22" y="185"/>
                    </a:lnTo>
                    <a:lnTo>
                      <a:pt x="22" y="183"/>
                    </a:lnTo>
                    <a:lnTo>
                      <a:pt x="23" y="173"/>
                    </a:lnTo>
                    <a:lnTo>
                      <a:pt x="22" y="173"/>
                    </a:lnTo>
                    <a:lnTo>
                      <a:pt x="23" y="172"/>
                    </a:lnTo>
                    <a:lnTo>
                      <a:pt x="28" y="163"/>
                    </a:lnTo>
                    <a:lnTo>
                      <a:pt x="30" y="161"/>
                    </a:lnTo>
                    <a:lnTo>
                      <a:pt x="30" y="158"/>
                    </a:lnTo>
                    <a:lnTo>
                      <a:pt x="32" y="151"/>
                    </a:lnTo>
                    <a:lnTo>
                      <a:pt x="30" y="148"/>
                    </a:lnTo>
                    <a:lnTo>
                      <a:pt x="30" y="144"/>
                    </a:lnTo>
                    <a:lnTo>
                      <a:pt x="27" y="139"/>
                    </a:lnTo>
                    <a:lnTo>
                      <a:pt x="25" y="139"/>
                    </a:lnTo>
                    <a:lnTo>
                      <a:pt x="23" y="138"/>
                    </a:lnTo>
                    <a:lnTo>
                      <a:pt x="20" y="133"/>
                    </a:lnTo>
                    <a:lnTo>
                      <a:pt x="20" y="131"/>
                    </a:lnTo>
                    <a:lnTo>
                      <a:pt x="22" y="122"/>
                    </a:lnTo>
                    <a:lnTo>
                      <a:pt x="23" y="116"/>
                    </a:lnTo>
                    <a:lnTo>
                      <a:pt x="23" y="114"/>
                    </a:lnTo>
                    <a:lnTo>
                      <a:pt x="27" y="114"/>
                    </a:lnTo>
                    <a:lnTo>
                      <a:pt x="35" y="111"/>
                    </a:lnTo>
                    <a:lnTo>
                      <a:pt x="39" y="111"/>
                    </a:lnTo>
                    <a:lnTo>
                      <a:pt x="40" y="111"/>
                    </a:lnTo>
                    <a:lnTo>
                      <a:pt x="42" y="111"/>
                    </a:lnTo>
                    <a:lnTo>
                      <a:pt x="47" y="109"/>
                    </a:lnTo>
                    <a:lnTo>
                      <a:pt x="51" y="107"/>
                    </a:lnTo>
                    <a:lnTo>
                      <a:pt x="57" y="104"/>
                    </a:lnTo>
                    <a:lnTo>
                      <a:pt x="59" y="104"/>
                    </a:lnTo>
                    <a:lnTo>
                      <a:pt x="62" y="99"/>
                    </a:lnTo>
                    <a:lnTo>
                      <a:pt x="66" y="94"/>
                    </a:lnTo>
                    <a:lnTo>
                      <a:pt x="66" y="90"/>
                    </a:lnTo>
                    <a:lnTo>
                      <a:pt x="66" y="89"/>
                    </a:lnTo>
                    <a:lnTo>
                      <a:pt x="67" y="83"/>
                    </a:lnTo>
                    <a:lnTo>
                      <a:pt x="67" y="82"/>
                    </a:lnTo>
                    <a:lnTo>
                      <a:pt x="69" y="80"/>
                    </a:lnTo>
                    <a:lnTo>
                      <a:pt x="71" y="78"/>
                    </a:lnTo>
                    <a:lnTo>
                      <a:pt x="73" y="77"/>
                    </a:lnTo>
                    <a:lnTo>
                      <a:pt x="74" y="75"/>
                    </a:lnTo>
                    <a:lnTo>
                      <a:pt x="76" y="63"/>
                    </a:lnTo>
                    <a:lnTo>
                      <a:pt x="76" y="58"/>
                    </a:lnTo>
                    <a:lnTo>
                      <a:pt x="76" y="56"/>
                    </a:lnTo>
                    <a:lnTo>
                      <a:pt x="76" y="55"/>
                    </a:lnTo>
                    <a:lnTo>
                      <a:pt x="74" y="55"/>
                    </a:lnTo>
                    <a:lnTo>
                      <a:pt x="74" y="53"/>
                    </a:lnTo>
                    <a:lnTo>
                      <a:pt x="74" y="51"/>
                    </a:lnTo>
                    <a:lnTo>
                      <a:pt x="74" y="50"/>
                    </a:lnTo>
                    <a:lnTo>
                      <a:pt x="74" y="48"/>
                    </a:lnTo>
                    <a:lnTo>
                      <a:pt x="74" y="46"/>
                    </a:lnTo>
                    <a:lnTo>
                      <a:pt x="71" y="43"/>
                    </a:lnTo>
                    <a:lnTo>
                      <a:pt x="69" y="41"/>
                    </a:lnTo>
                    <a:lnTo>
                      <a:pt x="64" y="39"/>
                    </a:lnTo>
                    <a:lnTo>
                      <a:pt x="62" y="39"/>
                    </a:lnTo>
                    <a:lnTo>
                      <a:pt x="61" y="39"/>
                    </a:lnTo>
                    <a:lnTo>
                      <a:pt x="61" y="38"/>
                    </a:lnTo>
                    <a:lnTo>
                      <a:pt x="59" y="36"/>
                    </a:lnTo>
                    <a:lnTo>
                      <a:pt x="57" y="34"/>
                    </a:lnTo>
                    <a:lnTo>
                      <a:pt x="57" y="33"/>
                    </a:lnTo>
                    <a:lnTo>
                      <a:pt x="57" y="31"/>
                    </a:lnTo>
                    <a:lnTo>
                      <a:pt x="57" y="28"/>
                    </a:lnTo>
                    <a:lnTo>
                      <a:pt x="54" y="22"/>
                    </a:lnTo>
                    <a:lnTo>
                      <a:pt x="47" y="17"/>
                    </a:lnTo>
                    <a:lnTo>
                      <a:pt x="44" y="16"/>
                    </a:lnTo>
                    <a:lnTo>
                      <a:pt x="42" y="14"/>
                    </a:lnTo>
                    <a:lnTo>
                      <a:pt x="42" y="12"/>
                    </a:lnTo>
                    <a:lnTo>
                      <a:pt x="42" y="11"/>
                    </a:lnTo>
                    <a:lnTo>
                      <a:pt x="44" y="11"/>
                    </a:lnTo>
                    <a:lnTo>
                      <a:pt x="47" y="11"/>
                    </a:lnTo>
                    <a:close/>
                  </a:path>
                </a:pathLst>
              </a:custGeom>
              <a:solidFill>
                <a:srgbClr val="A1C7FF"/>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41" name="Freeform 32"/>
              <p:cNvSpPr>
                <a:spLocks/>
              </p:cNvSpPr>
              <p:nvPr/>
            </p:nvSpPr>
            <p:spPr bwMode="auto">
              <a:xfrm>
                <a:off x="7064376" y="2711450"/>
                <a:ext cx="325438" cy="623888"/>
              </a:xfrm>
              <a:custGeom>
                <a:avLst/>
                <a:gdLst>
                  <a:gd name="T0" fmla="*/ 110 w 205"/>
                  <a:gd name="T1" fmla="*/ 6 h 393"/>
                  <a:gd name="T2" fmla="*/ 122 w 205"/>
                  <a:gd name="T3" fmla="*/ 6 h 393"/>
                  <a:gd name="T4" fmla="*/ 139 w 205"/>
                  <a:gd name="T5" fmla="*/ 3 h 393"/>
                  <a:gd name="T6" fmla="*/ 152 w 205"/>
                  <a:gd name="T7" fmla="*/ 3 h 393"/>
                  <a:gd name="T8" fmla="*/ 171 w 205"/>
                  <a:gd name="T9" fmla="*/ 0 h 393"/>
                  <a:gd name="T10" fmla="*/ 173 w 205"/>
                  <a:gd name="T11" fmla="*/ 8 h 393"/>
                  <a:gd name="T12" fmla="*/ 176 w 205"/>
                  <a:gd name="T13" fmla="*/ 30 h 393"/>
                  <a:gd name="T14" fmla="*/ 178 w 205"/>
                  <a:gd name="T15" fmla="*/ 54 h 393"/>
                  <a:gd name="T16" fmla="*/ 183 w 205"/>
                  <a:gd name="T17" fmla="*/ 94 h 393"/>
                  <a:gd name="T18" fmla="*/ 184 w 205"/>
                  <a:gd name="T19" fmla="*/ 105 h 393"/>
                  <a:gd name="T20" fmla="*/ 188 w 205"/>
                  <a:gd name="T21" fmla="*/ 137 h 393"/>
                  <a:gd name="T22" fmla="*/ 190 w 205"/>
                  <a:gd name="T23" fmla="*/ 160 h 393"/>
                  <a:gd name="T24" fmla="*/ 193 w 205"/>
                  <a:gd name="T25" fmla="*/ 177 h 393"/>
                  <a:gd name="T26" fmla="*/ 195 w 205"/>
                  <a:gd name="T27" fmla="*/ 194 h 393"/>
                  <a:gd name="T28" fmla="*/ 196 w 205"/>
                  <a:gd name="T29" fmla="*/ 221 h 393"/>
                  <a:gd name="T30" fmla="*/ 200 w 205"/>
                  <a:gd name="T31" fmla="*/ 244 h 393"/>
                  <a:gd name="T32" fmla="*/ 203 w 205"/>
                  <a:gd name="T33" fmla="*/ 264 h 393"/>
                  <a:gd name="T34" fmla="*/ 193 w 205"/>
                  <a:gd name="T35" fmla="*/ 279 h 393"/>
                  <a:gd name="T36" fmla="*/ 179 w 205"/>
                  <a:gd name="T37" fmla="*/ 289 h 393"/>
                  <a:gd name="T38" fmla="*/ 166 w 205"/>
                  <a:gd name="T39" fmla="*/ 288 h 393"/>
                  <a:gd name="T40" fmla="*/ 168 w 205"/>
                  <a:gd name="T41" fmla="*/ 303 h 393"/>
                  <a:gd name="T42" fmla="*/ 156 w 205"/>
                  <a:gd name="T43" fmla="*/ 318 h 393"/>
                  <a:gd name="T44" fmla="*/ 149 w 205"/>
                  <a:gd name="T45" fmla="*/ 333 h 393"/>
                  <a:gd name="T46" fmla="*/ 139 w 205"/>
                  <a:gd name="T47" fmla="*/ 342 h 393"/>
                  <a:gd name="T48" fmla="*/ 139 w 205"/>
                  <a:gd name="T49" fmla="*/ 357 h 393"/>
                  <a:gd name="T50" fmla="*/ 120 w 205"/>
                  <a:gd name="T51" fmla="*/ 359 h 393"/>
                  <a:gd name="T52" fmla="*/ 112 w 205"/>
                  <a:gd name="T53" fmla="*/ 349 h 393"/>
                  <a:gd name="T54" fmla="*/ 103 w 205"/>
                  <a:gd name="T55" fmla="*/ 359 h 393"/>
                  <a:gd name="T56" fmla="*/ 95 w 205"/>
                  <a:gd name="T57" fmla="*/ 379 h 393"/>
                  <a:gd name="T58" fmla="*/ 86 w 205"/>
                  <a:gd name="T59" fmla="*/ 372 h 393"/>
                  <a:gd name="T60" fmla="*/ 76 w 205"/>
                  <a:gd name="T61" fmla="*/ 369 h 393"/>
                  <a:gd name="T62" fmla="*/ 68 w 205"/>
                  <a:gd name="T63" fmla="*/ 377 h 393"/>
                  <a:gd name="T64" fmla="*/ 64 w 205"/>
                  <a:gd name="T65" fmla="*/ 387 h 393"/>
                  <a:gd name="T66" fmla="*/ 44 w 205"/>
                  <a:gd name="T67" fmla="*/ 374 h 393"/>
                  <a:gd name="T68" fmla="*/ 32 w 205"/>
                  <a:gd name="T69" fmla="*/ 374 h 393"/>
                  <a:gd name="T70" fmla="*/ 30 w 205"/>
                  <a:gd name="T71" fmla="*/ 381 h 393"/>
                  <a:gd name="T72" fmla="*/ 25 w 205"/>
                  <a:gd name="T73" fmla="*/ 386 h 393"/>
                  <a:gd name="T74" fmla="*/ 20 w 205"/>
                  <a:gd name="T75" fmla="*/ 381 h 393"/>
                  <a:gd name="T76" fmla="*/ 10 w 205"/>
                  <a:gd name="T77" fmla="*/ 379 h 393"/>
                  <a:gd name="T78" fmla="*/ 10 w 205"/>
                  <a:gd name="T79" fmla="*/ 387 h 393"/>
                  <a:gd name="T80" fmla="*/ 3 w 205"/>
                  <a:gd name="T81" fmla="*/ 391 h 393"/>
                  <a:gd name="T82" fmla="*/ 0 w 205"/>
                  <a:gd name="T83" fmla="*/ 369 h 393"/>
                  <a:gd name="T84" fmla="*/ 8 w 205"/>
                  <a:gd name="T85" fmla="*/ 355 h 393"/>
                  <a:gd name="T86" fmla="*/ 5 w 205"/>
                  <a:gd name="T87" fmla="*/ 349 h 393"/>
                  <a:gd name="T88" fmla="*/ 20 w 205"/>
                  <a:gd name="T89" fmla="*/ 320 h 393"/>
                  <a:gd name="T90" fmla="*/ 25 w 205"/>
                  <a:gd name="T91" fmla="*/ 306 h 393"/>
                  <a:gd name="T92" fmla="*/ 25 w 205"/>
                  <a:gd name="T93" fmla="*/ 289 h 393"/>
                  <a:gd name="T94" fmla="*/ 20 w 205"/>
                  <a:gd name="T95" fmla="*/ 267 h 393"/>
                  <a:gd name="T96" fmla="*/ 18 w 205"/>
                  <a:gd name="T97" fmla="*/ 252 h 393"/>
                  <a:gd name="T98" fmla="*/ 24 w 205"/>
                  <a:gd name="T99" fmla="*/ 244 h 393"/>
                  <a:gd name="T100" fmla="*/ 22 w 205"/>
                  <a:gd name="T101" fmla="*/ 225 h 393"/>
                  <a:gd name="T102" fmla="*/ 18 w 205"/>
                  <a:gd name="T103" fmla="*/ 201 h 393"/>
                  <a:gd name="T104" fmla="*/ 17 w 205"/>
                  <a:gd name="T105" fmla="*/ 171 h 393"/>
                  <a:gd name="T106" fmla="*/ 13 w 205"/>
                  <a:gd name="T107" fmla="*/ 137 h 393"/>
                  <a:gd name="T108" fmla="*/ 10 w 205"/>
                  <a:gd name="T109" fmla="*/ 96 h 393"/>
                  <a:gd name="T110" fmla="*/ 8 w 205"/>
                  <a:gd name="T111" fmla="*/ 72 h 393"/>
                  <a:gd name="T112" fmla="*/ 3 w 205"/>
                  <a:gd name="T113" fmla="*/ 28 h 393"/>
                  <a:gd name="T114" fmla="*/ 8 w 205"/>
                  <a:gd name="T115" fmla="*/ 25 h 393"/>
                  <a:gd name="T116" fmla="*/ 17 w 205"/>
                  <a:gd name="T117" fmla="*/ 28 h 393"/>
                  <a:gd name="T118" fmla="*/ 29 w 205"/>
                  <a:gd name="T119" fmla="*/ 25 h 393"/>
                  <a:gd name="T120" fmla="*/ 44 w 205"/>
                  <a:gd name="T121" fmla="*/ 15 h 393"/>
                  <a:gd name="T122" fmla="*/ 66 w 205"/>
                  <a:gd name="T123" fmla="*/ 11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05" h="393">
                    <a:moveTo>
                      <a:pt x="90" y="8"/>
                    </a:moveTo>
                    <a:lnTo>
                      <a:pt x="93" y="8"/>
                    </a:lnTo>
                    <a:lnTo>
                      <a:pt x="98" y="8"/>
                    </a:lnTo>
                    <a:lnTo>
                      <a:pt x="100" y="8"/>
                    </a:lnTo>
                    <a:lnTo>
                      <a:pt x="105" y="8"/>
                    </a:lnTo>
                    <a:lnTo>
                      <a:pt x="110" y="6"/>
                    </a:lnTo>
                    <a:lnTo>
                      <a:pt x="112" y="6"/>
                    </a:lnTo>
                    <a:lnTo>
                      <a:pt x="113" y="6"/>
                    </a:lnTo>
                    <a:lnTo>
                      <a:pt x="115" y="6"/>
                    </a:lnTo>
                    <a:lnTo>
                      <a:pt x="118" y="6"/>
                    </a:lnTo>
                    <a:lnTo>
                      <a:pt x="120" y="6"/>
                    </a:lnTo>
                    <a:lnTo>
                      <a:pt x="122" y="6"/>
                    </a:lnTo>
                    <a:lnTo>
                      <a:pt x="127" y="5"/>
                    </a:lnTo>
                    <a:lnTo>
                      <a:pt x="132" y="5"/>
                    </a:lnTo>
                    <a:lnTo>
                      <a:pt x="134" y="5"/>
                    </a:lnTo>
                    <a:lnTo>
                      <a:pt x="135" y="5"/>
                    </a:lnTo>
                    <a:lnTo>
                      <a:pt x="137" y="3"/>
                    </a:lnTo>
                    <a:lnTo>
                      <a:pt x="139" y="3"/>
                    </a:lnTo>
                    <a:lnTo>
                      <a:pt x="140" y="3"/>
                    </a:lnTo>
                    <a:lnTo>
                      <a:pt x="142" y="3"/>
                    </a:lnTo>
                    <a:lnTo>
                      <a:pt x="146" y="3"/>
                    </a:lnTo>
                    <a:lnTo>
                      <a:pt x="147" y="3"/>
                    </a:lnTo>
                    <a:lnTo>
                      <a:pt x="149" y="3"/>
                    </a:lnTo>
                    <a:lnTo>
                      <a:pt x="152" y="3"/>
                    </a:lnTo>
                    <a:lnTo>
                      <a:pt x="152" y="1"/>
                    </a:lnTo>
                    <a:lnTo>
                      <a:pt x="157" y="1"/>
                    </a:lnTo>
                    <a:lnTo>
                      <a:pt x="161" y="1"/>
                    </a:lnTo>
                    <a:lnTo>
                      <a:pt x="162" y="1"/>
                    </a:lnTo>
                    <a:lnTo>
                      <a:pt x="164" y="1"/>
                    </a:lnTo>
                    <a:lnTo>
                      <a:pt x="171" y="0"/>
                    </a:lnTo>
                    <a:lnTo>
                      <a:pt x="171" y="1"/>
                    </a:lnTo>
                    <a:lnTo>
                      <a:pt x="171" y="3"/>
                    </a:lnTo>
                    <a:lnTo>
                      <a:pt x="173" y="3"/>
                    </a:lnTo>
                    <a:lnTo>
                      <a:pt x="173" y="5"/>
                    </a:lnTo>
                    <a:lnTo>
                      <a:pt x="173" y="6"/>
                    </a:lnTo>
                    <a:lnTo>
                      <a:pt x="173" y="8"/>
                    </a:lnTo>
                    <a:lnTo>
                      <a:pt x="173" y="11"/>
                    </a:lnTo>
                    <a:lnTo>
                      <a:pt x="173" y="13"/>
                    </a:lnTo>
                    <a:lnTo>
                      <a:pt x="174" y="22"/>
                    </a:lnTo>
                    <a:lnTo>
                      <a:pt x="174" y="23"/>
                    </a:lnTo>
                    <a:lnTo>
                      <a:pt x="174" y="25"/>
                    </a:lnTo>
                    <a:lnTo>
                      <a:pt x="176" y="30"/>
                    </a:lnTo>
                    <a:lnTo>
                      <a:pt x="176" y="32"/>
                    </a:lnTo>
                    <a:lnTo>
                      <a:pt x="176" y="33"/>
                    </a:lnTo>
                    <a:lnTo>
                      <a:pt x="176" y="37"/>
                    </a:lnTo>
                    <a:lnTo>
                      <a:pt x="178" y="45"/>
                    </a:lnTo>
                    <a:lnTo>
                      <a:pt x="178" y="47"/>
                    </a:lnTo>
                    <a:lnTo>
                      <a:pt x="178" y="54"/>
                    </a:lnTo>
                    <a:lnTo>
                      <a:pt x="178" y="55"/>
                    </a:lnTo>
                    <a:lnTo>
                      <a:pt x="179" y="62"/>
                    </a:lnTo>
                    <a:lnTo>
                      <a:pt x="179" y="72"/>
                    </a:lnTo>
                    <a:lnTo>
                      <a:pt x="181" y="77"/>
                    </a:lnTo>
                    <a:lnTo>
                      <a:pt x="183" y="93"/>
                    </a:lnTo>
                    <a:lnTo>
                      <a:pt x="183" y="94"/>
                    </a:lnTo>
                    <a:lnTo>
                      <a:pt x="183" y="96"/>
                    </a:lnTo>
                    <a:lnTo>
                      <a:pt x="183" y="98"/>
                    </a:lnTo>
                    <a:lnTo>
                      <a:pt x="183" y="100"/>
                    </a:lnTo>
                    <a:lnTo>
                      <a:pt x="184" y="101"/>
                    </a:lnTo>
                    <a:lnTo>
                      <a:pt x="184" y="103"/>
                    </a:lnTo>
                    <a:lnTo>
                      <a:pt x="184" y="105"/>
                    </a:lnTo>
                    <a:lnTo>
                      <a:pt x="184" y="111"/>
                    </a:lnTo>
                    <a:lnTo>
                      <a:pt x="186" y="115"/>
                    </a:lnTo>
                    <a:lnTo>
                      <a:pt x="186" y="122"/>
                    </a:lnTo>
                    <a:lnTo>
                      <a:pt x="188" y="132"/>
                    </a:lnTo>
                    <a:lnTo>
                      <a:pt x="188" y="135"/>
                    </a:lnTo>
                    <a:lnTo>
                      <a:pt x="188" y="137"/>
                    </a:lnTo>
                    <a:lnTo>
                      <a:pt x="188" y="144"/>
                    </a:lnTo>
                    <a:lnTo>
                      <a:pt x="190" y="145"/>
                    </a:lnTo>
                    <a:lnTo>
                      <a:pt x="190" y="147"/>
                    </a:lnTo>
                    <a:lnTo>
                      <a:pt x="190" y="152"/>
                    </a:lnTo>
                    <a:lnTo>
                      <a:pt x="190" y="154"/>
                    </a:lnTo>
                    <a:lnTo>
                      <a:pt x="190" y="160"/>
                    </a:lnTo>
                    <a:lnTo>
                      <a:pt x="191" y="164"/>
                    </a:lnTo>
                    <a:lnTo>
                      <a:pt x="191" y="171"/>
                    </a:lnTo>
                    <a:lnTo>
                      <a:pt x="191" y="172"/>
                    </a:lnTo>
                    <a:lnTo>
                      <a:pt x="191" y="174"/>
                    </a:lnTo>
                    <a:lnTo>
                      <a:pt x="191" y="176"/>
                    </a:lnTo>
                    <a:lnTo>
                      <a:pt x="193" y="177"/>
                    </a:lnTo>
                    <a:lnTo>
                      <a:pt x="193" y="179"/>
                    </a:lnTo>
                    <a:lnTo>
                      <a:pt x="193" y="181"/>
                    </a:lnTo>
                    <a:lnTo>
                      <a:pt x="193" y="183"/>
                    </a:lnTo>
                    <a:lnTo>
                      <a:pt x="193" y="184"/>
                    </a:lnTo>
                    <a:lnTo>
                      <a:pt x="193" y="189"/>
                    </a:lnTo>
                    <a:lnTo>
                      <a:pt x="195" y="194"/>
                    </a:lnTo>
                    <a:lnTo>
                      <a:pt x="195" y="199"/>
                    </a:lnTo>
                    <a:lnTo>
                      <a:pt x="195" y="205"/>
                    </a:lnTo>
                    <a:lnTo>
                      <a:pt x="195" y="206"/>
                    </a:lnTo>
                    <a:lnTo>
                      <a:pt x="196" y="210"/>
                    </a:lnTo>
                    <a:lnTo>
                      <a:pt x="196" y="213"/>
                    </a:lnTo>
                    <a:lnTo>
                      <a:pt x="196" y="221"/>
                    </a:lnTo>
                    <a:lnTo>
                      <a:pt x="198" y="228"/>
                    </a:lnTo>
                    <a:lnTo>
                      <a:pt x="198" y="230"/>
                    </a:lnTo>
                    <a:lnTo>
                      <a:pt x="198" y="232"/>
                    </a:lnTo>
                    <a:lnTo>
                      <a:pt x="198" y="233"/>
                    </a:lnTo>
                    <a:lnTo>
                      <a:pt x="198" y="235"/>
                    </a:lnTo>
                    <a:lnTo>
                      <a:pt x="200" y="244"/>
                    </a:lnTo>
                    <a:lnTo>
                      <a:pt x="200" y="249"/>
                    </a:lnTo>
                    <a:lnTo>
                      <a:pt x="196" y="252"/>
                    </a:lnTo>
                    <a:lnTo>
                      <a:pt x="196" y="254"/>
                    </a:lnTo>
                    <a:lnTo>
                      <a:pt x="196" y="255"/>
                    </a:lnTo>
                    <a:lnTo>
                      <a:pt x="200" y="257"/>
                    </a:lnTo>
                    <a:lnTo>
                      <a:pt x="203" y="264"/>
                    </a:lnTo>
                    <a:lnTo>
                      <a:pt x="205" y="269"/>
                    </a:lnTo>
                    <a:lnTo>
                      <a:pt x="205" y="271"/>
                    </a:lnTo>
                    <a:lnTo>
                      <a:pt x="203" y="276"/>
                    </a:lnTo>
                    <a:lnTo>
                      <a:pt x="201" y="277"/>
                    </a:lnTo>
                    <a:lnTo>
                      <a:pt x="196" y="279"/>
                    </a:lnTo>
                    <a:lnTo>
                      <a:pt x="193" y="279"/>
                    </a:lnTo>
                    <a:lnTo>
                      <a:pt x="191" y="281"/>
                    </a:lnTo>
                    <a:lnTo>
                      <a:pt x="186" y="286"/>
                    </a:lnTo>
                    <a:lnTo>
                      <a:pt x="184" y="288"/>
                    </a:lnTo>
                    <a:lnTo>
                      <a:pt x="183" y="289"/>
                    </a:lnTo>
                    <a:lnTo>
                      <a:pt x="181" y="289"/>
                    </a:lnTo>
                    <a:lnTo>
                      <a:pt x="179" y="289"/>
                    </a:lnTo>
                    <a:lnTo>
                      <a:pt x="178" y="288"/>
                    </a:lnTo>
                    <a:lnTo>
                      <a:pt x="176" y="286"/>
                    </a:lnTo>
                    <a:lnTo>
                      <a:pt x="174" y="286"/>
                    </a:lnTo>
                    <a:lnTo>
                      <a:pt x="171" y="286"/>
                    </a:lnTo>
                    <a:lnTo>
                      <a:pt x="166" y="286"/>
                    </a:lnTo>
                    <a:lnTo>
                      <a:pt x="166" y="288"/>
                    </a:lnTo>
                    <a:lnTo>
                      <a:pt x="164" y="288"/>
                    </a:lnTo>
                    <a:lnTo>
                      <a:pt x="164" y="289"/>
                    </a:lnTo>
                    <a:lnTo>
                      <a:pt x="162" y="291"/>
                    </a:lnTo>
                    <a:lnTo>
                      <a:pt x="166" y="299"/>
                    </a:lnTo>
                    <a:lnTo>
                      <a:pt x="166" y="301"/>
                    </a:lnTo>
                    <a:lnTo>
                      <a:pt x="168" y="303"/>
                    </a:lnTo>
                    <a:lnTo>
                      <a:pt x="168" y="304"/>
                    </a:lnTo>
                    <a:lnTo>
                      <a:pt x="168" y="306"/>
                    </a:lnTo>
                    <a:lnTo>
                      <a:pt x="166" y="306"/>
                    </a:lnTo>
                    <a:lnTo>
                      <a:pt x="164" y="308"/>
                    </a:lnTo>
                    <a:lnTo>
                      <a:pt x="156" y="316"/>
                    </a:lnTo>
                    <a:lnTo>
                      <a:pt x="156" y="318"/>
                    </a:lnTo>
                    <a:lnTo>
                      <a:pt x="154" y="320"/>
                    </a:lnTo>
                    <a:lnTo>
                      <a:pt x="154" y="321"/>
                    </a:lnTo>
                    <a:lnTo>
                      <a:pt x="154" y="323"/>
                    </a:lnTo>
                    <a:lnTo>
                      <a:pt x="154" y="327"/>
                    </a:lnTo>
                    <a:lnTo>
                      <a:pt x="152" y="330"/>
                    </a:lnTo>
                    <a:lnTo>
                      <a:pt x="149" y="333"/>
                    </a:lnTo>
                    <a:lnTo>
                      <a:pt x="147" y="332"/>
                    </a:lnTo>
                    <a:lnTo>
                      <a:pt x="146" y="332"/>
                    </a:lnTo>
                    <a:lnTo>
                      <a:pt x="144" y="332"/>
                    </a:lnTo>
                    <a:lnTo>
                      <a:pt x="144" y="333"/>
                    </a:lnTo>
                    <a:lnTo>
                      <a:pt x="140" y="342"/>
                    </a:lnTo>
                    <a:lnTo>
                      <a:pt x="139" y="342"/>
                    </a:lnTo>
                    <a:lnTo>
                      <a:pt x="139" y="343"/>
                    </a:lnTo>
                    <a:lnTo>
                      <a:pt x="139" y="345"/>
                    </a:lnTo>
                    <a:lnTo>
                      <a:pt x="140" y="349"/>
                    </a:lnTo>
                    <a:lnTo>
                      <a:pt x="140" y="350"/>
                    </a:lnTo>
                    <a:lnTo>
                      <a:pt x="140" y="352"/>
                    </a:lnTo>
                    <a:lnTo>
                      <a:pt x="139" y="357"/>
                    </a:lnTo>
                    <a:lnTo>
                      <a:pt x="139" y="359"/>
                    </a:lnTo>
                    <a:lnTo>
                      <a:pt x="137" y="359"/>
                    </a:lnTo>
                    <a:lnTo>
                      <a:pt x="135" y="360"/>
                    </a:lnTo>
                    <a:lnTo>
                      <a:pt x="134" y="360"/>
                    </a:lnTo>
                    <a:lnTo>
                      <a:pt x="124" y="360"/>
                    </a:lnTo>
                    <a:lnTo>
                      <a:pt x="120" y="359"/>
                    </a:lnTo>
                    <a:lnTo>
                      <a:pt x="117" y="355"/>
                    </a:lnTo>
                    <a:lnTo>
                      <a:pt x="115" y="354"/>
                    </a:lnTo>
                    <a:lnTo>
                      <a:pt x="115" y="352"/>
                    </a:lnTo>
                    <a:lnTo>
                      <a:pt x="115" y="349"/>
                    </a:lnTo>
                    <a:lnTo>
                      <a:pt x="113" y="349"/>
                    </a:lnTo>
                    <a:lnTo>
                      <a:pt x="112" y="349"/>
                    </a:lnTo>
                    <a:lnTo>
                      <a:pt x="112" y="350"/>
                    </a:lnTo>
                    <a:lnTo>
                      <a:pt x="108" y="352"/>
                    </a:lnTo>
                    <a:lnTo>
                      <a:pt x="107" y="355"/>
                    </a:lnTo>
                    <a:lnTo>
                      <a:pt x="105" y="357"/>
                    </a:lnTo>
                    <a:lnTo>
                      <a:pt x="105" y="359"/>
                    </a:lnTo>
                    <a:lnTo>
                      <a:pt x="103" y="359"/>
                    </a:lnTo>
                    <a:lnTo>
                      <a:pt x="101" y="359"/>
                    </a:lnTo>
                    <a:lnTo>
                      <a:pt x="100" y="359"/>
                    </a:lnTo>
                    <a:lnTo>
                      <a:pt x="100" y="360"/>
                    </a:lnTo>
                    <a:lnTo>
                      <a:pt x="100" y="365"/>
                    </a:lnTo>
                    <a:lnTo>
                      <a:pt x="96" y="377"/>
                    </a:lnTo>
                    <a:lnTo>
                      <a:pt x="95" y="379"/>
                    </a:lnTo>
                    <a:lnTo>
                      <a:pt x="93" y="379"/>
                    </a:lnTo>
                    <a:lnTo>
                      <a:pt x="93" y="377"/>
                    </a:lnTo>
                    <a:lnTo>
                      <a:pt x="90" y="374"/>
                    </a:lnTo>
                    <a:lnTo>
                      <a:pt x="88" y="374"/>
                    </a:lnTo>
                    <a:lnTo>
                      <a:pt x="86" y="374"/>
                    </a:lnTo>
                    <a:lnTo>
                      <a:pt x="86" y="372"/>
                    </a:lnTo>
                    <a:lnTo>
                      <a:pt x="85" y="371"/>
                    </a:lnTo>
                    <a:lnTo>
                      <a:pt x="83" y="367"/>
                    </a:lnTo>
                    <a:lnTo>
                      <a:pt x="83" y="365"/>
                    </a:lnTo>
                    <a:lnTo>
                      <a:pt x="81" y="365"/>
                    </a:lnTo>
                    <a:lnTo>
                      <a:pt x="79" y="367"/>
                    </a:lnTo>
                    <a:lnTo>
                      <a:pt x="76" y="369"/>
                    </a:lnTo>
                    <a:lnTo>
                      <a:pt x="76" y="371"/>
                    </a:lnTo>
                    <a:lnTo>
                      <a:pt x="74" y="372"/>
                    </a:lnTo>
                    <a:lnTo>
                      <a:pt x="71" y="372"/>
                    </a:lnTo>
                    <a:lnTo>
                      <a:pt x="69" y="374"/>
                    </a:lnTo>
                    <a:lnTo>
                      <a:pt x="68" y="376"/>
                    </a:lnTo>
                    <a:lnTo>
                      <a:pt x="68" y="377"/>
                    </a:lnTo>
                    <a:lnTo>
                      <a:pt x="68" y="379"/>
                    </a:lnTo>
                    <a:lnTo>
                      <a:pt x="68" y="382"/>
                    </a:lnTo>
                    <a:lnTo>
                      <a:pt x="66" y="384"/>
                    </a:lnTo>
                    <a:lnTo>
                      <a:pt x="66" y="386"/>
                    </a:lnTo>
                    <a:lnTo>
                      <a:pt x="64" y="386"/>
                    </a:lnTo>
                    <a:lnTo>
                      <a:pt x="64" y="387"/>
                    </a:lnTo>
                    <a:lnTo>
                      <a:pt x="63" y="387"/>
                    </a:lnTo>
                    <a:lnTo>
                      <a:pt x="63" y="386"/>
                    </a:lnTo>
                    <a:lnTo>
                      <a:pt x="57" y="382"/>
                    </a:lnTo>
                    <a:lnTo>
                      <a:pt x="52" y="379"/>
                    </a:lnTo>
                    <a:lnTo>
                      <a:pt x="51" y="377"/>
                    </a:lnTo>
                    <a:lnTo>
                      <a:pt x="44" y="374"/>
                    </a:lnTo>
                    <a:lnTo>
                      <a:pt x="42" y="374"/>
                    </a:lnTo>
                    <a:lnTo>
                      <a:pt x="41" y="374"/>
                    </a:lnTo>
                    <a:lnTo>
                      <a:pt x="35" y="377"/>
                    </a:lnTo>
                    <a:lnTo>
                      <a:pt x="34" y="376"/>
                    </a:lnTo>
                    <a:lnTo>
                      <a:pt x="32" y="376"/>
                    </a:lnTo>
                    <a:lnTo>
                      <a:pt x="32" y="374"/>
                    </a:lnTo>
                    <a:lnTo>
                      <a:pt x="32" y="372"/>
                    </a:lnTo>
                    <a:lnTo>
                      <a:pt x="30" y="372"/>
                    </a:lnTo>
                    <a:lnTo>
                      <a:pt x="29" y="377"/>
                    </a:lnTo>
                    <a:lnTo>
                      <a:pt x="29" y="379"/>
                    </a:lnTo>
                    <a:lnTo>
                      <a:pt x="30" y="379"/>
                    </a:lnTo>
                    <a:lnTo>
                      <a:pt x="30" y="381"/>
                    </a:lnTo>
                    <a:lnTo>
                      <a:pt x="32" y="382"/>
                    </a:lnTo>
                    <a:lnTo>
                      <a:pt x="30" y="384"/>
                    </a:lnTo>
                    <a:lnTo>
                      <a:pt x="30" y="386"/>
                    </a:lnTo>
                    <a:lnTo>
                      <a:pt x="29" y="386"/>
                    </a:lnTo>
                    <a:lnTo>
                      <a:pt x="27" y="386"/>
                    </a:lnTo>
                    <a:lnTo>
                      <a:pt x="25" y="386"/>
                    </a:lnTo>
                    <a:lnTo>
                      <a:pt x="25" y="384"/>
                    </a:lnTo>
                    <a:lnTo>
                      <a:pt x="27" y="381"/>
                    </a:lnTo>
                    <a:lnTo>
                      <a:pt x="25" y="381"/>
                    </a:lnTo>
                    <a:lnTo>
                      <a:pt x="25" y="379"/>
                    </a:lnTo>
                    <a:lnTo>
                      <a:pt x="24" y="379"/>
                    </a:lnTo>
                    <a:lnTo>
                      <a:pt x="20" y="381"/>
                    </a:lnTo>
                    <a:lnTo>
                      <a:pt x="18" y="382"/>
                    </a:lnTo>
                    <a:lnTo>
                      <a:pt x="15" y="382"/>
                    </a:lnTo>
                    <a:lnTo>
                      <a:pt x="13" y="381"/>
                    </a:lnTo>
                    <a:lnTo>
                      <a:pt x="13" y="379"/>
                    </a:lnTo>
                    <a:lnTo>
                      <a:pt x="12" y="379"/>
                    </a:lnTo>
                    <a:lnTo>
                      <a:pt x="10" y="379"/>
                    </a:lnTo>
                    <a:lnTo>
                      <a:pt x="8" y="381"/>
                    </a:lnTo>
                    <a:lnTo>
                      <a:pt x="8" y="382"/>
                    </a:lnTo>
                    <a:lnTo>
                      <a:pt x="8" y="384"/>
                    </a:lnTo>
                    <a:lnTo>
                      <a:pt x="10" y="384"/>
                    </a:lnTo>
                    <a:lnTo>
                      <a:pt x="10" y="386"/>
                    </a:lnTo>
                    <a:lnTo>
                      <a:pt x="10" y="387"/>
                    </a:lnTo>
                    <a:lnTo>
                      <a:pt x="12" y="389"/>
                    </a:lnTo>
                    <a:lnTo>
                      <a:pt x="8" y="393"/>
                    </a:lnTo>
                    <a:lnTo>
                      <a:pt x="7" y="393"/>
                    </a:lnTo>
                    <a:lnTo>
                      <a:pt x="7" y="391"/>
                    </a:lnTo>
                    <a:lnTo>
                      <a:pt x="5" y="391"/>
                    </a:lnTo>
                    <a:lnTo>
                      <a:pt x="3" y="391"/>
                    </a:lnTo>
                    <a:lnTo>
                      <a:pt x="3" y="387"/>
                    </a:lnTo>
                    <a:lnTo>
                      <a:pt x="2" y="387"/>
                    </a:lnTo>
                    <a:lnTo>
                      <a:pt x="0" y="382"/>
                    </a:lnTo>
                    <a:lnTo>
                      <a:pt x="3" y="382"/>
                    </a:lnTo>
                    <a:lnTo>
                      <a:pt x="3" y="374"/>
                    </a:lnTo>
                    <a:lnTo>
                      <a:pt x="0" y="369"/>
                    </a:lnTo>
                    <a:lnTo>
                      <a:pt x="0" y="367"/>
                    </a:lnTo>
                    <a:lnTo>
                      <a:pt x="2" y="362"/>
                    </a:lnTo>
                    <a:lnTo>
                      <a:pt x="3" y="360"/>
                    </a:lnTo>
                    <a:lnTo>
                      <a:pt x="7" y="359"/>
                    </a:lnTo>
                    <a:lnTo>
                      <a:pt x="8" y="357"/>
                    </a:lnTo>
                    <a:lnTo>
                      <a:pt x="8" y="355"/>
                    </a:lnTo>
                    <a:lnTo>
                      <a:pt x="7" y="355"/>
                    </a:lnTo>
                    <a:lnTo>
                      <a:pt x="5" y="355"/>
                    </a:lnTo>
                    <a:lnTo>
                      <a:pt x="5" y="354"/>
                    </a:lnTo>
                    <a:lnTo>
                      <a:pt x="5" y="352"/>
                    </a:lnTo>
                    <a:lnTo>
                      <a:pt x="5" y="350"/>
                    </a:lnTo>
                    <a:lnTo>
                      <a:pt x="5" y="349"/>
                    </a:lnTo>
                    <a:lnTo>
                      <a:pt x="7" y="347"/>
                    </a:lnTo>
                    <a:lnTo>
                      <a:pt x="10" y="345"/>
                    </a:lnTo>
                    <a:lnTo>
                      <a:pt x="17" y="333"/>
                    </a:lnTo>
                    <a:lnTo>
                      <a:pt x="17" y="332"/>
                    </a:lnTo>
                    <a:lnTo>
                      <a:pt x="22" y="321"/>
                    </a:lnTo>
                    <a:lnTo>
                      <a:pt x="20" y="320"/>
                    </a:lnTo>
                    <a:lnTo>
                      <a:pt x="22" y="316"/>
                    </a:lnTo>
                    <a:lnTo>
                      <a:pt x="24" y="313"/>
                    </a:lnTo>
                    <a:lnTo>
                      <a:pt x="24" y="310"/>
                    </a:lnTo>
                    <a:lnTo>
                      <a:pt x="24" y="308"/>
                    </a:lnTo>
                    <a:lnTo>
                      <a:pt x="25" y="308"/>
                    </a:lnTo>
                    <a:lnTo>
                      <a:pt x="25" y="306"/>
                    </a:lnTo>
                    <a:lnTo>
                      <a:pt x="29" y="306"/>
                    </a:lnTo>
                    <a:lnTo>
                      <a:pt x="29" y="304"/>
                    </a:lnTo>
                    <a:lnTo>
                      <a:pt x="30" y="298"/>
                    </a:lnTo>
                    <a:lnTo>
                      <a:pt x="30" y="296"/>
                    </a:lnTo>
                    <a:lnTo>
                      <a:pt x="27" y="289"/>
                    </a:lnTo>
                    <a:lnTo>
                      <a:pt x="25" y="289"/>
                    </a:lnTo>
                    <a:lnTo>
                      <a:pt x="25" y="286"/>
                    </a:lnTo>
                    <a:lnTo>
                      <a:pt x="27" y="284"/>
                    </a:lnTo>
                    <a:lnTo>
                      <a:pt x="27" y="282"/>
                    </a:lnTo>
                    <a:lnTo>
                      <a:pt x="27" y="281"/>
                    </a:lnTo>
                    <a:lnTo>
                      <a:pt x="22" y="271"/>
                    </a:lnTo>
                    <a:lnTo>
                      <a:pt x="20" y="267"/>
                    </a:lnTo>
                    <a:lnTo>
                      <a:pt x="17" y="264"/>
                    </a:lnTo>
                    <a:lnTo>
                      <a:pt x="17" y="262"/>
                    </a:lnTo>
                    <a:lnTo>
                      <a:pt x="18" y="262"/>
                    </a:lnTo>
                    <a:lnTo>
                      <a:pt x="20" y="259"/>
                    </a:lnTo>
                    <a:lnTo>
                      <a:pt x="20" y="254"/>
                    </a:lnTo>
                    <a:lnTo>
                      <a:pt x="18" y="252"/>
                    </a:lnTo>
                    <a:lnTo>
                      <a:pt x="18" y="250"/>
                    </a:lnTo>
                    <a:lnTo>
                      <a:pt x="18" y="247"/>
                    </a:lnTo>
                    <a:lnTo>
                      <a:pt x="18" y="245"/>
                    </a:lnTo>
                    <a:lnTo>
                      <a:pt x="20" y="245"/>
                    </a:lnTo>
                    <a:lnTo>
                      <a:pt x="22" y="244"/>
                    </a:lnTo>
                    <a:lnTo>
                      <a:pt x="24" y="244"/>
                    </a:lnTo>
                    <a:lnTo>
                      <a:pt x="22" y="235"/>
                    </a:lnTo>
                    <a:lnTo>
                      <a:pt x="22" y="233"/>
                    </a:lnTo>
                    <a:lnTo>
                      <a:pt x="22" y="232"/>
                    </a:lnTo>
                    <a:lnTo>
                      <a:pt x="22" y="230"/>
                    </a:lnTo>
                    <a:lnTo>
                      <a:pt x="22" y="227"/>
                    </a:lnTo>
                    <a:lnTo>
                      <a:pt x="22" y="225"/>
                    </a:lnTo>
                    <a:lnTo>
                      <a:pt x="20" y="223"/>
                    </a:lnTo>
                    <a:lnTo>
                      <a:pt x="20" y="220"/>
                    </a:lnTo>
                    <a:lnTo>
                      <a:pt x="20" y="215"/>
                    </a:lnTo>
                    <a:lnTo>
                      <a:pt x="20" y="213"/>
                    </a:lnTo>
                    <a:lnTo>
                      <a:pt x="18" y="203"/>
                    </a:lnTo>
                    <a:lnTo>
                      <a:pt x="18" y="201"/>
                    </a:lnTo>
                    <a:lnTo>
                      <a:pt x="18" y="199"/>
                    </a:lnTo>
                    <a:lnTo>
                      <a:pt x="18" y="193"/>
                    </a:lnTo>
                    <a:lnTo>
                      <a:pt x="17" y="184"/>
                    </a:lnTo>
                    <a:lnTo>
                      <a:pt x="17" y="183"/>
                    </a:lnTo>
                    <a:lnTo>
                      <a:pt x="17" y="181"/>
                    </a:lnTo>
                    <a:lnTo>
                      <a:pt x="17" y="171"/>
                    </a:lnTo>
                    <a:lnTo>
                      <a:pt x="17" y="169"/>
                    </a:lnTo>
                    <a:lnTo>
                      <a:pt x="15" y="166"/>
                    </a:lnTo>
                    <a:lnTo>
                      <a:pt x="15" y="164"/>
                    </a:lnTo>
                    <a:lnTo>
                      <a:pt x="15" y="159"/>
                    </a:lnTo>
                    <a:lnTo>
                      <a:pt x="13" y="138"/>
                    </a:lnTo>
                    <a:lnTo>
                      <a:pt x="13" y="137"/>
                    </a:lnTo>
                    <a:lnTo>
                      <a:pt x="13" y="132"/>
                    </a:lnTo>
                    <a:lnTo>
                      <a:pt x="12" y="113"/>
                    </a:lnTo>
                    <a:lnTo>
                      <a:pt x="10" y="103"/>
                    </a:lnTo>
                    <a:lnTo>
                      <a:pt x="10" y="100"/>
                    </a:lnTo>
                    <a:lnTo>
                      <a:pt x="10" y="98"/>
                    </a:lnTo>
                    <a:lnTo>
                      <a:pt x="10" y="96"/>
                    </a:lnTo>
                    <a:lnTo>
                      <a:pt x="10" y="88"/>
                    </a:lnTo>
                    <a:lnTo>
                      <a:pt x="8" y="86"/>
                    </a:lnTo>
                    <a:lnTo>
                      <a:pt x="8" y="77"/>
                    </a:lnTo>
                    <a:lnTo>
                      <a:pt x="8" y="76"/>
                    </a:lnTo>
                    <a:lnTo>
                      <a:pt x="8" y="74"/>
                    </a:lnTo>
                    <a:lnTo>
                      <a:pt x="8" y="72"/>
                    </a:lnTo>
                    <a:lnTo>
                      <a:pt x="7" y="61"/>
                    </a:lnTo>
                    <a:lnTo>
                      <a:pt x="5" y="45"/>
                    </a:lnTo>
                    <a:lnTo>
                      <a:pt x="5" y="35"/>
                    </a:lnTo>
                    <a:lnTo>
                      <a:pt x="5" y="30"/>
                    </a:lnTo>
                    <a:lnTo>
                      <a:pt x="3" y="30"/>
                    </a:lnTo>
                    <a:lnTo>
                      <a:pt x="3" y="28"/>
                    </a:lnTo>
                    <a:lnTo>
                      <a:pt x="3" y="23"/>
                    </a:lnTo>
                    <a:lnTo>
                      <a:pt x="3" y="22"/>
                    </a:lnTo>
                    <a:lnTo>
                      <a:pt x="3" y="23"/>
                    </a:lnTo>
                    <a:lnTo>
                      <a:pt x="5" y="23"/>
                    </a:lnTo>
                    <a:lnTo>
                      <a:pt x="7" y="25"/>
                    </a:lnTo>
                    <a:lnTo>
                      <a:pt x="8" y="25"/>
                    </a:lnTo>
                    <a:lnTo>
                      <a:pt x="10" y="25"/>
                    </a:lnTo>
                    <a:lnTo>
                      <a:pt x="10" y="27"/>
                    </a:lnTo>
                    <a:lnTo>
                      <a:pt x="10" y="28"/>
                    </a:lnTo>
                    <a:lnTo>
                      <a:pt x="12" y="28"/>
                    </a:lnTo>
                    <a:lnTo>
                      <a:pt x="13" y="28"/>
                    </a:lnTo>
                    <a:lnTo>
                      <a:pt x="17" y="28"/>
                    </a:lnTo>
                    <a:lnTo>
                      <a:pt x="18" y="28"/>
                    </a:lnTo>
                    <a:lnTo>
                      <a:pt x="20" y="28"/>
                    </a:lnTo>
                    <a:lnTo>
                      <a:pt x="24" y="28"/>
                    </a:lnTo>
                    <a:lnTo>
                      <a:pt x="25" y="28"/>
                    </a:lnTo>
                    <a:lnTo>
                      <a:pt x="27" y="27"/>
                    </a:lnTo>
                    <a:lnTo>
                      <a:pt x="29" y="25"/>
                    </a:lnTo>
                    <a:lnTo>
                      <a:pt x="32" y="23"/>
                    </a:lnTo>
                    <a:lnTo>
                      <a:pt x="34" y="23"/>
                    </a:lnTo>
                    <a:lnTo>
                      <a:pt x="35" y="22"/>
                    </a:lnTo>
                    <a:lnTo>
                      <a:pt x="41" y="18"/>
                    </a:lnTo>
                    <a:lnTo>
                      <a:pt x="42" y="17"/>
                    </a:lnTo>
                    <a:lnTo>
                      <a:pt x="44" y="15"/>
                    </a:lnTo>
                    <a:lnTo>
                      <a:pt x="46" y="13"/>
                    </a:lnTo>
                    <a:lnTo>
                      <a:pt x="47" y="13"/>
                    </a:lnTo>
                    <a:lnTo>
                      <a:pt x="51" y="13"/>
                    </a:lnTo>
                    <a:lnTo>
                      <a:pt x="57" y="11"/>
                    </a:lnTo>
                    <a:lnTo>
                      <a:pt x="64" y="11"/>
                    </a:lnTo>
                    <a:lnTo>
                      <a:pt x="66" y="11"/>
                    </a:lnTo>
                    <a:lnTo>
                      <a:pt x="81" y="10"/>
                    </a:lnTo>
                    <a:lnTo>
                      <a:pt x="83" y="10"/>
                    </a:lnTo>
                    <a:lnTo>
                      <a:pt x="85" y="10"/>
                    </a:lnTo>
                    <a:lnTo>
                      <a:pt x="90" y="8"/>
                    </a:lnTo>
                    <a:close/>
                  </a:path>
                </a:pathLst>
              </a:custGeom>
              <a:solidFill>
                <a:srgbClr val="BFFF8C"/>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42" name="Freeform 33"/>
              <p:cNvSpPr>
                <a:spLocks/>
              </p:cNvSpPr>
              <p:nvPr/>
            </p:nvSpPr>
            <p:spPr bwMode="auto">
              <a:xfrm>
                <a:off x="6169026" y="2503488"/>
                <a:ext cx="639763" cy="468313"/>
              </a:xfrm>
              <a:custGeom>
                <a:avLst/>
                <a:gdLst>
                  <a:gd name="T0" fmla="*/ 335 w 403"/>
                  <a:gd name="T1" fmla="*/ 34 h 295"/>
                  <a:gd name="T2" fmla="*/ 339 w 403"/>
                  <a:gd name="T3" fmla="*/ 58 h 295"/>
                  <a:gd name="T4" fmla="*/ 355 w 403"/>
                  <a:gd name="T5" fmla="*/ 78 h 295"/>
                  <a:gd name="T6" fmla="*/ 369 w 403"/>
                  <a:gd name="T7" fmla="*/ 95 h 295"/>
                  <a:gd name="T8" fmla="*/ 384 w 403"/>
                  <a:gd name="T9" fmla="*/ 115 h 295"/>
                  <a:gd name="T10" fmla="*/ 398 w 403"/>
                  <a:gd name="T11" fmla="*/ 124 h 295"/>
                  <a:gd name="T12" fmla="*/ 403 w 403"/>
                  <a:gd name="T13" fmla="*/ 136 h 295"/>
                  <a:gd name="T14" fmla="*/ 396 w 403"/>
                  <a:gd name="T15" fmla="*/ 161 h 295"/>
                  <a:gd name="T16" fmla="*/ 386 w 403"/>
                  <a:gd name="T17" fmla="*/ 185 h 295"/>
                  <a:gd name="T18" fmla="*/ 362 w 403"/>
                  <a:gd name="T19" fmla="*/ 192 h 295"/>
                  <a:gd name="T20" fmla="*/ 350 w 403"/>
                  <a:gd name="T21" fmla="*/ 219 h 295"/>
                  <a:gd name="T22" fmla="*/ 357 w 403"/>
                  <a:gd name="T23" fmla="*/ 242 h 295"/>
                  <a:gd name="T24" fmla="*/ 347 w 403"/>
                  <a:gd name="T25" fmla="*/ 268 h 295"/>
                  <a:gd name="T26" fmla="*/ 333 w 403"/>
                  <a:gd name="T27" fmla="*/ 275 h 295"/>
                  <a:gd name="T28" fmla="*/ 333 w 403"/>
                  <a:gd name="T29" fmla="*/ 293 h 295"/>
                  <a:gd name="T30" fmla="*/ 318 w 403"/>
                  <a:gd name="T31" fmla="*/ 281 h 295"/>
                  <a:gd name="T32" fmla="*/ 301 w 403"/>
                  <a:gd name="T33" fmla="*/ 275 h 295"/>
                  <a:gd name="T34" fmla="*/ 283 w 403"/>
                  <a:gd name="T35" fmla="*/ 276 h 295"/>
                  <a:gd name="T36" fmla="*/ 269 w 403"/>
                  <a:gd name="T37" fmla="*/ 276 h 295"/>
                  <a:gd name="T38" fmla="*/ 247 w 403"/>
                  <a:gd name="T39" fmla="*/ 278 h 295"/>
                  <a:gd name="T40" fmla="*/ 225 w 403"/>
                  <a:gd name="T41" fmla="*/ 280 h 295"/>
                  <a:gd name="T42" fmla="*/ 200 w 403"/>
                  <a:gd name="T43" fmla="*/ 281 h 295"/>
                  <a:gd name="T44" fmla="*/ 183 w 403"/>
                  <a:gd name="T45" fmla="*/ 281 h 295"/>
                  <a:gd name="T46" fmla="*/ 167 w 403"/>
                  <a:gd name="T47" fmla="*/ 281 h 295"/>
                  <a:gd name="T48" fmla="*/ 145 w 403"/>
                  <a:gd name="T49" fmla="*/ 283 h 295"/>
                  <a:gd name="T50" fmla="*/ 127 w 403"/>
                  <a:gd name="T51" fmla="*/ 283 h 295"/>
                  <a:gd name="T52" fmla="*/ 106 w 403"/>
                  <a:gd name="T53" fmla="*/ 283 h 295"/>
                  <a:gd name="T54" fmla="*/ 81 w 403"/>
                  <a:gd name="T55" fmla="*/ 283 h 295"/>
                  <a:gd name="T56" fmla="*/ 64 w 403"/>
                  <a:gd name="T57" fmla="*/ 283 h 295"/>
                  <a:gd name="T58" fmla="*/ 52 w 403"/>
                  <a:gd name="T59" fmla="*/ 276 h 295"/>
                  <a:gd name="T60" fmla="*/ 49 w 403"/>
                  <a:gd name="T61" fmla="*/ 266 h 295"/>
                  <a:gd name="T62" fmla="*/ 49 w 403"/>
                  <a:gd name="T63" fmla="*/ 229 h 295"/>
                  <a:gd name="T64" fmla="*/ 44 w 403"/>
                  <a:gd name="T65" fmla="*/ 214 h 295"/>
                  <a:gd name="T66" fmla="*/ 40 w 403"/>
                  <a:gd name="T67" fmla="*/ 193 h 295"/>
                  <a:gd name="T68" fmla="*/ 34 w 403"/>
                  <a:gd name="T69" fmla="*/ 183 h 295"/>
                  <a:gd name="T70" fmla="*/ 34 w 403"/>
                  <a:gd name="T71" fmla="*/ 168 h 295"/>
                  <a:gd name="T72" fmla="*/ 32 w 403"/>
                  <a:gd name="T73" fmla="*/ 153 h 295"/>
                  <a:gd name="T74" fmla="*/ 18 w 403"/>
                  <a:gd name="T75" fmla="*/ 132 h 295"/>
                  <a:gd name="T76" fmla="*/ 15 w 403"/>
                  <a:gd name="T77" fmla="*/ 117 h 295"/>
                  <a:gd name="T78" fmla="*/ 15 w 403"/>
                  <a:gd name="T79" fmla="*/ 105 h 295"/>
                  <a:gd name="T80" fmla="*/ 10 w 403"/>
                  <a:gd name="T81" fmla="*/ 97 h 295"/>
                  <a:gd name="T82" fmla="*/ 1 w 403"/>
                  <a:gd name="T83" fmla="*/ 76 h 295"/>
                  <a:gd name="T84" fmla="*/ 8 w 403"/>
                  <a:gd name="T85" fmla="*/ 58 h 295"/>
                  <a:gd name="T86" fmla="*/ 5 w 403"/>
                  <a:gd name="T87" fmla="*/ 32 h 295"/>
                  <a:gd name="T88" fmla="*/ 8 w 403"/>
                  <a:gd name="T89" fmla="*/ 19 h 295"/>
                  <a:gd name="T90" fmla="*/ 3 w 403"/>
                  <a:gd name="T91" fmla="*/ 9 h 295"/>
                  <a:gd name="T92" fmla="*/ 49 w 403"/>
                  <a:gd name="T93" fmla="*/ 9 h 295"/>
                  <a:gd name="T94" fmla="*/ 76 w 403"/>
                  <a:gd name="T95" fmla="*/ 9 h 295"/>
                  <a:gd name="T96" fmla="*/ 93 w 403"/>
                  <a:gd name="T97" fmla="*/ 7 h 295"/>
                  <a:gd name="T98" fmla="*/ 106 w 403"/>
                  <a:gd name="T99" fmla="*/ 7 h 295"/>
                  <a:gd name="T100" fmla="*/ 139 w 403"/>
                  <a:gd name="T101" fmla="*/ 7 h 295"/>
                  <a:gd name="T102" fmla="*/ 179 w 403"/>
                  <a:gd name="T103" fmla="*/ 7 h 295"/>
                  <a:gd name="T104" fmla="*/ 193 w 403"/>
                  <a:gd name="T105" fmla="*/ 7 h 295"/>
                  <a:gd name="T106" fmla="*/ 220 w 403"/>
                  <a:gd name="T107" fmla="*/ 5 h 295"/>
                  <a:gd name="T108" fmla="*/ 242 w 403"/>
                  <a:gd name="T109" fmla="*/ 5 h 295"/>
                  <a:gd name="T110" fmla="*/ 271 w 403"/>
                  <a:gd name="T111" fmla="*/ 4 h 295"/>
                  <a:gd name="T112" fmla="*/ 296 w 403"/>
                  <a:gd name="T113" fmla="*/ 2 h 295"/>
                  <a:gd name="T114" fmla="*/ 310 w 403"/>
                  <a:gd name="T115" fmla="*/ 2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03" h="295">
                    <a:moveTo>
                      <a:pt x="328" y="0"/>
                    </a:moveTo>
                    <a:lnTo>
                      <a:pt x="330" y="9"/>
                    </a:lnTo>
                    <a:lnTo>
                      <a:pt x="330" y="12"/>
                    </a:lnTo>
                    <a:lnTo>
                      <a:pt x="337" y="19"/>
                    </a:lnTo>
                    <a:lnTo>
                      <a:pt x="339" y="20"/>
                    </a:lnTo>
                    <a:lnTo>
                      <a:pt x="340" y="24"/>
                    </a:lnTo>
                    <a:lnTo>
                      <a:pt x="335" y="34"/>
                    </a:lnTo>
                    <a:lnTo>
                      <a:pt x="333" y="36"/>
                    </a:lnTo>
                    <a:lnTo>
                      <a:pt x="333" y="41"/>
                    </a:lnTo>
                    <a:lnTo>
                      <a:pt x="333" y="42"/>
                    </a:lnTo>
                    <a:lnTo>
                      <a:pt x="333" y="44"/>
                    </a:lnTo>
                    <a:lnTo>
                      <a:pt x="335" y="49"/>
                    </a:lnTo>
                    <a:lnTo>
                      <a:pt x="337" y="56"/>
                    </a:lnTo>
                    <a:lnTo>
                      <a:pt x="339" y="58"/>
                    </a:lnTo>
                    <a:lnTo>
                      <a:pt x="340" y="66"/>
                    </a:lnTo>
                    <a:lnTo>
                      <a:pt x="342" y="70"/>
                    </a:lnTo>
                    <a:lnTo>
                      <a:pt x="344" y="71"/>
                    </a:lnTo>
                    <a:lnTo>
                      <a:pt x="347" y="76"/>
                    </a:lnTo>
                    <a:lnTo>
                      <a:pt x="349" y="76"/>
                    </a:lnTo>
                    <a:lnTo>
                      <a:pt x="352" y="78"/>
                    </a:lnTo>
                    <a:lnTo>
                      <a:pt x="355" y="78"/>
                    </a:lnTo>
                    <a:lnTo>
                      <a:pt x="361" y="80"/>
                    </a:lnTo>
                    <a:lnTo>
                      <a:pt x="364" y="80"/>
                    </a:lnTo>
                    <a:lnTo>
                      <a:pt x="366" y="81"/>
                    </a:lnTo>
                    <a:lnTo>
                      <a:pt x="369" y="88"/>
                    </a:lnTo>
                    <a:lnTo>
                      <a:pt x="369" y="92"/>
                    </a:lnTo>
                    <a:lnTo>
                      <a:pt x="369" y="93"/>
                    </a:lnTo>
                    <a:lnTo>
                      <a:pt x="369" y="95"/>
                    </a:lnTo>
                    <a:lnTo>
                      <a:pt x="371" y="97"/>
                    </a:lnTo>
                    <a:lnTo>
                      <a:pt x="374" y="98"/>
                    </a:lnTo>
                    <a:lnTo>
                      <a:pt x="381" y="103"/>
                    </a:lnTo>
                    <a:lnTo>
                      <a:pt x="384" y="109"/>
                    </a:lnTo>
                    <a:lnTo>
                      <a:pt x="384" y="112"/>
                    </a:lnTo>
                    <a:lnTo>
                      <a:pt x="384" y="114"/>
                    </a:lnTo>
                    <a:lnTo>
                      <a:pt x="384" y="115"/>
                    </a:lnTo>
                    <a:lnTo>
                      <a:pt x="386" y="117"/>
                    </a:lnTo>
                    <a:lnTo>
                      <a:pt x="388" y="119"/>
                    </a:lnTo>
                    <a:lnTo>
                      <a:pt x="388" y="120"/>
                    </a:lnTo>
                    <a:lnTo>
                      <a:pt x="389" y="120"/>
                    </a:lnTo>
                    <a:lnTo>
                      <a:pt x="391" y="120"/>
                    </a:lnTo>
                    <a:lnTo>
                      <a:pt x="396" y="122"/>
                    </a:lnTo>
                    <a:lnTo>
                      <a:pt x="398" y="124"/>
                    </a:lnTo>
                    <a:lnTo>
                      <a:pt x="401" y="127"/>
                    </a:lnTo>
                    <a:lnTo>
                      <a:pt x="401" y="129"/>
                    </a:lnTo>
                    <a:lnTo>
                      <a:pt x="401" y="131"/>
                    </a:lnTo>
                    <a:lnTo>
                      <a:pt x="401" y="132"/>
                    </a:lnTo>
                    <a:lnTo>
                      <a:pt x="401" y="134"/>
                    </a:lnTo>
                    <a:lnTo>
                      <a:pt x="401" y="136"/>
                    </a:lnTo>
                    <a:lnTo>
                      <a:pt x="403" y="136"/>
                    </a:lnTo>
                    <a:lnTo>
                      <a:pt x="403" y="137"/>
                    </a:lnTo>
                    <a:lnTo>
                      <a:pt x="403" y="139"/>
                    </a:lnTo>
                    <a:lnTo>
                      <a:pt x="403" y="144"/>
                    </a:lnTo>
                    <a:lnTo>
                      <a:pt x="401" y="156"/>
                    </a:lnTo>
                    <a:lnTo>
                      <a:pt x="400" y="158"/>
                    </a:lnTo>
                    <a:lnTo>
                      <a:pt x="398" y="159"/>
                    </a:lnTo>
                    <a:lnTo>
                      <a:pt x="396" y="161"/>
                    </a:lnTo>
                    <a:lnTo>
                      <a:pt x="394" y="163"/>
                    </a:lnTo>
                    <a:lnTo>
                      <a:pt x="394" y="164"/>
                    </a:lnTo>
                    <a:lnTo>
                      <a:pt x="393" y="170"/>
                    </a:lnTo>
                    <a:lnTo>
                      <a:pt x="393" y="171"/>
                    </a:lnTo>
                    <a:lnTo>
                      <a:pt x="393" y="175"/>
                    </a:lnTo>
                    <a:lnTo>
                      <a:pt x="389" y="180"/>
                    </a:lnTo>
                    <a:lnTo>
                      <a:pt x="386" y="185"/>
                    </a:lnTo>
                    <a:lnTo>
                      <a:pt x="384" y="185"/>
                    </a:lnTo>
                    <a:lnTo>
                      <a:pt x="378" y="188"/>
                    </a:lnTo>
                    <a:lnTo>
                      <a:pt x="374" y="190"/>
                    </a:lnTo>
                    <a:lnTo>
                      <a:pt x="369" y="192"/>
                    </a:lnTo>
                    <a:lnTo>
                      <a:pt x="367" y="192"/>
                    </a:lnTo>
                    <a:lnTo>
                      <a:pt x="366" y="192"/>
                    </a:lnTo>
                    <a:lnTo>
                      <a:pt x="362" y="192"/>
                    </a:lnTo>
                    <a:lnTo>
                      <a:pt x="354" y="195"/>
                    </a:lnTo>
                    <a:lnTo>
                      <a:pt x="350" y="195"/>
                    </a:lnTo>
                    <a:lnTo>
                      <a:pt x="350" y="197"/>
                    </a:lnTo>
                    <a:lnTo>
                      <a:pt x="349" y="203"/>
                    </a:lnTo>
                    <a:lnTo>
                      <a:pt x="347" y="212"/>
                    </a:lnTo>
                    <a:lnTo>
                      <a:pt x="347" y="214"/>
                    </a:lnTo>
                    <a:lnTo>
                      <a:pt x="350" y="219"/>
                    </a:lnTo>
                    <a:lnTo>
                      <a:pt x="352" y="220"/>
                    </a:lnTo>
                    <a:lnTo>
                      <a:pt x="354" y="220"/>
                    </a:lnTo>
                    <a:lnTo>
                      <a:pt x="357" y="225"/>
                    </a:lnTo>
                    <a:lnTo>
                      <a:pt x="357" y="229"/>
                    </a:lnTo>
                    <a:lnTo>
                      <a:pt x="359" y="232"/>
                    </a:lnTo>
                    <a:lnTo>
                      <a:pt x="357" y="239"/>
                    </a:lnTo>
                    <a:lnTo>
                      <a:pt x="357" y="242"/>
                    </a:lnTo>
                    <a:lnTo>
                      <a:pt x="355" y="244"/>
                    </a:lnTo>
                    <a:lnTo>
                      <a:pt x="350" y="253"/>
                    </a:lnTo>
                    <a:lnTo>
                      <a:pt x="349" y="254"/>
                    </a:lnTo>
                    <a:lnTo>
                      <a:pt x="350" y="254"/>
                    </a:lnTo>
                    <a:lnTo>
                      <a:pt x="349" y="264"/>
                    </a:lnTo>
                    <a:lnTo>
                      <a:pt x="349" y="266"/>
                    </a:lnTo>
                    <a:lnTo>
                      <a:pt x="347" y="268"/>
                    </a:lnTo>
                    <a:lnTo>
                      <a:pt x="345" y="269"/>
                    </a:lnTo>
                    <a:lnTo>
                      <a:pt x="344" y="269"/>
                    </a:lnTo>
                    <a:lnTo>
                      <a:pt x="342" y="269"/>
                    </a:lnTo>
                    <a:lnTo>
                      <a:pt x="340" y="269"/>
                    </a:lnTo>
                    <a:lnTo>
                      <a:pt x="337" y="271"/>
                    </a:lnTo>
                    <a:lnTo>
                      <a:pt x="335" y="273"/>
                    </a:lnTo>
                    <a:lnTo>
                      <a:pt x="333" y="275"/>
                    </a:lnTo>
                    <a:lnTo>
                      <a:pt x="332" y="278"/>
                    </a:lnTo>
                    <a:lnTo>
                      <a:pt x="332" y="280"/>
                    </a:lnTo>
                    <a:lnTo>
                      <a:pt x="333" y="280"/>
                    </a:lnTo>
                    <a:lnTo>
                      <a:pt x="333" y="281"/>
                    </a:lnTo>
                    <a:lnTo>
                      <a:pt x="333" y="283"/>
                    </a:lnTo>
                    <a:lnTo>
                      <a:pt x="333" y="285"/>
                    </a:lnTo>
                    <a:lnTo>
                      <a:pt x="333" y="293"/>
                    </a:lnTo>
                    <a:lnTo>
                      <a:pt x="333" y="295"/>
                    </a:lnTo>
                    <a:lnTo>
                      <a:pt x="332" y="295"/>
                    </a:lnTo>
                    <a:lnTo>
                      <a:pt x="327" y="295"/>
                    </a:lnTo>
                    <a:lnTo>
                      <a:pt x="327" y="293"/>
                    </a:lnTo>
                    <a:lnTo>
                      <a:pt x="325" y="291"/>
                    </a:lnTo>
                    <a:lnTo>
                      <a:pt x="318" y="283"/>
                    </a:lnTo>
                    <a:lnTo>
                      <a:pt x="318" y="281"/>
                    </a:lnTo>
                    <a:lnTo>
                      <a:pt x="318" y="280"/>
                    </a:lnTo>
                    <a:lnTo>
                      <a:pt x="313" y="276"/>
                    </a:lnTo>
                    <a:lnTo>
                      <a:pt x="311" y="275"/>
                    </a:lnTo>
                    <a:lnTo>
                      <a:pt x="310" y="275"/>
                    </a:lnTo>
                    <a:lnTo>
                      <a:pt x="306" y="275"/>
                    </a:lnTo>
                    <a:lnTo>
                      <a:pt x="305" y="275"/>
                    </a:lnTo>
                    <a:lnTo>
                      <a:pt x="301" y="275"/>
                    </a:lnTo>
                    <a:lnTo>
                      <a:pt x="296" y="275"/>
                    </a:lnTo>
                    <a:lnTo>
                      <a:pt x="295" y="275"/>
                    </a:lnTo>
                    <a:lnTo>
                      <a:pt x="293" y="275"/>
                    </a:lnTo>
                    <a:lnTo>
                      <a:pt x="291" y="276"/>
                    </a:lnTo>
                    <a:lnTo>
                      <a:pt x="289" y="276"/>
                    </a:lnTo>
                    <a:lnTo>
                      <a:pt x="288" y="276"/>
                    </a:lnTo>
                    <a:lnTo>
                      <a:pt x="283" y="276"/>
                    </a:lnTo>
                    <a:lnTo>
                      <a:pt x="281" y="276"/>
                    </a:lnTo>
                    <a:lnTo>
                      <a:pt x="279" y="276"/>
                    </a:lnTo>
                    <a:lnTo>
                      <a:pt x="278" y="276"/>
                    </a:lnTo>
                    <a:lnTo>
                      <a:pt x="274" y="276"/>
                    </a:lnTo>
                    <a:lnTo>
                      <a:pt x="272" y="276"/>
                    </a:lnTo>
                    <a:lnTo>
                      <a:pt x="271" y="276"/>
                    </a:lnTo>
                    <a:lnTo>
                      <a:pt x="269" y="276"/>
                    </a:lnTo>
                    <a:lnTo>
                      <a:pt x="264" y="278"/>
                    </a:lnTo>
                    <a:lnTo>
                      <a:pt x="262" y="278"/>
                    </a:lnTo>
                    <a:lnTo>
                      <a:pt x="257" y="278"/>
                    </a:lnTo>
                    <a:lnTo>
                      <a:pt x="252" y="278"/>
                    </a:lnTo>
                    <a:lnTo>
                      <a:pt x="250" y="278"/>
                    </a:lnTo>
                    <a:lnTo>
                      <a:pt x="249" y="278"/>
                    </a:lnTo>
                    <a:lnTo>
                      <a:pt x="247" y="278"/>
                    </a:lnTo>
                    <a:lnTo>
                      <a:pt x="245" y="278"/>
                    </a:lnTo>
                    <a:lnTo>
                      <a:pt x="240" y="280"/>
                    </a:lnTo>
                    <a:lnTo>
                      <a:pt x="239" y="280"/>
                    </a:lnTo>
                    <a:lnTo>
                      <a:pt x="237" y="280"/>
                    </a:lnTo>
                    <a:lnTo>
                      <a:pt x="234" y="280"/>
                    </a:lnTo>
                    <a:lnTo>
                      <a:pt x="232" y="280"/>
                    </a:lnTo>
                    <a:lnTo>
                      <a:pt x="225" y="280"/>
                    </a:lnTo>
                    <a:lnTo>
                      <a:pt x="223" y="280"/>
                    </a:lnTo>
                    <a:lnTo>
                      <a:pt x="213" y="280"/>
                    </a:lnTo>
                    <a:lnTo>
                      <a:pt x="210" y="281"/>
                    </a:lnTo>
                    <a:lnTo>
                      <a:pt x="208" y="281"/>
                    </a:lnTo>
                    <a:lnTo>
                      <a:pt x="206" y="281"/>
                    </a:lnTo>
                    <a:lnTo>
                      <a:pt x="201" y="281"/>
                    </a:lnTo>
                    <a:lnTo>
                      <a:pt x="200" y="281"/>
                    </a:lnTo>
                    <a:lnTo>
                      <a:pt x="196" y="281"/>
                    </a:lnTo>
                    <a:lnTo>
                      <a:pt x="195" y="281"/>
                    </a:lnTo>
                    <a:lnTo>
                      <a:pt x="193" y="281"/>
                    </a:lnTo>
                    <a:lnTo>
                      <a:pt x="188" y="281"/>
                    </a:lnTo>
                    <a:lnTo>
                      <a:pt x="186" y="281"/>
                    </a:lnTo>
                    <a:lnTo>
                      <a:pt x="184" y="281"/>
                    </a:lnTo>
                    <a:lnTo>
                      <a:pt x="183" y="281"/>
                    </a:lnTo>
                    <a:lnTo>
                      <a:pt x="181" y="281"/>
                    </a:lnTo>
                    <a:lnTo>
                      <a:pt x="178" y="281"/>
                    </a:lnTo>
                    <a:lnTo>
                      <a:pt x="176" y="281"/>
                    </a:lnTo>
                    <a:lnTo>
                      <a:pt x="173" y="281"/>
                    </a:lnTo>
                    <a:lnTo>
                      <a:pt x="171" y="281"/>
                    </a:lnTo>
                    <a:lnTo>
                      <a:pt x="169" y="281"/>
                    </a:lnTo>
                    <a:lnTo>
                      <a:pt x="167" y="281"/>
                    </a:lnTo>
                    <a:lnTo>
                      <a:pt x="166" y="283"/>
                    </a:lnTo>
                    <a:lnTo>
                      <a:pt x="164" y="283"/>
                    </a:lnTo>
                    <a:lnTo>
                      <a:pt x="161" y="283"/>
                    </a:lnTo>
                    <a:lnTo>
                      <a:pt x="152" y="283"/>
                    </a:lnTo>
                    <a:lnTo>
                      <a:pt x="149" y="283"/>
                    </a:lnTo>
                    <a:lnTo>
                      <a:pt x="147" y="283"/>
                    </a:lnTo>
                    <a:lnTo>
                      <a:pt x="145" y="283"/>
                    </a:lnTo>
                    <a:lnTo>
                      <a:pt x="144" y="283"/>
                    </a:lnTo>
                    <a:lnTo>
                      <a:pt x="139" y="283"/>
                    </a:lnTo>
                    <a:lnTo>
                      <a:pt x="137" y="283"/>
                    </a:lnTo>
                    <a:lnTo>
                      <a:pt x="135" y="283"/>
                    </a:lnTo>
                    <a:lnTo>
                      <a:pt x="132" y="283"/>
                    </a:lnTo>
                    <a:lnTo>
                      <a:pt x="129" y="283"/>
                    </a:lnTo>
                    <a:lnTo>
                      <a:pt x="127" y="283"/>
                    </a:lnTo>
                    <a:lnTo>
                      <a:pt x="123" y="283"/>
                    </a:lnTo>
                    <a:lnTo>
                      <a:pt x="122" y="283"/>
                    </a:lnTo>
                    <a:lnTo>
                      <a:pt x="117" y="283"/>
                    </a:lnTo>
                    <a:lnTo>
                      <a:pt x="115" y="283"/>
                    </a:lnTo>
                    <a:lnTo>
                      <a:pt x="110" y="283"/>
                    </a:lnTo>
                    <a:lnTo>
                      <a:pt x="108" y="283"/>
                    </a:lnTo>
                    <a:lnTo>
                      <a:pt x="106" y="283"/>
                    </a:lnTo>
                    <a:lnTo>
                      <a:pt x="105" y="283"/>
                    </a:lnTo>
                    <a:lnTo>
                      <a:pt x="98" y="283"/>
                    </a:lnTo>
                    <a:lnTo>
                      <a:pt x="96" y="283"/>
                    </a:lnTo>
                    <a:lnTo>
                      <a:pt x="95" y="283"/>
                    </a:lnTo>
                    <a:lnTo>
                      <a:pt x="93" y="283"/>
                    </a:lnTo>
                    <a:lnTo>
                      <a:pt x="90" y="283"/>
                    </a:lnTo>
                    <a:lnTo>
                      <a:pt x="81" y="283"/>
                    </a:lnTo>
                    <a:lnTo>
                      <a:pt x="79" y="283"/>
                    </a:lnTo>
                    <a:lnTo>
                      <a:pt x="76" y="283"/>
                    </a:lnTo>
                    <a:lnTo>
                      <a:pt x="73" y="283"/>
                    </a:lnTo>
                    <a:lnTo>
                      <a:pt x="69" y="283"/>
                    </a:lnTo>
                    <a:lnTo>
                      <a:pt x="68" y="283"/>
                    </a:lnTo>
                    <a:lnTo>
                      <a:pt x="66" y="283"/>
                    </a:lnTo>
                    <a:lnTo>
                      <a:pt x="64" y="283"/>
                    </a:lnTo>
                    <a:lnTo>
                      <a:pt x="62" y="283"/>
                    </a:lnTo>
                    <a:lnTo>
                      <a:pt x="59" y="283"/>
                    </a:lnTo>
                    <a:lnTo>
                      <a:pt x="56" y="283"/>
                    </a:lnTo>
                    <a:lnTo>
                      <a:pt x="54" y="283"/>
                    </a:lnTo>
                    <a:lnTo>
                      <a:pt x="56" y="281"/>
                    </a:lnTo>
                    <a:lnTo>
                      <a:pt x="54" y="276"/>
                    </a:lnTo>
                    <a:lnTo>
                      <a:pt x="52" y="276"/>
                    </a:lnTo>
                    <a:lnTo>
                      <a:pt x="52" y="275"/>
                    </a:lnTo>
                    <a:lnTo>
                      <a:pt x="51" y="275"/>
                    </a:lnTo>
                    <a:lnTo>
                      <a:pt x="49" y="275"/>
                    </a:lnTo>
                    <a:lnTo>
                      <a:pt x="47" y="269"/>
                    </a:lnTo>
                    <a:lnTo>
                      <a:pt x="47" y="268"/>
                    </a:lnTo>
                    <a:lnTo>
                      <a:pt x="47" y="266"/>
                    </a:lnTo>
                    <a:lnTo>
                      <a:pt x="49" y="266"/>
                    </a:lnTo>
                    <a:lnTo>
                      <a:pt x="49" y="264"/>
                    </a:lnTo>
                    <a:lnTo>
                      <a:pt x="51" y="254"/>
                    </a:lnTo>
                    <a:lnTo>
                      <a:pt x="51" y="253"/>
                    </a:lnTo>
                    <a:lnTo>
                      <a:pt x="51" y="246"/>
                    </a:lnTo>
                    <a:lnTo>
                      <a:pt x="47" y="244"/>
                    </a:lnTo>
                    <a:lnTo>
                      <a:pt x="47" y="239"/>
                    </a:lnTo>
                    <a:lnTo>
                      <a:pt x="49" y="229"/>
                    </a:lnTo>
                    <a:lnTo>
                      <a:pt x="49" y="227"/>
                    </a:lnTo>
                    <a:lnTo>
                      <a:pt x="45" y="225"/>
                    </a:lnTo>
                    <a:lnTo>
                      <a:pt x="44" y="225"/>
                    </a:lnTo>
                    <a:lnTo>
                      <a:pt x="44" y="224"/>
                    </a:lnTo>
                    <a:lnTo>
                      <a:pt x="45" y="217"/>
                    </a:lnTo>
                    <a:lnTo>
                      <a:pt x="45" y="214"/>
                    </a:lnTo>
                    <a:lnTo>
                      <a:pt x="44" y="214"/>
                    </a:lnTo>
                    <a:lnTo>
                      <a:pt x="44" y="212"/>
                    </a:lnTo>
                    <a:lnTo>
                      <a:pt x="42" y="212"/>
                    </a:lnTo>
                    <a:lnTo>
                      <a:pt x="42" y="210"/>
                    </a:lnTo>
                    <a:lnTo>
                      <a:pt x="44" y="207"/>
                    </a:lnTo>
                    <a:lnTo>
                      <a:pt x="44" y="203"/>
                    </a:lnTo>
                    <a:lnTo>
                      <a:pt x="40" y="195"/>
                    </a:lnTo>
                    <a:lnTo>
                      <a:pt x="40" y="193"/>
                    </a:lnTo>
                    <a:lnTo>
                      <a:pt x="37" y="193"/>
                    </a:lnTo>
                    <a:lnTo>
                      <a:pt x="37" y="195"/>
                    </a:lnTo>
                    <a:lnTo>
                      <a:pt x="35" y="195"/>
                    </a:lnTo>
                    <a:lnTo>
                      <a:pt x="34" y="193"/>
                    </a:lnTo>
                    <a:lnTo>
                      <a:pt x="32" y="186"/>
                    </a:lnTo>
                    <a:lnTo>
                      <a:pt x="32" y="185"/>
                    </a:lnTo>
                    <a:lnTo>
                      <a:pt x="34" y="183"/>
                    </a:lnTo>
                    <a:lnTo>
                      <a:pt x="34" y="181"/>
                    </a:lnTo>
                    <a:lnTo>
                      <a:pt x="32" y="180"/>
                    </a:lnTo>
                    <a:lnTo>
                      <a:pt x="34" y="178"/>
                    </a:lnTo>
                    <a:lnTo>
                      <a:pt x="35" y="176"/>
                    </a:lnTo>
                    <a:lnTo>
                      <a:pt x="35" y="170"/>
                    </a:lnTo>
                    <a:lnTo>
                      <a:pt x="35" y="168"/>
                    </a:lnTo>
                    <a:lnTo>
                      <a:pt x="34" y="168"/>
                    </a:lnTo>
                    <a:lnTo>
                      <a:pt x="32" y="164"/>
                    </a:lnTo>
                    <a:lnTo>
                      <a:pt x="30" y="163"/>
                    </a:lnTo>
                    <a:lnTo>
                      <a:pt x="30" y="161"/>
                    </a:lnTo>
                    <a:lnTo>
                      <a:pt x="30" y="159"/>
                    </a:lnTo>
                    <a:lnTo>
                      <a:pt x="30" y="158"/>
                    </a:lnTo>
                    <a:lnTo>
                      <a:pt x="30" y="156"/>
                    </a:lnTo>
                    <a:lnTo>
                      <a:pt x="32" y="153"/>
                    </a:lnTo>
                    <a:lnTo>
                      <a:pt x="25" y="148"/>
                    </a:lnTo>
                    <a:lnTo>
                      <a:pt x="23" y="146"/>
                    </a:lnTo>
                    <a:lnTo>
                      <a:pt x="23" y="144"/>
                    </a:lnTo>
                    <a:lnTo>
                      <a:pt x="22" y="142"/>
                    </a:lnTo>
                    <a:lnTo>
                      <a:pt x="20" y="137"/>
                    </a:lnTo>
                    <a:lnTo>
                      <a:pt x="18" y="134"/>
                    </a:lnTo>
                    <a:lnTo>
                      <a:pt x="18" y="132"/>
                    </a:lnTo>
                    <a:lnTo>
                      <a:pt x="17" y="129"/>
                    </a:lnTo>
                    <a:lnTo>
                      <a:pt x="18" y="129"/>
                    </a:lnTo>
                    <a:lnTo>
                      <a:pt x="20" y="127"/>
                    </a:lnTo>
                    <a:lnTo>
                      <a:pt x="20" y="125"/>
                    </a:lnTo>
                    <a:lnTo>
                      <a:pt x="18" y="122"/>
                    </a:lnTo>
                    <a:lnTo>
                      <a:pt x="17" y="119"/>
                    </a:lnTo>
                    <a:lnTo>
                      <a:pt x="15" y="117"/>
                    </a:lnTo>
                    <a:lnTo>
                      <a:pt x="13" y="117"/>
                    </a:lnTo>
                    <a:lnTo>
                      <a:pt x="13" y="112"/>
                    </a:lnTo>
                    <a:lnTo>
                      <a:pt x="13" y="110"/>
                    </a:lnTo>
                    <a:lnTo>
                      <a:pt x="15" y="109"/>
                    </a:lnTo>
                    <a:lnTo>
                      <a:pt x="17" y="107"/>
                    </a:lnTo>
                    <a:lnTo>
                      <a:pt x="17" y="105"/>
                    </a:lnTo>
                    <a:lnTo>
                      <a:pt x="15" y="105"/>
                    </a:lnTo>
                    <a:lnTo>
                      <a:pt x="15" y="103"/>
                    </a:lnTo>
                    <a:lnTo>
                      <a:pt x="12" y="103"/>
                    </a:lnTo>
                    <a:lnTo>
                      <a:pt x="12" y="102"/>
                    </a:lnTo>
                    <a:lnTo>
                      <a:pt x="10" y="102"/>
                    </a:lnTo>
                    <a:lnTo>
                      <a:pt x="10" y="100"/>
                    </a:lnTo>
                    <a:lnTo>
                      <a:pt x="10" y="98"/>
                    </a:lnTo>
                    <a:lnTo>
                      <a:pt x="10" y="97"/>
                    </a:lnTo>
                    <a:lnTo>
                      <a:pt x="8" y="90"/>
                    </a:lnTo>
                    <a:lnTo>
                      <a:pt x="7" y="87"/>
                    </a:lnTo>
                    <a:lnTo>
                      <a:pt x="5" y="85"/>
                    </a:lnTo>
                    <a:lnTo>
                      <a:pt x="3" y="83"/>
                    </a:lnTo>
                    <a:lnTo>
                      <a:pt x="1" y="83"/>
                    </a:lnTo>
                    <a:lnTo>
                      <a:pt x="0" y="80"/>
                    </a:lnTo>
                    <a:lnTo>
                      <a:pt x="1" y="76"/>
                    </a:lnTo>
                    <a:lnTo>
                      <a:pt x="5" y="71"/>
                    </a:lnTo>
                    <a:lnTo>
                      <a:pt x="7" y="71"/>
                    </a:lnTo>
                    <a:lnTo>
                      <a:pt x="7" y="70"/>
                    </a:lnTo>
                    <a:lnTo>
                      <a:pt x="7" y="68"/>
                    </a:lnTo>
                    <a:lnTo>
                      <a:pt x="8" y="63"/>
                    </a:lnTo>
                    <a:lnTo>
                      <a:pt x="8" y="61"/>
                    </a:lnTo>
                    <a:lnTo>
                      <a:pt x="8" y="58"/>
                    </a:lnTo>
                    <a:lnTo>
                      <a:pt x="8" y="53"/>
                    </a:lnTo>
                    <a:lnTo>
                      <a:pt x="12" y="49"/>
                    </a:lnTo>
                    <a:lnTo>
                      <a:pt x="12" y="48"/>
                    </a:lnTo>
                    <a:lnTo>
                      <a:pt x="13" y="44"/>
                    </a:lnTo>
                    <a:lnTo>
                      <a:pt x="10" y="34"/>
                    </a:lnTo>
                    <a:lnTo>
                      <a:pt x="5" y="34"/>
                    </a:lnTo>
                    <a:lnTo>
                      <a:pt x="5" y="32"/>
                    </a:lnTo>
                    <a:lnTo>
                      <a:pt x="5" y="31"/>
                    </a:lnTo>
                    <a:lnTo>
                      <a:pt x="3" y="29"/>
                    </a:lnTo>
                    <a:lnTo>
                      <a:pt x="5" y="27"/>
                    </a:lnTo>
                    <a:lnTo>
                      <a:pt x="7" y="27"/>
                    </a:lnTo>
                    <a:lnTo>
                      <a:pt x="8" y="26"/>
                    </a:lnTo>
                    <a:lnTo>
                      <a:pt x="8" y="20"/>
                    </a:lnTo>
                    <a:lnTo>
                      <a:pt x="8" y="19"/>
                    </a:lnTo>
                    <a:lnTo>
                      <a:pt x="8" y="17"/>
                    </a:lnTo>
                    <a:lnTo>
                      <a:pt x="7" y="17"/>
                    </a:lnTo>
                    <a:lnTo>
                      <a:pt x="3" y="14"/>
                    </a:lnTo>
                    <a:lnTo>
                      <a:pt x="3" y="12"/>
                    </a:lnTo>
                    <a:lnTo>
                      <a:pt x="5" y="10"/>
                    </a:lnTo>
                    <a:lnTo>
                      <a:pt x="5" y="9"/>
                    </a:lnTo>
                    <a:lnTo>
                      <a:pt x="3" y="9"/>
                    </a:lnTo>
                    <a:lnTo>
                      <a:pt x="12" y="9"/>
                    </a:lnTo>
                    <a:lnTo>
                      <a:pt x="18" y="9"/>
                    </a:lnTo>
                    <a:lnTo>
                      <a:pt x="20" y="9"/>
                    </a:lnTo>
                    <a:lnTo>
                      <a:pt x="27" y="9"/>
                    </a:lnTo>
                    <a:lnTo>
                      <a:pt x="37" y="9"/>
                    </a:lnTo>
                    <a:lnTo>
                      <a:pt x="47" y="9"/>
                    </a:lnTo>
                    <a:lnTo>
                      <a:pt x="49" y="9"/>
                    </a:lnTo>
                    <a:lnTo>
                      <a:pt x="51" y="9"/>
                    </a:lnTo>
                    <a:lnTo>
                      <a:pt x="56" y="9"/>
                    </a:lnTo>
                    <a:lnTo>
                      <a:pt x="69" y="9"/>
                    </a:lnTo>
                    <a:lnTo>
                      <a:pt x="71" y="9"/>
                    </a:lnTo>
                    <a:lnTo>
                      <a:pt x="73" y="9"/>
                    </a:lnTo>
                    <a:lnTo>
                      <a:pt x="74" y="9"/>
                    </a:lnTo>
                    <a:lnTo>
                      <a:pt x="76" y="9"/>
                    </a:lnTo>
                    <a:lnTo>
                      <a:pt x="78" y="9"/>
                    </a:lnTo>
                    <a:lnTo>
                      <a:pt x="84" y="9"/>
                    </a:lnTo>
                    <a:lnTo>
                      <a:pt x="88" y="9"/>
                    </a:lnTo>
                    <a:lnTo>
                      <a:pt x="90" y="9"/>
                    </a:lnTo>
                    <a:lnTo>
                      <a:pt x="90" y="7"/>
                    </a:lnTo>
                    <a:lnTo>
                      <a:pt x="90" y="9"/>
                    </a:lnTo>
                    <a:lnTo>
                      <a:pt x="93" y="7"/>
                    </a:lnTo>
                    <a:lnTo>
                      <a:pt x="96" y="7"/>
                    </a:lnTo>
                    <a:lnTo>
                      <a:pt x="98" y="7"/>
                    </a:lnTo>
                    <a:lnTo>
                      <a:pt x="100" y="7"/>
                    </a:lnTo>
                    <a:lnTo>
                      <a:pt x="101" y="7"/>
                    </a:lnTo>
                    <a:lnTo>
                      <a:pt x="103" y="7"/>
                    </a:lnTo>
                    <a:lnTo>
                      <a:pt x="105" y="7"/>
                    </a:lnTo>
                    <a:lnTo>
                      <a:pt x="106" y="7"/>
                    </a:lnTo>
                    <a:lnTo>
                      <a:pt x="108" y="7"/>
                    </a:lnTo>
                    <a:lnTo>
                      <a:pt x="123" y="7"/>
                    </a:lnTo>
                    <a:lnTo>
                      <a:pt x="127" y="7"/>
                    </a:lnTo>
                    <a:lnTo>
                      <a:pt x="132" y="7"/>
                    </a:lnTo>
                    <a:lnTo>
                      <a:pt x="134" y="7"/>
                    </a:lnTo>
                    <a:lnTo>
                      <a:pt x="137" y="7"/>
                    </a:lnTo>
                    <a:lnTo>
                      <a:pt x="139" y="7"/>
                    </a:lnTo>
                    <a:lnTo>
                      <a:pt x="145" y="7"/>
                    </a:lnTo>
                    <a:lnTo>
                      <a:pt x="154" y="7"/>
                    </a:lnTo>
                    <a:lnTo>
                      <a:pt x="156" y="7"/>
                    </a:lnTo>
                    <a:lnTo>
                      <a:pt x="162" y="7"/>
                    </a:lnTo>
                    <a:lnTo>
                      <a:pt x="173" y="7"/>
                    </a:lnTo>
                    <a:lnTo>
                      <a:pt x="178" y="7"/>
                    </a:lnTo>
                    <a:lnTo>
                      <a:pt x="179" y="7"/>
                    </a:lnTo>
                    <a:lnTo>
                      <a:pt x="183" y="7"/>
                    </a:lnTo>
                    <a:lnTo>
                      <a:pt x="184" y="7"/>
                    </a:lnTo>
                    <a:lnTo>
                      <a:pt x="186" y="7"/>
                    </a:lnTo>
                    <a:lnTo>
                      <a:pt x="188" y="7"/>
                    </a:lnTo>
                    <a:lnTo>
                      <a:pt x="189" y="7"/>
                    </a:lnTo>
                    <a:lnTo>
                      <a:pt x="191" y="7"/>
                    </a:lnTo>
                    <a:lnTo>
                      <a:pt x="193" y="7"/>
                    </a:lnTo>
                    <a:lnTo>
                      <a:pt x="193" y="5"/>
                    </a:lnTo>
                    <a:lnTo>
                      <a:pt x="195" y="5"/>
                    </a:lnTo>
                    <a:lnTo>
                      <a:pt x="198" y="5"/>
                    </a:lnTo>
                    <a:lnTo>
                      <a:pt x="205" y="5"/>
                    </a:lnTo>
                    <a:lnTo>
                      <a:pt x="208" y="5"/>
                    </a:lnTo>
                    <a:lnTo>
                      <a:pt x="218" y="5"/>
                    </a:lnTo>
                    <a:lnTo>
                      <a:pt x="220" y="5"/>
                    </a:lnTo>
                    <a:lnTo>
                      <a:pt x="222" y="5"/>
                    </a:lnTo>
                    <a:lnTo>
                      <a:pt x="228" y="5"/>
                    </a:lnTo>
                    <a:lnTo>
                      <a:pt x="234" y="5"/>
                    </a:lnTo>
                    <a:lnTo>
                      <a:pt x="237" y="5"/>
                    </a:lnTo>
                    <a:lnTo>
                      <a:pt x="239" y="5"/>
                    </a:lnTo>
                    <a:lnTo>
                      <a:pt x="240" y="5"/>
                    </a:lnTo>
                    <a:lnTo>
                      <a:pt x="242" y="5"/>
                    </a:lnTo>
                    <a:lnTo>
                      <a:pt x="249" y="4"/>
                    </a:lnTo>
                    <a:lnTo>
                      <a:pt x="254" y="4"/>
                    </a:lnTo>
                    <a:lnTo>
                      <a:pt x="257" y="4"/>
                    </a:lnTo>
                    <a:lnTo>
                      <a:pt x="259" y="4"/>
                    </a:lnTo>
                    <a:lnTo>
                      <a:pt x="266" y="4"/>
                    </a:lnTo>
                    <a:lnTo>
                      <a:pt x="269" y="4"/>
                    </a:lnTo>
                    <a:lnTo>
                      <a:pt x="271" y="4"/>
                    </a:lnTo>
                    <a:lnTo>
                      <a:pt x="276" y="4"/>
                    </a:lnTo>
                    <a:lnTo>
                      <a:pt x="278" y="4"/>
                    </a:lnTo>
                    <a:lnTo>
                      <a:pt x="284" y="4"/>
                    </a:lnTo>
                    <a:lnTo>
                      <a:pt x="286" y="4"/>
                    </a:lnTo>
                    <a:lnTo>
                      <a:pt x="293" y="2"/>
                    </a:lnTo>
                    <a:lnTo>
                      <a:pt x="295" y="2"/>
                    </a:lnTo>
                    <a:lnTo>
                      <a:pt x="296" y="2"/>
                    </a:lnTo>
                    <a:lnTo>
                      <a:pt x="298" y="2"/>
                    </a:lnTo>
                    <a:lnTo>
                      <a:pt x="300" y="2"/>
                    </a:lnTo>
                    <a:lnTo>
                      <a:pt x="301" y="2"/>
                    </a:lnTo>
                    <a:lnTo>
                      <a:pt x="303" y="2"/>
                    </a:lnTo>
                    <a:lnTo>
                      <a:pt x="305" y="2"/>
                    </a:lnTo>
                    <a:lnTo>
                      <a:pt x="306" y="2"/>
                    </a:lnTo>
                    <a:lnTo>
                      <a:pt x="310" y="2"/>
                    </a:lnTo>
                    <a:lnTo>
                      <a:pt x="313" y="2"/>
                    </a:lnTo>
                    <a:lnTo>
                      <a:pt x="315" y="2"/>
                    </a:lnTo>
                    <a:lnTo>
                      <a:pt x="320" y="2"/>
                    </a:lnTo>
                    <a:lnTo>
                      <a:pt x="328" y="0"/>
                    </a:lnTo>
                    <a:close/>
                  </a:path>
                </a:pathLst>
              </a:custGeom>
              <a:solidFill>
                <a:srgbClr val="BFFF8C"/>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43" name="Freeform 34"/>
              <p:cNvSpPr>
                <a:spLocks/>
              </p:cNvSpPr>
              <p:nvPr/>
            </p:nvSpPr>
            <p:spPr bwMode="auto">
              <a:xfrm>
                <a:off x="5591176" y="3019425"/>
                <a:ext cx="787400" cy="465138"/>
              </a:xfrm>
              <a:custGeom>
                <a:avLst/>
                <a:gdLst>
                  <a:gd name="T0" fmla="*/ 59 w 496"/>
                  <a:gd name="T1" fmla="*/ 2 h 293"/>
                  <a:gd name="T2" fmla="*/ 72 w 496"/>
                  <a:gd name="T3" fmla="*/ 4 h 293"/>
                  <a:gd name="T4" fmla="*/ 103 w 496"/>
                  <a:gd name="T5" fmla="*/ 5 h 293"/>
                  <a:gd name="T6" fmla="*/ 118 w 496"/>
                  <a:gd name="T7" fmla="*/ 5 h 293"/>
                  <a:gd name="T8" fmla="*/ 150 w 496"/>
                  <a:gd name="T9" fmla="*/ 7 h 293"/>
                  <a:gd name="T10" fmla="*/ 171 w 496"/>
                  <a:gd name="T11" fmla="*/ 7 h 293"/>
                  <a:gd name="T12" fmla="*/ 196 w 496"/>
                  <a:gd name="T13" fmla="*/ 9 h 293"/>
                  <a:gd name="T14" fmla="*/ 208 w 496"/>
                  <a:gd name="T15" fmla="*/ 9 h 293"/>
                  <a:gd name="T16" fmla="*/ 223 w 496"/>
                  <a:gd name="T17" fmla="*/ 9 h 293"/>
                  <a:gd name="T18" fmla="*/ 237 w 496"/>
                  <a:gd name="T19" fmla="*/ 11 h 293"/>
                  <a:gd name="T20" fmla="*/ 267 w 496"/>
                  <a:gd name="T21" fmla="*/ 11 h 293"/>
                  <a:gd name="T22" fmla="*/ 279 w 496"/>
                  <a:gd name="T23" fmla="*/ 11 h 293"/>
                  <a:gd name="T24" fmla="*/ 310 w 496"/>
                  <a:gd name="T25" fmla="*/ 12 h 293"/>
                  <a:gd name="T26" fmla="*/ 330 w 496"/>
                  <a:gd name="T27" fmla="*/ 12 h 293"/>
                  <a:gd name="T28" fmla="*/ 365 w 496"/>
                  <a:gd name="T29" fmla="*/ 12 h 293"/>
                  <a:gd name="T30" fmla="*/ 389 w 496"/>
                  <a:gd name="T31" fmla="*/ 12 h 293"/>
                  <a:gd name="T32" fmla="*/ 411 w 496"/>
                  <a:gd name="T33" fmla="*/ 12 h 293"/>
                  <a:gd name="T34" fmla="*/ 459 w 496"/>
                  <a:gd name="T35" fmla="*/ 24 h 293"/>
                  <a:gd name="T36" fmla="*/ 469 w 496"/>
                  <a:gd name="T37" fmla="*/ 21 h 293"/>
                  <a:gd name="T38" fmla="*/ 467 w 496"/>
                  <a:gd name="T39" fmla="*/ 43 h 293"/>
                  <a:gd name="T40" fmla="*/ 474 w 496"/>
                  <a:gd name="T41" fmla="*/ 72 h 293"/>
                  <a:gd name="T42" fmla="*/ 486 w 496"/>
                  <a:gd name="T43" fmla="*/ 90 h 293"/>
                  <a:gd name="T44" fmla="*/ 494 w 496"/>
                  <a:gd name="T45" fmla="*/ 99 h 293"/>
                  <a:gd name="T46" fmla="*/ 494 w 496"/>
                  <a:gd name="T47" fmla="*/ 121 h 293"/>
                  <a:gd name="T48" fmla="*/ 494 w 496"/>
                  <a:gd name="T49" fmla="*/ 146 h 293"/>
                  <a:gd name="T50" fmla="*/ 494 w 496"/>
                  <a:gd name="T51" fmla="*/ 168 h 293"/>
                  <a:gd name="T52" fmla="*/ 494 w 496"/>
                  <a:gd name="T53" fmla="*/ 180 h 293"/>
                  <a:gd name="T54" fmla="*/ 496 w 496"/>
                  <a:gd name="T55" fmla="*/ 202 h 293"/>
                  <a:gd name="T56" fmla="*/ 496 w 496"/>
                  <a:gd name="T57" fmla="*/ 214 h 293"/>
                  <a:gd name="T58" fmla="*/ 496 w 496"/>
                  <a:gd name="T59" fmla="*/ 234 h 293"/>
                  <a:gd name="T60" fmla="*/ 496 w 496"/>
                  <a:gd name="T61" fmla="*/ 251 h 293"/>
                  <a:gd name="T62" fmla="*/ 496 w 496"/>
                  <a:gd name="T63" fmla="*/ 271 h 293"/>
                  <a:gd name="T64" fmla="*/ 496 w 496"/>
                  <a:gd name="T65" fmla="*/ 287 h 293"/>
                  <a:gd name="T66" fmla="*/ 487 w 496"/>
                  <a:gd name="T67" fmla="*/ 293 h 293"/>
                  <a:gd name="T68" fmla="*/ 465 w 496"/>
                  <a:gd name="T69" fmla="*/ 293 h 293"/>
                  <a:gd name="T70" fmla="*/ 435 w 496"/>
                  <a:gd name="T71" fmla="*/ 293 h 293"/>
                  <a:gd name="T72" fmla="*/ 421 w 496"/>
                  <a:gd name="T73" fmla="*/ 293 h 293"/>
                  <a:gd name="T74" fmla="*/ 408 w 496"/>
                  <a:gd name="T75" fmla="*/ 293 h 293"/>
                  <a:gd name="T76" fmla="*/ 386 w 496"/>
                  <a:gd name="T77" fmla="*/ 293 h 293"/>
                  <a:gd name="T78" fmla="*/ 354 w 496"/>
                  <a:gd name="T79" fmla="*/ 293 h 293"/>
                  <a:gd name="T80" fmla="*/ 335 w 496"/>
                  <a:gd name="T81" fmla="*/ 293 h 293"/>
                  <a:gd name="T82" fmla="*/ 304 w 496"/>
                  <a:gd name="T83" fmla="*/ 293 h 293"/>
                  <a:gd name="T84" fmla="*/ 286 w 496"/>
                  <a:gd name="T85" fmla="*/ 293 h 293"/>
                  <a:gd name="T86" fmla="*/ 255 w 496"/>
                  <a:gd name="T87" fmla="*/ 292 h 293"/>
                  <a:gd name="T88" fmla="*/ 218 w 496"/>
                  <a:gd name="T89" fmla="*/ 292 h 293"/>
                  <a:gd name="T90" fmla="*/ 184 w 496"/>
                  <a:gd name="T91" fmla="*/ 290 h 293"/>
                  <a:gd name="T92" fmla="*/ 150 w 496"/>
                  <a:gd name="T93" fmla="*/ 288 h 293"/>
                  <a:gd name="T94" fmla="*/ 96 w 496"/>
                  <a:gd name="T95" fmla="*/ 287 h 293"/>
                  <a:gd name="T96" fmla="*/ 72 w 496"/>
                  <a:gd name="T97" fmla="*/ 285 h 293"/>
                  <a:gd name="T98" fmla="*/ 44 w 496"/>
                  <a:gd name="T99" fmla="*/ 285 h 293"/>
                  <a:gd name="T100" fmla="*/ 1 w 496"/>
                  <a:gd name="T101" fmla="*/ 282 h 293"/>
                  <a:gd name="T102" fmla="*/ 1 w 496"/>
                  <a:gd name="T103" fmla="*/ 253 h 293"/>
                  <a:gd name="T104" fmla="*/ 1 w 496"/>
                  <a:gd name="T105" fmla="*/ 231 h 293"/>
                  <a:gd name="T106" fmla="*/ 3 w 496"/>
                  <a:gd name="T107" fmla="*/ 214 h 293"/>
                  <a:gd name="T108" fmla="*/ 5 w 496"/>
                  <a:gd name="T109" fmla="*/ 195 h 293"/>
                  <a:gd name="T110" fmla="*/ 8 w 496"/>
                  <a:gd name="T111" fmla="*/ 139 h 293"/>
                  <a:gd name="T112" fmla="*/ 10 w 496"/>
                  <a:gd name="T113" fmla="*/ 117 h 293"/>
                  <a:gd name="T114" fmla="*/ 13 w 496"/>
                  <a:gd name="T115" fmla="*/ 60 h 293"/>
                  <a:gd name="T116" fmla="*/ 13 w 496"/>
                  <a:gd name="T117" fmla="*/ 39 h 293"/>
                  <a:gd name="T118" fmla="*/ 25 w 496"/>
                  <a:gd name="T119" fmla="*/ 0 h 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96" h="293">
                    <a:moveTo>
                      <a:pt x="25" y="0"/>
                    </a:moveTo>
                    <a:lnTo>
                      <a:pt x="30" y="0"/>
                    </a:lnTo>
                    <a:lnTo>
                      <a:pt x="32" y="0"/>
                    </a:lnTo>
                    <a:lnTo>
                      <a:pt x="44" y="2"/>
                    </a:lnTo>
                    <a:lnTo>
                      <a:pt x="49" y="2"/>
                    </a:lnTo>
                    <a:lnTo>
                      <a:pt x="57" y="2"/>
                    </a:lnTo>
                    <a:lnTo>
                      <a:pt x="59" y="2"/>
                    </a:lnTo>
                    <a:lnTo>
                      <a:pt x="62" y="2"/>
                    </a:lnTo>
                    <a:lnTo>
                      <a:pt x="64" y="2"/>
                    </a:lnTo>
                    <a:lnTo>
                      <a:pt x="66" y="2"/>
                    </a:lnTo>
                    <a:lnTo>
                      <a:pt x="67" y="4"/>
                    </a:lnTo>
                    <a:lnTo>
                      <a:pt x="69" y="4"/>
                    </a:lnTo>
                    <a:lnTo>
                      <a:pt x="71" y="4"/>
                    </a:lnTo>
                    <a:lnTo>
                      <a:pt x="72" y="4"/>
                    </a:lnTo>
                    <a:lnTo>
                      <a:pt x="76" y="4"/>
                    </a:lnTo>
                    <a:lnTo>
                      <a:pt x="79" y="4"/>
                    </a:lnTo>
                    <a:lnTo>
                      <a:pt x="81" y="4"/>
                    </a:lnTo>
                    <a:lnTo>
                      <a:pt x="88" y="4"/>
                    </a:lnTo>
                    <a:lnTo>
                      <a:pt x="100" y="5"/>
                    </a:lnTo>
                    <a:lnTo>
                      <a:pt x="101" y="5"/>
                    </a:lnTo>
                    <a:lnTo>
                      <a:pt x="103" y="5"/>
                    </a:lnTo>
                    <a:lnTo>
                      <a:pt x="105" y="5"/>
                    </a:lnTo>
                    <a:lnTo>
                      <a:pt x="106" y="5"/>
                    </a:lnTo>
                    <a:lnTo>
                      <a:pt x="110" y="5"/>
                    </a:lnTo>
                    <a:lnTo>
                      <a:pt x="111" y="5"/>
                    </a:lnTo>
                    <a:lnTo>
                      <a:pt x="115" y="5"/>
                    </a:lnTo>
                    <a:lnTo>
                      <a:pt x="116" y="5"/>
                    </a:lnTo>
                    <a:lnTo>
                      <a:pt x="118" y="5"/>
                    </a:lnTo>
                    <a:lnTo>
                      <a:pt x="120" y="5"/>
                    </a:lnTo>
                    <a:lnTo>
                      <a:pt x="123" y="5"/>
                    </a:lnTo>
                    <a:lnTo>
                      <a:pt x="133" y="7"/>
                    </a:lnTo>
                    <a:lnTo>
                      <a:pt x="135" y="7"/>
                    </a:lnTo>
                    <a:lnTo>
                      <a:pt x="137" y="7"/>
                    </a:lnTo>
                    <a:lnTo>
                      <a:pt x="149" y="7"/>
                    </a:lnTo>
                    <a:lnTo>
                      <a:pt x="150" y="7"/>
                    </a:lnTo>
                    <a:lnTo>
                      <a:pt x="152" y="7"/>
                    </a:lnTo>
                    <a:lnTo>
                      <a:pt x="154" y="7"/>
                    </a:lnTo>
                    <a:lnTo>
                      <a:pt x="159" y="7"/>
                    </a:lnTo>
                    <a:lnTo>
                      <a:pt x="162" y="7"/>
                    </a:lnTo>
                    <a:lnTo>
                      <a:pt x="164" y="7"/>
                    </a:lnTo>
                    <a:lnTo>
                      <a:pt x="166" y="7"/>
                    </a:lnTo>
                    <a:lnTo>
                      <a:pt x="171" y="7"/>
                    </a:lnTo>
                    <a:lnTo>
                      <a:pt x="179" y="9"/>
                    </a:lnTo>
                    <a:lnTo>
                      <a:pt x="181" y="9"/>
                    </a:lnTo>
                    <a:lnTo>
                      <a:pt x="184" y="9"/>
                    </a:lnTo>
                    <a:lnTo>
                      <a:pt x="186" y="9"/>
                    </a:lnTo>
                    <a:lnTo>
                      <a:pt x="193" y="9"/>
                    </a:lnTo>
                    <a:lnTo>
                      <a:pt x="194" y="9"/>
                    </a:lnTo>
                    <a:lnTo>
                      <a:pt x="196" y="9"/>
                    </a:lnTo>
                    <a:lnTo>
                      <a:pt x="198" y="9"/>
                    </a:lnTo>
                    <a:lnTo>
                      <a:pt x="199" y="9"/>
                    </a:lnTo>
                    <a:lnTo>
                      <a:pt x="201" y="9"/>
                    </a:lnTo>
                    <a:lnTo>
                      <a:pt x="203" y="9"/>
                    </a:lnTo>
                    <a:lnTo>
                      <a:pt x="205" y="9"/>
                    </a:lnTo>
                    <a:lnTo>
                      <a:pt x="206" y="9"/>
                    </a:lnTo>
                    <a:lnTo>
                      <a:pt x="208" y="9"/>
                    </a:lnTo>
                    <a:lnTo>
                      <a:pt x="210" y="9"/>
                    </a:lnTo>
                    <a:lnTo>
                      <a:pt x="211" y="9"/>
                    </a:lnTo>
                    <a:lnTo>
                      <a:pt x="213" y="9"/>
                    </a:lnTo>
                    <a:lnTo>
                      <a:pt x="215" y="9"/>
                    </a:lnTo>
                    <a:lnTo>
                      <a:pt x="216" y="9"/>
                    </a:lnTo>
                    <a:lnTo>
                      <a:pt x="221" y="9"/>
                    </a:lnTo>
                    <a:lnTo>
                      <a:pt x="223" y="9"/>
                    </a:lnTo>
                    <a:lnTo>
                      <a:pt x="227" y="11"/>
                    </a:lnTo>
                    <a:lnTo>
                      <a:pt x="228" y="11"/>
                    </a:lnTo>
                    <a:lnTo>
                      <a:pt x="230" y="11"/>
                    </a:lnTo>
                    <a:lnTo>
                      <a:pt x="232" y="11"/>
                    </a:lnTo>
                    <a:lnTo>
                      <a:pt x="233" y="11"/>
                    </a:lnTo>
                    <a:lnTo>
                      <a:pt x="235" y="11"/>
                    </a:lnTo>
                    <a:lnTo>
                      <a:pt x="237" y="11"/>
                    </a:lnTo>
                    <a:lnTo>
                      <a:pt x="238" y="11"/>
                    </a:lnTo>
                    <a:lnTo>
                      <a:pt x="240" y="11"/>
                    </a:lnTo>
                    <a:lnTo>
                      <a:pt x="242" y="11"/>
                    </a:lnTo>
                    <a:lnTo>
                      <a:pt x="243" y="11"/>
                    </a:lnTo>
                    <a:lnTo>
                      <a:pt x="259" y="11"/>
                    </a:lnTo>
                    <a:lnTo>
                      <a:pt x="264" y="11"/>
                    </a:lnTo>
                    <a:lnTo>
                      <a:pt x="267" y="11"/>
                    </a:lnTo>
                    <a:lnTo>
                      <a:pt x="269" y="11"/>
                    </a:lnTo>
                    <a:lnTo>
                      <a:pt x="271" y="11"/>
                    </a:lnTo>
                    <a:lnTo>
                      <a:pt x="272" y="11"/>
                    </a:lnTo>
                    <a:lnTo>
                      <a:pt x="274" y="11"/>
                    </a:lnTo>
                    <a:lnTo>
                      <a:pt x="276" y="11"/>
                    </a:lnTo>
                    <a:lnTo>
                      <a:pt x="277" y="11"/>
                    </a:lnTo>
                    <a:lnTo>
                      <a:pt x="279" y="11"/>
                    </a:lnTo>
                    <a:lnTo>
                      <a:pt x="284" y="11"/>
                    </a:lnTo>
                    <a:lnTo>
                      <a:pt x="286" y="11"/>
                    </a:lnTo>
                    <a:lnTo>
                      <a:pt x="288" y="11"/>
                    </a:lnTo>
                    <a:lnTo>
                      <a:pt x="289" y="11"/>
                    </a:lnTo>
                    <a:lnTo>
                      <a:pt x="291" y="11"/>
                    </a:lnTo>
                    <a:lnTo>
                      <a:pt x="306" y="12"/>
                    </a:lnTo>
                    <a:lnTo>
                      <a:pt x="310" y="12"/>
                    </a:lnTo>
                    <a:lnTo>
                      <a:pt x="311" y="12"/>
                    </a:lnTo>
                    <a:lnTo>
                      <a:pt x="313" y="12"/>
                    </a:lnTo>
                    <a:lnTo>
                      <a:pt x="316" y="12"/>
                    </a:lnTo>
                    <a:lnTo>
                      <a:pt x="323" y="12"/>
                    </a:lnTo>
                    <a:lnTo>
                      <a:pt x="326" y="12"/>
                    </a:lnTo>
                    <a:lnTo>
                      <a:pt x="328" y="12"/>
                    </a:lnTo>
                    <a:lnTo>
                      <a:pt x="330" y="12"/>
                    </a:lnTo>
                    <a:lnTo>
                      <a:pt x="337" y="12"/>
                    </a:lnTo>
                    <a:lnTo>
                      <a:pt x="338" y="12"/>
                    </a:lnTo>
                    <a:lnTo>
                      <a:pt x="345" y="12"/>
                    </a:lnTo>
                    <a:lnTo>
                      <a:pt x="347" y="12"/>
                    </a:lnTo>
                    <a:lnTo>
                      <a:pt x="352" y="12"/>
                    </a:lnTo>
                    <a:lnTo>
                      <a:pt x="364" y="12"/>
                    </a:lnTo>
                    <a:lnTo>
                      <a:pt x="365" y="12"/>
                    </a:lnTo>
                    <a:lnTo>
                      <a:pt x="367" y="12"/>
                    </a:lnTo>
                    <a:lnTo>
                      <a:pt x="369" y="12"/>
                    </a:lnTo>
                    <a:lnTo>
                      <a:pt x="371" y="12"/>
                    </a:lnTo>
                    <a:lnTo>
                      <a:pt x="374" y="12"/>
                    </a:lnTo>
                    <a:lnTo>
                      <a:pt x="384" y="12"/>
                    </a:lnTo>
                    <a:lnTo>
                      <a:pt x="387" y="12"/>
                    </a:lnTo>
                    <a:lnTo>
                      <a:pt x="389" y="12"/>
                    </a:lnTo>
                    <a:lnTo>
                      <a:pt x="394" y="12"/>
                    </a:lnTo>
                    <a:lnTo>
                      <a:pt x="396" y="12"/>
                    </a:lnTo>
                    <a:lnTo>
                      <a:pt x="398" y="12"/>
                    </a:lnTo>
                    <a:lnTo>
                      <a:pt x="401" y="12"/>
                    </a:lnTo>
                    <a:lnTo>
                      <a:pt x="403" y="12"/>
                    </a:lnTo>
                    <a:lnTo>
                      <a:pt x="406" y="12"/>
                    </a:lnTo>
                    <a:lnTo>
                      <a:pt x="411" y="12"/>
                    </a:lnTo>
                    <a:lnTo>
                      <a:pt x="418" y="12"/>
                    </a:lnTo>
                    <a:lnTo>
                      <a:pt x="443" y="12"/>
                    </a:lnTo>
                    <a:lnTo>
                      <a:pt x="445" y="12"/>
                    </a:lnTo>
                    <a:lnTo>
                      <a:pt x="448" y="12"/>
                    </a:lnTo>
                    <a:lnTo>
                      <a:pt x="448" y="14"/>
                    </a:lnTo>
                    <a:lnTo>
                      <a:pt x="457" y="22"/>
                    </a:lnTo>
                    <a:lnTo>
                      <a:pt x="459" y="24"/>
                    </a:lnTo>
                    <a:lnTo>
                      <a:pt x="460" y="24"/>
                    </a:lnTo>
                    <a:lnTo>
                      <a:pt x="462" y="26"/>
                    </a:lnTo>
                    <a:lnTo>
                      <a:pt x="465" y="24"/>
                    </a:lnTo>
                    <a:lnTo>
                      <a:pt x="465" y="22"/>
                    </a:lnTo>
                    <a:lnTo>
                      <a:pt x="467" y="22"/>
                    </a:lnTo>
                    <a:lnTo>
                      <a:pt x="467" y="21"/>
                    </a:lnTo>
                    <a:lnTo>
                      <a:pt x="469" y="21"/>
                    </a:lnTo>
                    <a:lnTo>
                      <a:pt x="470" y="21"/>
                    </a:lnTo>
                    <a:lnTo>
                      <a:pt x="472" y="22"/>
                    </a:lnTo>
                    <a:lnTo>
                      <a:pt x="474" y="29"/>
                    </a:lnTo>
                    <a:lnTo>
                      <a:pt x="474" y="34"/>
                    </a:lnTo>
                    <a:lnTo>
                      <a:pt x="474" y="38"/>
                    </a:lnTo>
                    <a:lnTo>
                      <a:pt x="472" y="38"/>
                    </a:lnTo>
                    <a:lnTo>
                      <a:pt x="467" y="43"/>
                    </a:lnTo>
                    <a:lnTo>
                      <a:pt x="464" y="48"/>
                    </a:lnTo>
                    <a:lnTo>
                      <a:pt x="460" y="53"/>
                    </a:lnTo>
                    <a:lnTo>
                      <a:pt x="460" y="55"/>
                    </a:lnTo>
                    <a:lnTo>
                      <a:pt x="462" y="56"/>
                    </a:lnTo>
                    <a:lnTo>
                      <a:pt x="470" y="66"/>
                    </a:lnTo>
                    <a:lnTo>
                      <a:pt x="472" y="68"/>
                    </a:lnTo>
                    <a:lnTo>
                      <a:pt x="474" y="72"/>
                    </a:lnTo>
                    <a:lnTo>
                      <a:pt x="474" y="73"/>
                    </a:lnTo>
                    <a:lnTo>
                      <a:pt x="474" y="77"/>
                    </a:lnTo>
                    <a:lnTo>
                      <a:pt x="476" y="78"/>
                    </a:lnTo>
                    <a:lnTo>
                      <a:pt x="479" y="85"/>
                    </a:lnTo>
                    <a:lnTo>
                      <a:pt x="482" y="87"/>
                    </a:lnTo>
                    <a:lnTo>
                      <a:pt x="484" y="90"/>
                    </a:lnTo>
                    <a:lnTo>
                      <a:pt x="486" y="90"/>
                    </a:lnTo>
                    <a:lnTo>
                      <a:pt x="487" y="90"/>
                    </a:lnTo>
                    <a:lnTo>
                      <a:pt x="494" y="90"/>
                    </a:lnTo>
                    <a:lnTo>
                      <a:pt x="494" y="92"/>
                    </a:lnTo>
                    <a:lnTo>
                      <a:pt x="496" y="92"/>
                    </a:lnTo>
                    <a:lnTo>
                      <a:pt x="494" y="95"/>
                    </a:lnTo>
                    <a:lnTo>
                      <a:pt x="494" y="97"/>
                    </a:lnTo>
                    <a:lnTo>
                      <a:pt x="494" y="99"/>
                    </a:lnTo>
                    <a:lnTo>
                      <a:pt x="494" y="100"/>
                    </a:lnTo>
                    <a:lnTo>
                      <a:pt x="494" y="102"/>
                    </a:lnTo>
                    <a:lnTo>
                      <a:pt x="494" y="110"/>
                    </a:lnTo>
                    <a:lnTo>
                      <a:pt x="494" y="112"/>
                    </a:lnTo>
                    <a:lnTo>
                      <a:pt x="494" y="117"/>
                    </a:lnTo>
                    <a:lnTo>
                      <a:pt x="494" y="119"/>
                    </a:lnTo>
                    <a:lnTo>
                      <a:pt x="494" y="121"/>
                    </a:lnTo>
                    <a:lnTo>
                      <a:pt x="494" y="124"/>
                    </a:lnTo>
                    <a:lnTo>
                      <a:pt x="494" y="129"/>
                    </a:lnTo>
                    <a:lnTo>
                      <a:pt x="494" y="131"/>
                    </a:lnTo>
                    <a:lnTo>
                      <a:pt x="494" y="139"/>
                    </a:lnTo>
                    <a:lnTo>
                      <a:pt x="494" y="141"/>
                    </a:lnTo>
                    <a:lnTo>
                      <a:pt x="494" y="143"/>
                    </a:lnTo>
                    <a:lnTo>
                      <a:pt x="494" y="146"/>
                    </a:lnTo>
                    <a:lnTo>
                      <a:pt x="494" y="148"/>
                    </a:lnTo>
                    <a:lnTo>
                      <a:pt x="494" y="153"/>
                    </a:lnTo>
                    <a:lnTo>
                      <a:pt x="494" y="155"/>
                    </a:lnTo>
                    <a:lnTo>
                      <a:pt x="494" y="161"/>
                    </a:lnTo>
                    <a:lnTo>
                      <a:pt x="494" y="163"/>
                    </a:lnTo>
                    <a:lnTo>
                      <a:pt x="494" y="165"/>
                    </a:lnTo>
                    <a:lnTo>
                      <a:pt x="494" y="168"/>
                    </a:lnTo>
                    <a:lnTo>
                      <a:pt x="494" y="170"/>
                    </a:lnTo>
                    <a:lnTo>
                      <a:pt x="494" y="171"/>
                    </a:lnTo>
                    <a:lnTo>
                      <a:pt x="494" y="173"/>
                    </a:lnTo>
                    <a:lnTo>
                      <a:pt x="494" y="175"/>
                    </a:lnTo>
                    <a:lnTo>
                      <a:pt x="494" y="177"/>
                    </a:lnTo>
                    <a:lnTo>
                      <a:pt x="494" y="178"/>
                    </a:lnTo>
                    <a:lnTo>
                      <a:pt x="494" y="180"/>
                    </a:lnTo>
                    <a:lnTo>
                      <a:pt x="494" y="182"/>
                    </a:lnTo>
                    <a:lnTo>
                      <a:pt x="494" y="183"/>
                    </a:lnTo>
                    <a:lnTo>
                      <a:pt x="494" y="185"/>
                    </a:lnTo>
                    <a:lnTo>
                      <a:pt x="494" y="193"/>
                    </a:lnTo>
                    <a:lnTo>
                      <a:pt x="496" y="197"/>
                    </a:lnTo>
                    <a:lnTo>
                      <a:pt x="496" y="200"/>
                    </a:lnTo>
                    <a:lnTo>
                      <a:pt x="496" y="202"/>
                    </a:lnTo>
                    <a:lnTo>
                      <a:pt x="496" y="204"/>
                    </a:lnTo>
                    <a:lnTo>
                      <a:pt x="496" y="205"/>
                    </a:lnTo>
                    <a:lnTo>
                      <a:pt x="496" y="207"/>
                    </a:lnTo>
                    <a:lnTo>
                      <a:pt x="496" y="209"/>
                    </a:lnTo>
                    <a:lnTo>
                      <a:pt x="496" y="210"/>
                    </a:lnTo>
                    <a:lnTo>
                      <a:pt x="496" y="212"/>
                    </a:lnTo>
                    <a:lnTo>
                      <a:pt x="496" y="214"/>
                    </a:lnTo>
                    <a:lnTo>
                      <a:pt x="496" y="216"/>
                    </a:lnTo>
                    <a:lnTo>
                      <a:pt x="496" y="217"/>
                    </a:lnTo>
                    <a:lnTo>
                      <a:pt x="496" y="226"/>
                    </a:lnTo>
                    <a:lnTo>
                      <a:pt x="496" y="229"/>
                    </a:lnTo>
                    <a:lnTo>
                      <a:pt x="496" y="231"/>
                    </a:lnTo>
                    <a:lnTo>
                      <a:pt x="496" y="232"/>
                    </a:lnTo>
                    <a:lnTo>
                      <a:pt x="496" y="234"/>
                    </a:lnTo>
                    <a:lnTo>
                      <a:pt x="496" y="236"/>
                    </a:lnTo>
                    <a:lnTo>
                      <a:pt x="496" y="239"/>
                    </a:lnTo>
                    <a:lnTo>
                      <a:pt x="496" y="241"/>
                    </a:lnTo>
                    <a:lnTo>
                      <a:pt x="496" y="244"/>
                    </a:lnTo>
                    <a:lnTo>
                      <a:pt x="496" y="248"/>
                    </a:lnTo>
                    <a:lnTo>
                      <a:pt x="496" y="249"/>
                    </a:lnTo>
                    <a:lnTo>
                      <a:pt x="496" y="251"/>
                    </a:lnTo>
                    <a:lnTo>
                      <a:pt x="496" y="253"/>
                    </a:lnTo>
                    <a:lnTo>
                      <a:pt x="496" y="254"/>
                    </a:lnTo>
                    <a:lnTo>
                      <a:pt x="496" y="256"/>
                    </a:lnTo>
                    <a:lnTo>
                      <a:pt x="496" y="260"/>
                    </a:lnTo>
                    <a:lnTo>
                      <a:pt x="496" y="261"/>
                    </a:lnTo>
                    <a:lnTo>
                      <a:pt x="496" y="263"/>
                    </a:lnTo>
                    <a:lnTo>
                      <a:pt x="496" y="271"/>
                    </a:lnTo>
                    <a:lnTo>
                      <a:pt x="496" y="273"/>
                    </a:lnTo>
                    <a:lnTo>
                      <a:pt x="496" y="277"/>
                    </a:lnTo>
                    <a:lnTo>
                      <a:pt x="496" y="278"/>
                    </a:lnTo>
                    <a:lnTo>
                      <a:pt x="496" y="282"/>
                    </a:lnTo>
                    <a:lnTo>
                      <a:pt x="496" y="283"/>
                    </a:lnTo>
                    <a:lnTo>
                      <a:pt x="496" y="285"/>
                    </a:lnTo>
                    <a:lnTo>
                      <a:pt x="496" y="287"/>
                    </a:lnTo>
                    <a:lnTo>
                      <a:pt x="496" y="288"/>
                    </a:lnTo>
                    <a:lnTo>
                      <a:pt x="496" y="290"/>
                    </a:lnTo>
                    <a:lnTo>
                      <a:pt x="496" y="292"/>
                    </a:lnTo>
                    <a:lnTo>
                      <a:pt x="496" y="293"/>
                    </a:lnTo>
                    <a:lnTo>
                      <a:pt x="491" y="293"/>
                    </a:lnTo>
                    <a:lnTo>
                      <a:pt x="489" y="293"/>
                    </a:lnTo>
                    <a:lnTo>
                      <a:pt x="487" y="293"/>
                    </a:lnTo>
                    <a:lnTo>
                      <a:pt x="486" y="293"/>
                    </a:lnTo>
                    <a:lnTo>
                      <a:pt x="482" y="293"/>
                    </a:lnTo>
                    <a:lnTo>
                      <a:pt x="481" y="293"/>
                    </a:lnTo>
                    <a:lnTo>
                      <a:pt x="470" y="293"/>
                    </a:lnTo>
                    <a:lnTo>
                      <a:pt x="469" y="293"/>
                    </a:lnTo>
                    <a:lnTo>
                      <a:pt x="467" y="293"/>
                    </a:lnTo>
                    <a:lnTo>
                      <a:pt x="465" y="293"/>
                    </a:lnTo>
                    <a:lnTo>
                      <a:pt x="460" y="293"/>
                    </a:lnTo>
                    <a:lnTo>
                      <a:pt x="459" y="293"/>
                    </a:lnTo>
                    <a:lnTo>
                      <a:pt x="457" y="293"/>
                    </a:lnTo>
                    <a:lnTo>
                      <a:pt x="448" y="293"/>
                    </a:lnTo>
                    <a:lnTo>
                      <a:pt x="443" y="293"/>
                    </a:lnTo>
                    <a:lnTo>
                      <a:pt x="437" y="293"/>
                    </a:lnTo>
                    <a:lnTo>
                      <a:pt x="435" y="293"/>
                    </a:lnTo>
                    <a:lnTo>
                      <a:pt x="432" y="293"/>
                    </a:lnTo>
                    <a:lnTo>
                      <a:pt x="430" y="293"/>
                    </a:lnTo>
                    <a:lnTo>
                      <a:pt x="428" y="293"/>
                    </a:lnTo>
                    <a:lnTo>
                      <a:pt x="426" y="293"/>
                    </a:lnTo>
                    <a:lnTo>
                      <a:pt x="425" y="293"/>
                    </a:lnTo>
                    <a:lnTo>
                      <a:pt x="423" y="293"/>
                    </a:lnTo>
                    <a:lnTo>
                      <a:pt x="421" y="293"/>
                    </a:lnTo>
                    <a:lnTo>
                      <a:pt x="420" y="293"/>
                    </a:lnTo>
                    <a:lnTo>
                      <a:pt x="418" y="293"/>
                    </a:lnTo>
                    <a:lnTo>
                      <a:pt x="416" y="293"/>
                    </a:lnTo>
                    <a:lnTo>
                      <a:pt x="413" y="293"/>
                    </a:lnTo>
                    <a:lnTo>
                      <a:pt x="411" y="293"/>
                    </a:lnTo>
                    <a:lnTo>
                      <a:pt x="409" y="293"/>
                    </a:lnTo>
                    <a:lnTo>
                      <a:pt x="408" y="293"/>
                    </a:lnTo>
                    <a:lnTo>
                      <a:pt x="406" y="293"/>
                    </a:lnTo>
                    <a:lnTo>
                      <a:pt x="403" y="293"/>
                    </a:lnTo>
                    <a:lnTo>
                      <a:pt x="394" y="293"/>
                    </a:lnTo>
                    <a:lnTo>
                      <a:pt x="393" y="293"/>
                    </a:lnTo>
                    <a:lnTo>
                      <a:pt x="391" y="293"/>
                    </a:lnTo>
                    <a:lnTo>
                      <a:pt x="389" y="293"/>
                    </a:lnTo>
                    <a:lnTo>
                      <a:pt x="386" y="293"/>
                    </a:lnTo>
                    <a:lnTo>
                      <a:pt x="384" y="293"/>
                    </a:lnTo>
                    <a:lnTo>
                      <a:pt x="377" y="293"/>
                    </a:lnTo>
                    <a:lnTo>
                      <a:pt x="376" y="293"/>
                    </a:lnTo>
                    <a:lnTo>
                      <a:pt x="369" y="293"/>
                    </a:lnTo>
                    <a:lnTo>
                      <a:pt x="357" y="293"/>
                    </a:lnTo>
                    <a:lnTo>
                      <a:pt x="355" y="293"/>
                    </a:lnTo>
                    <a:lnTo>
                      <a:pt x="354" y="293"/>
                    </a:lnTo>
                    <a:lnTo>
                      <a:pt x="350" y="293"/>
                    </a:lnTo>
                    <a:lnTo>
                      <a:pt x="349" y="293"/>
                    </a:lnTo>
                    <a:lnTo>
                      <a:pt x="345" y="293"/>
                    </a:lnTo>
                    <a:lnTo>
                      <a:pt x="343" y="293"/>
                    </a:lnTo>
                    <a:lnTo>
                      <a:pt x="342" y="293"/>
                    </a:lnTo>
                    <a:lnTo>
                      <a:pt x="338" y="293"/>
                    </a:lnTo>
                    <a:lnTo>
                      <a:pt x="335" y="293"/>
                    </a:lnTo>
                    <a:lnTo>
                      <a:pt x="333" y="293"/>
                    </a:lnTo>
                    <a:lnTo>
                      <a:pt x="330" y="293"/>
                    </a:lnTo>
                    <a:lnTo>
                      <a:pt x="328" y="293"/>
                    </a:lnTo>
                    <a:lnTo>
                      <a:pt x="326" y="293"/>
                    </a:lnTo>
                    <a:lnTo>
                      <a:pt x="311" y="293"/>
                    </a:lnTo>
                    <a:lnTo>
                      <a:pt x="306" y="293"/>
                    </a:lnTo>
                    <a:lnTo>
                      <a:pt x="304" y="293"/>
                    </a:lnTo>
                    <a:lnTo>
                      <a:pt x="301" y="293"/>
                    </a:lnTo>
                    <a:lnTo>
                      <a:pt x="299" y="293"/>
                    </a:lnTo>
                    <a:lnTo>
                      <a:pt x="296" y="293"/>
                    </a:lnTo>
                    <a:lnTo>
                      <a:pt x="294" y="293"/>
                    </a:lnTo>
                    <a:lnTo>
                      <a:pt x="293" y="293"/>
                    </a:lnTo>
                    <a:lnTo>
                      <a:pt x="289" y="293"/>
                    </a:lnTo>
                    <a:lnTo>
                      <a:pt x="286" y="293"/>
                    </a:lnTo>
                    <a:lnTo>
                      <a:pt x="284" y="293"/>
                    </a:lnTo>
                    <a:lnTo>
                      <a:pt x="282" y="293"/>
                    </a:lnTo>
                    <a:lnTo>
                      <a:pt x="267" y="293"/>
                    </a:lnTo>
                    <a:lnTo>
                      <a:pt x="262" y="293"/>
                    </a:lnTo>
                    <a:lnTo>
                      <a:pt x="260" y="292"/>
                    </a:lnTo>
                    <a:lnTo>
                      <a:pt x="257" y="292"/>
                    </a:lnTo>
                    <a:lnTo>
                      <a:pt x="255" y="292"/>
                    </a:lnTo>
                    <a:lnTo>
                      <a:pt x="254" y="292"/>
                    </a:lnTo>
                    <a:lnTo>
                      <a:pt x="247" y="292"/>
                    </a:lnTo>
                    <a:lnTo>
                      <a:pt x="245" y="292"/>
                    </a:lnTo>
                    <a:lnTo>
                      <a:pt x="242" y="292"/>
                    </a:lnTo>
                    <a:lnTo>
                      <a:pt x="233" y="292"/>
                    </a:lnTo>
                    <a:lnTo>
                      <a:pt x="221" y="292"/>
                    </a:lnTo>
                    <a:lnTo>
                      <a:pt x="218" y="292"/>
                    </a:lnTo>
                    <a:lnTo>
                      <a:pt x="216" y="292"/>
                    </a:lnTo>
                    <a:lnTo>
                      <a:pt x="211" y="292"/>
                    </a:lnTo>
                    <a:lnTo>
                      <a:pt x="203" y="290"/>
                    </a:lnTo>
                    <a:lnTo>
                      <a:pt x="201" y="290"/>
                    </a:lnTo>
                    <a:lnTo>
                      <a:pt x="194" y="290"/>
                    </a:lnTo>
                    <a:lnTo>
                      <a:pt x="186" y="290"/>
                    </a:lnTo>
                    <a:lnTo>
                      <a:pt x="184" y="290"/>
                    </a:lnTo>
                    <a:lnTo>
                      <a:pt x="172" y="290"/>
                    </a:lnTo>
                    <a:lnTo>
                      <a:pt x="171" y="290"/>
                    </a:lnTo>
                    <a:lnTo>
                      <a:pt x="169" y="290"/>
                    </a:lnTo>
                    <a:lnTo>
                      <a:pt x="166" y="290"/>
                    </a:lnTo>
                    <a:lnTo>
                      <a:pt x="160" y="290"/>
                    </a:lnTo>
                    <a:lnTo>
                      <a:pt x="159" y="290"/>
                    </a:lnTo>
                    <a:lnTo>
                      <a:pt x="150" y="288"/>
                    </a:lnTo>
                    <a:lnTo>
                      <a:pt x="135" y="288"/>
                    </a:lnTo>
                    <a:lnTo>
                      <a:pt x="130" y="288"/>
                    </a:lnTo>
                    <a:lnTo>
                      <a:pt x="128" y="288"/>
                    </a:lnTo>
                    <a:lnTo>
                      <a:pt x="123" y="288"/>
                    </a:lnTo>
                    <a:lnTo>
                      <a:pt x="122" y="288"/>
                    </a:lnTo>
                    <a:lnTo>
                      <a:pt x="98" y="287"/>
                    </a:lnTo>
                    <a:lnTo>
                      <a:pt x="96" y="287"/>
                    </a:lnTo>
                    <a:lnTo>
                      <a:pt x="93" y="287"/>
                    </a:lnTo>
                    <a:lnTo>
                      <a:pt x="91" y="287"/>
                    </a:lnTo>
                    <a:lnTo>
                      <a:pt x="84" y="287"/>
                    </a:lnTo>
                    <a:lnTo>
                      <a:pt x="81" y="287"/>
                    </a:lnTo>
                    <a:lnTo>
                      <a:pt x="77" y="285"/>
                    </a:lnTo>
                    <a:lnTo>
                      <a:pt x="76" y="285"/>
                    </a:lnTo>
                    <a:lnTo>
                      <a:pt x="72" y="285"/>
                    </a:lnTo>
                    <a:lnTo>
                      <a:pt x="69" y="285"/>
                    </a:lnTo>
                    <a:lnTo>
                      <a:pt x="67" y="285"/>
                    </a:lnTo>
                    <a:lnTo>
                      <a:pt x="66" y="285"/>
                    </a:lnTo>
                    <a:lnTo>
                      <a:pt x="64" y="285"/>
                    </a:lnTo>
                    <a:lnTo>
                      <a:pt x="54" y="285"/>
                    </a:lnTo>
                    <a:lnTo>
                      <a:pt x="45" y="285"/>
                    </a:lnTo>
                    <a:lnTo>
                      <a:pt x="44" y="285"/>
                    </a:lnTo>
                    <a:lnTo>
                      <a:pt x="40" y="283"/>
                    </a:lnTo>
                    <a:lnTo>
                      <a:pt x="37" y="283"/>
                    </a:lnTo>
                    <a:lnTo>
                      <a:pt x="33" y="283"/>
                    </a:lnTo>
                    <a:lnTo>
                      <a:pt x="32" y="283"/>
                    </a:lnTo>
                    <a:lnTo>
                      <a:pt x="28" y="283"/>
                    </a:lnTo>
                    <a:lnTo>
                      <a:pt x="8" y="282"/>
                    </a:lnTo>
                    <a:lnTo>
                      <a:pt x="1" y="282"/>
                    </a:lnTo>
                    <a:lnTo>
                      <a:pt x="0" y="282"/>
                    </a:lnTo>
                    <a:lnTo>
                      <a:pt x="0" y="278"/>
                    </a:lnTo>
                    <a:lnTo>
                      <a:pt x="0" y="271"/>
                    </a:lnTo>
                    <a:lnTo>
                      <a:pt x="0" y="270"/>
                    </a:lnTo>
                    <a:lnTo>
                      <a:pt x="0" y="268"/>
                    </a:lnTo>
                    <a:lnTo>
                      <a:pt x="1" y="256"/>
                    </a:lnTo>
                    <a:lnTo>
                      <a:pt x="1" y="253"/>
                    </a:lnTo>
                    <a:lnTo>
                      <a:pt x="1" y="248"/>
                    </a:lnTo>
                    <a:lnTo>
                      <a:pt x="1" y="244"/>
                    </a:lnTo>
                    <a:lnTo>
                      <a:pt x="1" y="243"/>
                    </a:lnTo>
                    <a:lnTo>
                      <a:pt x="1" y="241"/>
                    </a:lnTo>
                    <a:lnTo>
                      <a:pt x="1" y="238"/>
                    </a:lnTo>
                    <a:lnTo>
                      <a:pt x="1" y="234"/>
                    </a:lnTo>
                    <a:lnTo>
                      <a:pt x="1" y="231"/>
                    </a:lnTo>
                    <a:lnTo>
                      <a:pt x="3" y="231"/>
                    </a:lnTo>
                    <a:lnTo>
                      <a:pt x="3" y="229"/>
                    </a:lnTo>
                    <a:lnTo>
                      <a:pt x="3" y="224"/>
                    </a:lnTo>
                    <a:lnTo>
                      <a:pt x="3" y="221"/>
                    </a:lnTo>
                    <a:lnTo>
                      <a:pt x="3" y="219"/>
                    </a:lnTo>
                    <a:lnTo>
                      <a:pt x="3" y="217"/>
                    </a:lnTo>
                    <a:lnTo>
                      <a:pt x="3" y="214"/>
                    </a:lnTo>
                    <a:lnTo>
                      <a:pt x="3" y="212"/>
                    </a:lnTo>
                    <a:lnTo>
                      <a:pt x="3" y="210"/>
                    </a:lnTo>
                    <a:lnTo>
                      <a:pt x="3" y="207"/>
                    </a:lnTo>
                    <a:lnTo>
                      <a:pt x="3" y="205"/>
                    </a:lnTo>
                    <a:lnTo>
                      <a:pt x="3" y="204"/>
                    </a:lnTo>
                    <a:lnTo>
                      <a:pt x="5" y="200"/>
                    </a:lnTo>
                    <a:lnTo>
                      <a:pt x="5" y="195"/>
                    </a:lnTo>
                    <a:lnTo>
                      <a:pt x="5" y="193"/>
                    </a:lnTo>
                    <a:lnTo>
                      <a:pt x="6" y="165"/>
                    </a:lnTo>
                    <a:lnTo>
                      <a:pt x="6" y="163"/>
                    </a:lnTo>
                    <a:lnTo>
                      <a:pt x="6" y="158"/>
                    </a:lnTo>
                    <a:lnTo>
                      <a:pt x="6" y="151"/>
                    </a:lnTo>
                    <a:lnTo>
                      <a:pt x="8" y="141"/>
                    </a:lnTo>
                    <a:lnTo>
                      <a:pt x="8" y="139"/>
                    </a:lnTo>
                    <a:lnTo>
                      <a:pt x="8" y="136"/>
                    </a:lnTo>
                    <a:lnTo>
                      <a:pt x="8" y="133"/>
                    </a:lnTo>
                    <a:lnTo>
                      <a:pt x="8" y="131"/>
                    </a:lnTo>
                    <a:lnTo>
                      <a:pt x="8" y="126"/>
                    </a:lnTo>
                    <a:lnTo>
                      <a:pt x="8" y="124"/>
                    </a:lnTo>
                    <a:lnTo>
                      <a:pt x="8" y="122"/>
                    </a:lnTo>
                    <a:lnTo>
                      <a:pt x="10" y="117"/>
                    </a:lnTo>
                    <a:lnTo>
                      <a:pt x="10" y="116"/>
                    </a:lnTo>
                    <a:lnTo>
                      <a:pt x="10" y="114"/>
                    </a:lnTo>
                    <a:lnTo>
                      <a:pt x="10" y="112"/>
                    </a:lnTo>
                    <a:lnTo>
                      <a:pt x="11" y="90"/>
                    </a:lnTo>
                    <a:lnTo>
                      <a:pt x="11" y="82"/>
                    </a:lnTo>
                    <a:lnTo>
                      <a:pt x="11" y="65"/>
                    </a:lnTo>
                    <a:lnTo>
                      <a:pt x="13" y="60"/>
                    </a:lnTo>
                    <a:lnTo>
                      <a:pt x="13" y="56"/>
                    </a:lnTo>
                    <a:lnTo>
                      <a:pt x="13" y="55"/>
                    </a:lnTo>
                    <a:lnTo>
                      <a:pt x="13" y="46"/>
                    </a:lnTo>
                    <a:lnTo>
                      <a:pt x="13" y="44"/>
                    </a:lnTo>
                    <a:lnTo>
                      <a:pt x="13" y="43"/>
                    </a:lnTo>
                    <a:lnTo>
                      <a:pt x="13" y="41"/>
                    </a:lnTo>
                    <a:lnTo>
                      <a:pt x="13" y="39"/>
                    </a:lnTo>
                    <a:lnTo>
                      <a:pt x="13" y="38"/>
                    </a:lnTo>
                    <a:lnTo>
                      <a:pt x="15" y="31"/>
                    </a:lnTo>
                    <a:lnTo>
                      <a:pt x="15" y="17"/>
                    </a:lnTo>
                    <a:lnTo>
                      <a:pt x="15" y="16"/>
                    </a:lnTo>
                    <a:lnTo>
                      <a:pt x="15" y="14"/>
                    </a:lnTo>
                    <a:lnTo>
                      <a:pt x="17" y="0"/>
                    </a:lnTo>
                    <a:lnTo>
                      <a:pt x="25" y="0"/>
                    </a:lnTo>
                    <a:close/>
                  </a:path>
                </a:pathLst>
              </a:custGeom>
              <a:solidFill>
                <a:srgbClr val="A1C7FF"/>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44" name="Freeform 35"/>
              <p:cNvSpPr>
                <a:spLocks noEditPoints="1"/>
              </p:cNvSpPr>
              <p:nvPr/>
            </p:nvSpPr>
            <p:spPr bwMode="auto">
              <a:xfrm>
                <a:off x="6918326" y="3098800"/>
                <a:ext cx="788988" cy="438150"/>
              </a:xfrm>
              <a:custGeom>
                <a:avLst/>
                <a:gdLst>
                  <a:gd name="T0" fmla="*/ 2 w 497"/>
                  <a:gd name="T1" fmla="*/ 269 h 276"/>
                  <a:gd name="T2" fmla="*/ 307 w 497"/>
                  <a:gd name="T3" fmla="*/ 5 h 276"/>
                  <a:gd name="T4" fmla="*/ 332 w 497"/>
                  <a:gd name="T5" fmla="*/ 22 h 276"/>
                  <a:gd name="T6" fmla="*/ 349 w 497"/>
                  <a:gd name="T7" fmla="*/ 27 h 276"/>
                  <a:gd name="T8" fmla="*/ 370 w 497"/>
                  <a:gd name="T9" fmla="*/ 38 h 276"/>
                  <a:gd name="T10" fmla="*/ 380 w 497"/>
                  <a:gd name="T11" fmla="*/ 30 h 276"/>
                  <a:gd name="T12" fmla="*/ 405 w 497"/>
                  <a:gd name="T13" fmla="*/ 35 h 276"/>
                  <a:gd name="T14" fmla="*/ 420 w 497"/>
                  <a:gd name="T15" fmla="*/ 20 h 276"/>
                  <a:gd name="T16" fmla="*/ 427 w 497"/>
                  <a:gd name="T17" fmla="*/ 37 h 276"/>
                  <a:gd name="T18" fmla="*/ 444 w 497"/>
                  <a:gd name="T19" fmla="*/ 50 h 276"/>
                  <a:gd name="T20" fmla="*/ 446 w 497"/>
                  <a:gd name="T21" fmla="*/ 76 h 276"/>
                  <a:gd name="T22" fmla="*/ 459 w 497"/>
                  <a:gd name="T23" fmla="*/ 88 h 276"/>
                  <a:gd name="T24" fmla="*/ 471 w 497"/>
                  <a:gd name="T25" fmla="*/ 110 h 276"/>
                  <a:gd name="T26" fmla="*/ 492 w 497"/>
                  <a:gd name="T27" fmla="*/ 127 h 276"/>
                  <a:gd name="T28" fmla="*/ 459 w 497"/>
                  <a:gd name="T29" fmla="*/ 166 h 276"/>
                  <a:gd name="T30" fmla="*/ 446 w 497"/>
                  <a:gd name="T31" fmla="*/ 184 h 276"/>
                  <a:gd name="T32" fmla="*/ 434 w 497"/>
                  <a:gd name="T33" fmla="*/ 198 h 276"/>
                  <a:gd name="T34" fmla="*/ 417 w 497"/>
                  <a:gd name="T35" fmla="*/ 216 h 276"/>
                  <a:gd name="T36" fmla="*/ 375 w 497"/>
                  <a:gd name="T37" fmla="*/ 232 h 276"/>
                  <a:gd name="T38" fmla="*/ 288 w 497"/>
                  <a:gd name="T39" fmla="*/ 238 h 276"/>
                  <a:gd name="T40" fmla="*/ 238 w 497"/>
                  <a:gd name="T41" fmla="*/ 243 h 276"/>
                  <a:gd name="T42" fmla="*/ 200 w 497"/>
                  <a:gd name="T43" fmla="*/ 245 h 276"/>
                  <a:gd name="T44" fmla="*/ 158 w 497"/>
                  <a:gd name="T45" fmla="*/ 250 h 276"/>
                  <a:gd name="T46" fmla="*/ 131 w 497"/>
                  <a:gd name="T47" fmla="*/ 254 h 276"/>
                  <a:gd name="T48" fmla="*/ 104 w 497"/>
                  <a:gd name="T49" fmla="*/ 259 h 276"/>
                  <a:gd name="T50" fmla="*/ 75 w 497"/>
                  <a:gd name="T51" fmla="*/ 271 h 276"/>
                  <a:gd name="T52" fmla="*/ 53 w 497"/>
                  <a:gd name="T53" fmla="*/ 272 h 276"/>
                  <a:gd name="T54" fmla="*/ 33 w 497"/>
                  <a:gd name="T55" fmla="*/ 274 h 276"/>
                  <a:gd name="T56" fmla="*/ 12 w 497"/>
                  <a:gd name="T57" fmla="*/ 276 h 276"/>
                  <a:gd name="T58" fmla="*/ 21 w 497"/>
                  <a:gd name="T59" fmla="*/ 269 h 276"/>
                  <a:gd name="T60" fmla="*/ 27 w 497"/>
                  <a:gd name="T61" fmla="*/ 260 h 276"/>
                  <a:gd name="T62" fmla="*/ 26 w 497"/>
                  <a:gd name="T63" fmla="*/ 245 h 276"/>
                  <a:gd name="T64" fmla="*/ 24 w 497"/>
                  <a:gd name="T65" fmla="*/ 223 h 276"/>
                  <a:gd name="T66" fmla="*/ 39 w 497"/>
                  <a:gd name="T67" fmla="*/ 204 h 276"/>
                  <a:gd name="T68" fmla="*/ 68 w 497"/>
                  <a:gd name="T69" fmla="*/ 218 h 276"/>
                  <a:gd name="T70" fmla="*/ 66 w 497"/>
                  <a:gd name="T71" fmla="*/ 198 h 276"/>
                  <a:gd name="T72" fmla="*/ 83 w 497"/>
                  <a:gd name="T73" fmla="*/ 181 h 276"/>
                  <a:gd name="T74" fmla="*/ 87 w 497"/>
                  <a:gd name="T75" fmla="*/ 160 h 276"/>
                  <a:gd name="T76" fmla="*/ 97 w 497"/>
                  <a:gd name="T77" fmla="*/ 147 h 276"/>
                  <a:gd name="T78" fmla="*/ 100 w 497"/>
                  <a:gd name="T79" fmla="*/ 140 h 276"/>
                  <a:gd name="T80" fmla="*/ 110 w 497"/>
                  <a:gd name="T81" fmla="*/ 138 h 276"/>
                  <a:gd name="T82" fmla="*/ 119 w 497"/>
                  <a:gd name="T83" fmla="*/ 142 h 276"/>
                  <a:gd name="T84" fmla="*/ 121 w 497"/>
                  <a:gd name="T85" fmla="*/ 133 h 276"/>
                  <a:gd name="T86" fmla="*/ 134 w 497"/>
                  <a:gd name="T87" fmla="*/ 130 h 276"/>
                  <a:gd name="T88" fmla="*/ 156 w 497"/>
                  <a:gd name="T89" fmla="*/ 142 h 276"/>
                  <a:gd name="T90" fmla="*/ 163 w 497"/>
                  <a:gd name="T91" fmla="*/ 128 h 276"/>
                  <a:gd name="T92" fmla="*/ 177 w 497"/>
                  <a:gd name="T93" fmla="*/ 127 h 276"/>
                  <a:gd name="T94" fmla="*/ 188 w 497"/>
                  <a:gd name="T95" fmla="*/ 133 h 276"/>
                  <a:gd name="T96" fmla="*/ 199 w 497"/>
                  <a:gd name="T97" fmla="*/ 111 h 276"/>
                  <a:gd name="T98" fmla="*/ 209 w 497"/>
                  <a:gd name="T99" fmla="*/ 111 h 276"/>
                  <a:gd name="T100" fmla="*/ 232 w 497"/>
                  <a:gd name="T101" fmla="*/ 108 h 276"/>
                  <a:gd name="T102" fmla="*/ 236 w 497"/>
                  <a:gd name="T103" fmla="*/ 88 h 276"/>
                  <a:gd name="T104" fmla="*/ 246 w 497"/>
                  <a:gd name="T105" fmla="*/ 76 h 276"/>
                  <a:gd name="T106" fmla="*/ 258 w 497"/>
                  <a:gd name="T107" fmla="*/ 57 h 276"/>
                  <a:gd name="T108" fmla="*/ 266 w 497"/>
                  <a:gd name="T109" fmla="*/ 42 h 276"/>
                  <a:gd name="T110" fmla="*/ 283 w 497"/>
                  <a:gd name="T111" fmla="*/ 37 h 276"/>
                  <a:gd name="T112" fmla="*/ 292 w 497"/>
                  <a:gd name="T113" fmla="*/ 13 h 276"/>
                  <a:gd name="T114" fmla="*/ 299 w 497"/>
                  <a:gd name="T115" fmla="*/ 0 h 2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97" h="276">
                    <a:moveTo>
                      <a:pt x="7" y="274"/>
                    </a:moveTo>
                    <a:lnTo>
                      <a:pt x="7" y="276"/>
                    </a:lnTo>
                    <a:lnTo>
                      <a:pt x="5" y="276"/>
                    </a:lnTo>
                    <a:lnTo>
                      <a:pt x="4" y="276"/>
                    </a:lnTo>
                    <a:lnTo>
                      <a:pt x="2" y="274"/>
                    </a:lnTo>
                    <a:lnTo>
                      <a:pt x="0" y="272"/>
                    </a:lnTo>
                    <a:lnTo>
                      <a:pt x="0" y="271"/>
                    </a:lnTo>
                    <a:lnTo>
                      <a:pt x="2" y="269"/>
                    </a:lnTo>
                    <a:lnTo>
                      <a:pt x="4" y="269"/>
                    </a:lnTo>
                    <a:lnTo>
                      <a:pt x="5" y="269"/>
                    </a:lnTo>
                    <a:lnTo>
                      <a:pt x="7" y="269"/>
                    </a:lnTo>
                    <a:lnTo>
                      <a:pt x="7" y="271"/>
                    </a:lnTo>
                    <a:lnTo>
                      <a:pt x="9" y="272"/>
                    </a:lnTo>
                    <a:lnTo>
                      <a:pt x="7" y="274"/>
                    </a:lnTo>
                    <a:close/>
                    <a:moveTo>
                      <a:pt x="305" y="5"/>
                    </a:moveTo>
                    <a:lnTo>
                      <a:pt x="307" y="5"/>
                    </a:lnTo>
                    <a:lnTo>
                      <a:pt x="312" y="3"/>
                    </a:lnTo>
                    <a:lnTo>
                      <a:pt x="314" y="1"/>
                    </a:lnTo>
                    <a:lnTo>
                      <a:pt x="317" y="1"/>
                    </a:lnTo>
                    <a:lnTo>
                      <a:pt x="324" y="8"/>
                    </a:lnTo>
                    <a:lnTo>
                      <a:pt x="326" y="8"/>
                    </a:lnTo>
                    <a:lnTo>
                      <a:pt x="326" y="10"/>
                    </a:lnTo>
                    <a:lnTo>
                      <a:pt x="332" y="20"/>
                    </a:lnTo>
                    <a:lnTo>
                      <a:pt x="332" y="22"/>
                    </a:lnTo>
                    <a:lnTo>
                      <a:pt x="332" y="23"/>
                    </a:lnTo>
                    <a:lnTo>
                      <a:pt x="332" y="25"/>
                    </a:lnTo>
                    <a:lnTo>
                      <a:pt x="334" y="25"/>
                    </a:lnTo>
                    <a:lnTo>
                      <a:pt x="334" y="27"/>
                    </a:lnTo>
                    <a:lnTo>
                      <a:pt x="336" y="27"/>
                    </a:lnTo>
                    <a:lnTo>
                      <a:pt x="344" y="28"/>
                    </a:lnTo>
                    <a:lnTo>
                      <a:pt x="346" y="28"/>
                    </a:lnTo>
                    <a:lnTo>
                      <a:pt x="349" y="27"/>
                    </a:lnTo>
                    <a:lnTo>
                      <a:pt x="351" y="27"/>
                    </a:lnTo>
                    <a:lnTo>
                      <a:pt x="353" y="27"/>
                    </a:lnTo>
                    <a:lnTo>
                      <a:pt x="354" y="28"/>
                    </a:lnTo>
                    <a:lnTo>
                      <a:pt x="358" y="28"/>
                    </a:lnTo>
                    <a:lnTo>
                      <a:pt x="365" y="35"/>
                    </a:lnTo>
                    <a:lnTo>
                      <a:pt x="365" y="37"/>
                    </a:lnTo>
                    <a:lnTo>
                      <a:pt x="366" y="37"/>
                    </a:lnTo>
                    <a:lnTo>
                      <a:pt x="370" y="38"/>
                    </a:lnTo>
                    <a:lnTo>
                      <a:pt x="371" y="38"/>
                    </a:lnTo>
                    <a:lnTo>
                      <a:pt x="373" y="38"/>
                    </a:lnTo>
                    <a:lnTo>
                      <a:pt x="373" y="37"/>
                    </a:lnTo>
                    <a:lnTo>
                      <a:pt x="373" y="35"/>
                    </a:lnTo>
                    <a:lnTo>
                      <a:pt x="375" y="33"/>
                    </a:lnTo>
                    <a:lnTo>
                      <a:pt x="378" y="32"/>
                    </a:lnTo>
                    <a:lnTo>
                      <a:pt x="380" y="32"/>
                    </a:lnTo>
                    <a:lnTo>
                      <a:pt x="380" y="30"/>
                    </a:lnTo>
                    <a:lnTo>
                      <a:pt x="382" y="30"/>
                    </a:lnTo>
                    <a:lnTo>
                      <a:pt x="392" y="33"/>
                    </a:lnTo>
                    <a:lnTo>
                      <a:pt x="393" y="35"/>
                    </a:lnTo>
                    <a:lnTo>
                      <a:pt x="395" y="35"/>
                    </a:lnTo>
                    <a:lnTo>
                      <a:pt x="395" y="37"/>
                    </a:lnTo>
                    <a:lnTo>
                      <a:pt x="397" y="38"/>
                    </a:lnTo>
                    <a:lnTo>
                      <a:pt x="398" y="38"/>
                    </a:lnTo>
                    <a:lnTo>
                      <a:pt x="405" y="35"/>
                    </a:lnTo>
                    <a:lnTo>
                      <a:pt x="407" y="35"/>
                    </a:lnTo>
                    <a:lnTo>
                      <a:pt x="407" y="33"/>
                    </a:lnTo>
                    <a:lnTo>
                      <a:pt x="412" y="25"/>
                    </a:lnTo>
                    <a:lnTo>
                      <a:pt x="414" y="23"/>
                    </a:lnTo>
                    <a:lnTo>
                      <a:pt x="415" y="23"/>
                    </a:lnTo>
                    <a:lnTo>
                      <a:pt x="417" y="22"/>
                    </a:lnTo>
                    <a:lnTo>
                      <a:pt x="419" y="22"/>
                    </a:lnTo>
                    <a:lnTo>
                      <a:pt x="420" y="20"/>
                    </a:lnTo>
                    <a:lnTo>
                      <a:pt x="422" y="20"/>
                    </a:lnTo>
                    <a:lnTo>
                      <a:pt x="422" y="22"/>
                    </a:lnTo>
                    <a:lnTo>
                      <a:pt x="422" y="23"/>
                    </a:lnTo>
                    <a:lnTo>
                      <a:pt x="422" y="25"/>
                    </a:lnTo>
                    <a:lnTo>
                      <a:pt x="424" y="27"/>
                    </a:lnTo>
                    <a:lnTo>
                      <a:pt x="426" y="33"/>
                    </a:lnTo>
                    <a:lnTo>
                      <a:pt x="426" y="35"/>
                    </a:lnTo>
                    <a:lnTo>
                      <a:pt x="427" y="37"/>
                    </a:lnTo>
                    <a:lnTo>
                      <a:pt x="429" y="37"/>
                    </a:lnTo>
                    <a:lnTo>
                      <a:pt x="431" y="37"/>
                    </a:lnTo>
                    <a:lnTo>
                      <a:pt x="434" y="37"/>
                    </a:lnTo>
                    <a:lnTo>
                      <a:pt x="436" y="38"/>
                    </a:lnTo>
                    <a:lnTo>
                      <a:pt x="437" y="38"/>
                    </a:lnTo>
                    <a:lnTo>
                      <a:pt x="439" y="42"/>
                    </a:lnTo>
                    <a:lnTo>
                      <a:pt x="444" y="49"/>
                    </a:lnTo>
                    <a:lnTo>
                      <a:pt x="444" y="50"/>
                    </a:lnTo>
                    <a:lnTo>
                      <a:pt x="444" y="52"/>
                    </a:lnTo>
                    <a:lnTo>
                      <a:pt x="446" y="54"/>
                    </a:lnTo>
                    <a:lnTo>
                      <a:pt x="448" y="59"/>
                    </a:lnTo>
                    <a:lnTo>
                      <a:pt x="448" y="64"/>
                    </a:lnTo>
                    <a:lnTo>
                      <a:pt x="448" y="66"/>
                    </a:lnTo>
                    <a:lnTo>
                      <a:pt x="446" y="66"/>
                    </a:lnTo>
                    <a:lnTo>
                      <a:pt x="444" y="72"/>
                    </a:lnTo>
                    <a:lnTo>
                      <a:pt x="446" y="76"/>
                    </a:lnTo>
                    <a:lnTo>
                      <a:pt x="446" y="77"/>
                    </a:lnTo>
                    <a:lnTo>
                      <a:pt x="448" y="77"/>
                    </a:lnTo>
                    <a:lnTo>
                      <a:pt x="453" y="83"/>
                    </a:lnTo>
                    <a:lnTo>
                      <a:pt x="453" y="84"/>
                    </a:lnTo>
                    <a:lnTo>
                      <a:pt x="454" y="86"/>
                    </a:lnTo>
                    <a:lnTo>
                      <a:pt x="456" y="88"/>
                    </a:lnTo>
                    <a:lnTo>
                      <a:pt x="458" y="88"/>
                    </a:lnTo>
                    <a:lnTo>
                      <a:pt x="459" y="88"/>
                    </a:lnTo>
                    <a:lnTo>
                      <a:pt x="459" y="89"/>
                    </a:lnTo>
                    <a:lnTo>
                      <a:pt x="458" y="93"/>
                    </a:lnTo>
                    <a:lnTo>
                      <a:pt x="459" y="94"/>
                    </a:lnTo>
                    <a:lnTo>
                      <a:pt x="463" y="98"/>
                    </a:lnTo>
                    <a:lnTo>
                      <a:pt x="465" y="99"/>
                    </a:lnTo>
                    <a:lnTo>
                      <a:pt x="470" y="106"/>
                    </a:lnTo>
                    <a:lnTo>
                      <a:pt x="471" y="108"/>
                    </a:lnTo>
                    <a:lnTo>
                      <a:pt x="471" y="110"/>
                    </a:lnTo>
                    <a:lnTo>
                      <a:pt x="473" y="113"/>
                    </a:lnTo>
                    <a:lnTo>
                      <a:pt x="473" y="115"/>
                    </a:lnTo>
                    <a:lnTo>
                      <a:pt x="476" y="116"/>
                    </a:lnTo>
                    <a:lnTo>
                      <a:pt x="480" y="118"/>
                    </a:lnTo>
                    <a:lnTo>
                      <a:pt x="485" y="121"/>
                    </a:lnTo>
                    <a:lnTo>
                      <a:pt x="487" y="123"/>
                    </a:lnTo>
                    <a:lnTo>
                      <a:pt x="487" y="125"/>
                    </a:lnTo>
                    <a:lnTo>
                      <a:pt x="492" y="127"/>
                    </a:lnTo>
                    <a:lnTo>
                      <a:pt x="495" y="125"/>
                    </a:lnTo>
                    <a:lnTo>
                      <a:pt x="497" y="125"/>
                    </a:lnTo>
                    <a:lnTo>
                      <a:pt x="480" y="149"/>
                    </a:lnTo>
                    <a:lnTo>
                      <a:pt x="478" y="150"/>
                    </a:lnTo>
                    <a:lnTo>
                      <a:pt x="476" y="154"/>
                    </a:lnTo>
                    <a:lnTo>
                      <a:pt x="466" y="159"/>
                    </a:lnTo>
                    <a:lnTo>
                      <a:pt x="463" y="162"/>
                    </a:lnTo>
                    <a:lnTo>
                      <a:pt x="459" y="166"/>
                    </a:lnTo>
                    <a:lnTo>
                      <a:pt x="453" y="172"/>
                    </a:lnTo>
                    <a:lnTo>
                      <a:pt x="454" y="174"/>
                    </a:lnTo>
                    <a:lnTo>
                      <a:pt x="454" y="177"/>
                    </a:lnTo>
                    <a:lnTo>
                      <a:pt x="451" y="181"/>
                    </a:lnTo>
                    <a:lnTo>
                      <a:pt x="449" y="182"/>
                    </a:lnTo>
                    <a:lnTo>
                      <a:pt x="448" y="182"/>
                    </a:lnTo>
                    <a:lnTo>
                      <a:pt x="448" y="184"/>
                    </a:lnTo>
                    <a:lnTo>
                      <a:pt x="446" y="184"/>
                    </a:lnTo>
                    <a:lnTo>
                      <a:pt x="446" y="186"/>
                    </a:lnTo>
                    <a:lnTo>
                      <a:pt x="446" y="188"/>
                    </a:lnTo>
                    <a:lnTo>
                      <a:pt x="446" y="189"/>
                    </a:lnTo>
                    <a:lnTo>
                      <a:pt x="446" y="191"/>
                    </a:lnTo>
                    <a:lnTo>
                      <a:pt x="446" y="193"/>
                    </a:lnTo>
                    <a:lnTo>
                      <a:pt x="444" y="196"/>
                    </a:lnTo>
                    <a:lnTo>
                      <a:pt x="439" y="198"/>
                    </a:lnTo>
                    <a:lnTo>
                      <a:pt x="434" y="198"/>
                    </a:lnTo>
                    <a:lnTo>
                      <a:pt x="432" y="201"/>
                    </a:lnTo>
                    <a:lnTo>
                      <a:pt x="431" y="206"/>
                    </a:lnTo>
                    <a:lnTo>
                      <a:pt x="431" y="208"/>
                    </a:lnTo>
                    <a:lnTo>
                      <a:pt x="431" y="210"/>
                    </a:lnTo>
                    <a:lnTo>
                      <a:pt x="429" y="210"/>
                    </a:lnTo>
                    <a:lnTo>
                      <a:pt x="426" y="211"/>
                    </a:lnTo>
                    <a:lnTo>
                      <a:pt x="417" y="215"/>
                    </a:lnTo>
                    <a:lnTo>
                      <a:pt x="417" y="216"/>
                    </a:lnTo>
                    <a:lnTo>
                      <a:pt x="410" y="220"/>
                    </a:lnTo>
                    <a:lnTo>
                      <a:pt x="407" y="220"/>
                    </a:lnTo>
                    <a:lnTo>
                      <a:pt x="405" y="220"/>
                    </a:lnTo>
                    <a:lnTo>
                      <a:pt x="398" y="227"/>
                    </a:lnTo>
                    <a:lnTo>
                      <a:pt x="397" y="228"/>
                    </a:lnTo>
                    <a:lnTo>
                      <a:pt x="395" y="230"/>
                    </a:lnTo>
                    <a:lnTo>
                      <a:pt x="380" y="232"/>
                    </a:lnTo>
                    <a:lnTo>
                      <a:pt x="375" y="232"/>
                    </a:lnTo>
                    <a:lnTo>
                      <a:pt x="359" y="233"/>
                    </a:lnTo>
                    <a:lnTo>
                      <a:pt x="358" y="233"/>
                    </a:lnTo>
                    <a:lnTo>
                      <a:pt x="322" y="237"/>
                    </a:lnTo>
                    <a:lnTo>
                      <a:pt x="317" y="237"/>
                    </a:lnTo>
                    <a:lnTo>
                      <a:pt x="309" y="237"/>
                    </a:lnTo>
                    <a:lnTo>
                      <a:pt x="302" y="237"/>
                    </a:lnTo>
                    <a:lnTo>
                      <a:pt x="300" y="237"/>
                    </a:lnTo>
                    <a:lnTo>
                      <a:pt x="288" y="238"/>
                    </a:lnTo>
                    <a:lnTo>
                      <a:pt x="287" y="238"/>
                    </a:lnTo>
                    <a:lnTo>
                      <a:pt x="278" y="240"/>
                    </a:lnTo>
                    <a:lnTo>
                      <a:pt x="276" y="240"/>
                    </a:lnTo>
                    <a:lnTo>
                      <a:pt x="273" y="242"/>
                    </a:lnTo>
                    <a:lnTo>
                      <a:pt x="270" y="242"/>
                    </a:lnTo>
                    <a:lnTo>
                      <a:pt x="254" y="242"/>
                    </a:lnTo>
                    <a:lnTo>
                      <a:pt x="243" y="243"/>
                    </a:lnTo>
                    <a:lnTo>
                      <a:pt x="238" y="243"/>
                    </a:lnTo>
                    <a:lnTo>
                      <a:pt x="234" y="243"/>
                    </a:lnTo>
                    <a:lnTo>
                      <a:pt x="227" y="243"/>
                    </a:lnTo>
                    <a:lnTo>
                      <a:pt x="226" y="243"/>
                    </a:lnTo>
                    <a:lnTo>
                      <a:pt x="217" y="243"/>
                    </a:lnTo>
                    <a:lnTo>
                      <a:pt x="212" y="243"/>
                    </a:lnTo>
                    <a:lnTo>
                      <a:pt x="209" y="245"/>
                    </a:lnTo>
                    <a:lnTo>
                      <a:pt x="202" y="247"/>
                    </a:lnTo>
                    <a:lnTo>
                      <a:pt x="200" y="245"/>
                    </a:lnTo>
                    <a:lnTo>
                      <a:pt x="199" y="245"/>
                    </a:lnTo>
                    <a:lnTo>
                      <a:pt x="188" y="247"/>
                    </a:lnTo>
                    <a:lnTo>
                      <a:pt x="185" y="247"/>
                    </a:lnTo>
                    <a:lnTo>
                      <a:pt x="183" y="247"/>
                    </a:lnTo>
                    <a:lnTo>
                      <a:pt x="180" y="249"/>
                    </a:lnTo>
                    <a:lnTo>
                      <a:pt x="170" y="249"/>
                    </a:lnTo>
                    <a:lnTo>
                      <a:pt x="165" y="250"/>
                    </a:lnTo>
                    <a:lnTo>
                      <a:pt x="158" y="250"/>
                    </a:lnTo>
                    <a:lnTo>
                      <a:pt x="156" y="250"/>
                    </a:lnTo>
                    <a:lnTo>
                      <a:pt x="155" y="250"/>
                    </a:lnTo>
                    <a:lnTo>
                      <a:pt x="151" y="250"/>
                    </a:lnTo>
                    <a:lnTo>
                      <a:pt x="149" y="250"/>
                    </a:lnTo>
                    <a:lnTo>
                      <a:pt x="146" y="252"/>
                    </a:lnTo>
                    <a:lnTo>
                      <a:pt x="144" y="252"/>
                    </a:lnTo>
                    <a:lnTo>
                      <a:pt x="136" y="252"/>
                    </a:lnTo>
                    <a:lnTo>
                      <a:pt x="131" y="254"/>
                    </a:lnTo>
                    <a:lnTo>
                      <a:pt x="126" y="254"/>
                    </a:lnTo>
                    <a:lnTo>
                      <a:pt x="116" y="255"/>
                    </a:lnTo>
                    <a:lnTo>
                      <a:pt x="116" y="252"/>
                    </a:lnTo>
                    <a:lnTo>
                      <a:pt x="105" y="252"/>
                    </a:lnTo>
                    <a:lnTo>
                      <a:pt x="100" y="252"/>
                    </a:lnTo>
                    <a:lnTo>
                      <a:pt x="102" y="254"/>
                    </a:lnTo>
                    <a:lnTo>
                      <a:pt x="102" y="255"/>
                    </a:lnTo>
                    <a:lnTo>
                      <a:pt x="104" y="259"/>
                    </a:lnTo>
                    <a:lnTo>
                      <a:pt x="104" y="262"/>
                    </a:lnTo>
                    <a:lnTo>
                      <a:pt x="105" y="264"/>
                    </a:lnTo>
                    <a:lnTo>
                      <a:pt x="104" y="267"/>
                    </a:lnTo>
                    <a:lnTo>
                      <a:pt x="104" y="269"/>
                    </a:lnTo>
                    <a:lnTo>
                      <a:pt x="85" y="271"/>
                    </a:lnTo>
                    <a:lnTo>
                      <a:pt x="78" y="271"/>
                    </a:lnTo>
                    <a:lnTo>
                      <a:pt x="77" y="271"/>
                    </a:lnTo>
                    <a:lnTo>
                      <a:pt x="75" y="271"/>
                    </a:lnTo>
                    <a:lnTo>
                      <a:pt x="73" y="271"/>
                    </a:lnTo>
                    <a:lnTo>
                      <a:pt x="72" y="271"/>
                    </a:lnTo>
                    <a:lnTo>
                      <a:pt x="70" y="271"/>
                    </a:lnTo>
                    <a:lnTo>
                      <a:pt x="68" y="271"/>
                    </a:lnTo>
                    <a:lnTo>
                      <a:pt x="63" y="272"/>
                    </a:lnTo>
                    <a:lnTo>
                      <a:pt x="60" y="272"/>
                    </a:lnTo>
                    <a:lnTo>
                      <a:pt x="56" y="272"/>
                    </a:lnTo>
                    <a:lnTo>
                      <a:pt x="53" y="272"/>
                    </a:lnTo>
                    <a:lnTo>
                      <a:pt x="51" y="272"/>
                    </a:lnTo>
                    <a:lnTo>
                      <a:pt x="48" y="272"/>
                    </a:lnTo>
                    <a:lnTo>
                      <a:pt x="43" y="272"/>
                    </a:lnTo>
                    <a:lnTo>
                      <a:pt x="39" y="274"/>
                    </a:lnTo>
                    <a:lnTo>
                      <a:pt x="38" y="274"/>
                    </a:lnTo>
                    <a:lnTo>
                      <a:pt x="36" y="274"/>
                    </a:lnTo>
                    <a:lnTo>
                      <a:pt x="34" y="274"/>
                    </a:lnTo>
                    <a:lnTo>
                      <a:pt x="33" y="274"/>
                    </a:lnTo>
                    <a:lnTo>
                      <a:pt x="31" y="274"/>
                    </a:lnTo>
                    <a:lnTo>
                      <a:pt x="29" y="274"/>
                    </a:lnTo>
                    <a:lnTo>
                      <a:pt x="26" y="274"/>
                    </a:lnTo>
                    <a:lnTo>
                      <a:pt x="21" y="274"/>
                    </a:lnTo>
                    <a:lnTo>
                      <a:pt x="17" y="274"/>
                    </a:lnTo>
                    <a:lnTo>
                      <a:pt x="16" y="276"/>
                    </a:lnTo>
                    <a:lnTo>
                      <a:pt x="14" y="276"/>
                    </a:lnTo>
                    <a:lnTo>
                      <a:pt x="12" y="276"/>
                    </a:lnTo>
                    <a:lnTo>
                      <a:pt x="12" y="272"/>
                    </a:lnTo>
                    <a:lnTo>
                      <a:pt x="14" y="269"/>
                    </a:lnTo>
                    <a:lnTo>
                      <a:pt x="14" y="264"/>
                    </a:lnTo>
                    <a:lnTo>
                      <a:pt x="16" y="262"/>
                    </a:lnTo>
                    <a:lnTo>
                      <a:pt x="17" y="262"/>
                    </a:lnTo>
                    <a:lnTo>
                      <a:pt x="17" y="264"/>
                    </a:lnTo>
                    <a:lnTo>
                      <a:pt x="19" y="265"/>
                    </a:lnTo>
                    <a:lnTo>
                      <a:pt x="21" y="269"/>
                    </a:lnTo>
                    <a:lnTo>
                      <a:pt x="22" y="269"/>
                    </a:lnTo>
                    <a:lnTo>
                      <a:pt x="24" y="269"/>
                    </a:lnTo>
                    <a:lnTo>
                      <a:pt x="24" y="267"/>
                    </a:lnTo>
                    <a:lnTo>
                      <a:pt x="26" y="265"/>
                    </a:lnTo>
                    <a:lnTo>
                      <a:pt x="26" y="264"/>
                    </a:lnTo>
                    <a:lnTo>
                      <a:pt x="26" y="262"/>
                    </a:lnTo>
                    <a:lnTo>
                      <a:pt x="26" y="260"/>
                    </a:lnTo>
                    <a:lnTo>
                      <a:pt x="27" y="260"/>
                    </a:lnTo>
                    <a:lnTo>
                      <a:pt x="27" y="259"/>
                    </a:lnTo>
                    <a:lnTo>
                      <a:pt x="24" y="254"/>
                    </a:lnTo>
                    <a:lnTo>
                      <a:pt x="24" y="252"/>
                    </a:lnTo>
                    <a:lnTo>
                      <a:pt x="26" y="250"/>
                    </a:lnTo>
                    <a:lnTo>
                      <a:pt x="27" y="250"/>
                    </a:lnTo>
                    <a:lnTo>
                      <a:pt x="29" y="250"/>
                    </a:lnTo>
                    <a:lnTo>
                      <a:pt x="29" y="247"/>
                    </a:lnTo>
                    <a:lnTo>
                      <a:pt x="26" y="245"/>
                    </a:lnTo>
                    <a:lnTo>
                      <a:pt x="26" y="243"/>
                    </a:lnTo>
                    <a:lnTo>
                      <a:pt x="27" y="242"/>
                    </a:lnTo>
                    <a:lnTo>
                      <a:pt x="29" y="232"/>
                    </a:lnTo>
                    <a:lnTo>
                      <a:pt x="27" y="228"/>
                    </a:lnTo>
                    <a:lnTo>
                      <a:pt x="26" y="227"/>
                    </a:lnTo>
                    <a:lnTo>
                      <a:pt x="24" y="227"/>
                    </a:lnTo>
                    <a:lnTo>
                      <a:pt x="24" y="225"/>
                    </a:lnTo>
                    <a:lnTo>
                      <a:pt x="24" y="223"/>
                    </a:lnTo>
                    <a:lnTo>
                      <a:pt x="24" y="221"/>
                    </a:lnTo>
                    <a:lnTo>
                      <a:pt x="29" y="211"/>
                    </a:lnTo>
                    <a:lnTo>
                      <a:pt x="33" y="208"/>
                    </a:lnTo>
                    <a:lnTo>
                      <a:pt x="34" y="206"/>
                    </a:lnTo>
                    <a:lnTo>
                      <a:pt x="36" y="204"/>
                    </a:lnTo>
                    <a:lnTo>
                      <a:pt x="38" y="204"/>
                    </a:lnTo>
                    <a:lnTo>
                      <a:pt x="39" y="206"/>
                    </a:lnTo>
                    <a:lnTo>
                      <a:pt x="39" y="204"/>
                    </a:lnTo>
                    <a:lnTo>
                      <a:pt x="41" y="206"/>
                    </a:lnTo>
                    <a:lnTo>
                      <a:pt x="48" y="208"/>
                    </a:lnTo>
                    <a:lnTo>
                      <a:pt x="60" y="213"/>
                    </a:lnTo>
                    <a:lnTo>
                      <a:pt x="63" y="215"/>
                    </a:lnTo>
                    <a:lnTo>
                      <a:pt x="65" y="216"/>
                    </a:lnTo>
                    <a:lnTo>
                      <a:pt x="65" y="218"/>
                    </a:lnTo>
                    <a:lnTo>
                      <a:pt x="66" y="218"/>
                    </a:lnTo>
                    <a:lnTo>
                      <a:pt x="68" y="218"/>
                    </a:lnTo>
                    <a:lnTo>
                      <a:pt x="70" y="218"/>
                    </a:lnTo>
                    <a:lnTo>
                      <a:pt x="72" y="216"/>
                    </a:lnTo>
                    <a:lnTo>
                      <a:pt x="73" y="215"/>
                    </a:lnTo>
                    <a:lnTo>
                      <a:pt x="73" y="210"/>
                    </a:lnTo>
                    <a:lnTo>
                      <a:pt x="72" y="204"/>
                    </a:lnTo>
                    <a:lnTo>
                      <a:pt x="70" y="203"/>
                    </a:lnTo>
                    <a:lnTo>
                      <a:pt x="66" y="199"/>
                    </a:lnTo>
                    <a:lnTo>
                      <a:pt x="66" y="198"/>
                    </a:lnTo>
                    <a:lnTo>
                      <a:pt x="68" y="188"/>
                    </a:lnTo>
                    <a:lnTo>
                      <a:pt x="70" y="186"/>
                    </a:lnTo>
                    <a:lnTo>
                      <a:pt x="72" y="184"/>
                    </a:lnTo>
                    <a:lnTo>
                      <a:pt x="73" y="184"/>
                    </a:lnTo>
                    <a:lnTo>
                      <a:pt x="77" y="186"/>
                    </a:lnTo>
                    <a:lnTo>
                      <a:pt x="78" y="182"/>
                    </a:lnTo>
                    <a:lnTo>
                      <a:pt x="82" y="181"/>
                    </a:lnTo>
                    <a:lnTo>
                      <a:pt x="83" y="181"/>
                    </a:lnTo>
                    <a:lnTo>
                      <a:pt x="94" y="177"/>
                    </a:lnTo>
                    <a:lnTo>
                      <a:pt x="95" y="176"/>
                    </a:lnTo>
                    <a:lnTo>
                      <a:pt x="95" y="174"/>
                    </a:lnTo>
                    <a:lnTo>
                      <a:pt x="94" y="172"/>
                    </a:lnTo>
                    <a:lnTo>
                      <a:pt x="90" y="169"/>
                    </a:lnTo>
                    <a:lnTo>
                      <a:pt x="88" y="167"/>
                    </a:lnTo>
                    <a:lnTo>
                      <a:pt x="88" y="164"/>
                    </a:lnTo>
                    <a:lnTo>
                      <a:pt x="87" y="160"/>
                    </a:lnTo>
                    <a:lnTo>
                      <a:pt x="88" y="159"/>
                    </a:lnTo>
                    <a:lnTo>
                      <a:pt x="90" y="155"/>
                    </a:lnTo>
                    <a:lnTo>
                      <a:pt x="92" y="154"/>
                    </a:lnTo>
                    <a:lnTo>
                      <a:pt x="94" y="152"/>
                    </a:lnTo>
                    <a:lnTo>
                      <a:pt x="94" y="150"/>
                    </a:lnTo>
                    <a:lnTo>
                      <a:pt x="95" y="149"/>
                    </a:lnTo>
                    <a:lnTo>
                      <a:pt x="95" y="147"/>
                    </a:lnTo>
                    <a:lnTo>
                      <a:pt x="97" y="147"/>
                    </a:lnTo>
                    <a:lnTo>
                      <a:pt x="99" y="147"/>
                    </a:lnTo>
                    <a:lnTo>
                      <a:pt x="99" y="149"/>
                    </a:lnTo>
                    <a:lnTo>
                      <a:pt x="100" y="149"/>
                    </a:lnTo>
                    <a:lnTo>
                      <a:pt x="104" y="145"/>
                    </a:lnTo>
                    <a:lnTo>
                      <a:pt x="102" y="143"/>
                    </a:lnTo>
                    <a:lnTo>
                      <a:pt x="102" y="142"/>
                    </a:lnTo>
                    <a:lnTo>
                      <a:pt x="102" y="140"/>
                    </a:lnTo>
                    <a:lnTo>
                      <a:pt x="100" y="140"/>
                    </a:lnTo>
                    <a:lnTo>
                      <a:pt x="100" y="138"/>
                    </a:lnTo>
                    <a:lnTo>
                      <a:pt x="100" y="137"/>
                    </a:lnTo>
                    <a:lnTo>
                      <a:pt x="102" y="135"/>
                    </a:lnTo>
                    <a:lnTo>
                      <a:pt x="104" y="135"/>
                    </a:lnTo>
                    <a:lnTo>
                      <a:pt x="105" y="135"/>
                    </a:lnTo>
                    <a:lnTo>
                      <a:pt x="105" y="137"/>
                    </a:lnTo>
                    <a:lnTo>
                      <a:pt x="107" y="138"/>
                    </a:lnTo>
                    <a:lnTo>
                      <a:pt x="110" y="138"/>
                    </a:lnTo>
                    <a:lnTo>
                      <a:pt x="112" y="137"/>
                    </a:lnTo>
                    <a:lnTo>
                      <a:pt x="116" y="135"/>
                    </a:lnTo>
                    <a:lnTo>
                      <a:pt x="117" y="135"/>
                    </a:lnTo>
                    <a:lnTo>
                      <a:pt x="117" y="137"/>
                    </a:lnTo>
                    <a:lnTo>
                      <a:pt x="119" y="137"/>
                    </a:lnTo>
                    <a:lnTo>
                      <a:pt x="117" y="140"/>
                    </a:lnTo>
                    <a:lnTo>
                      <a:pt x="117" y="142"/>
                    </a:lnTo>
                    <a:lnTo>
                      <a:pt x="119" y="142"/>
                    </a:lnTo>
                    <a:lnTo>
                      <a:pt x="121" y="142"/>
                    </a:lnTo>
                    <a:lnTo>
                      <a:pt x="122" y="142"/>
                    </a:lnTo>
                    <a:lnTo>
                      <a:pt x="122" y="140"/>
                    </a:lnTo>
                    <a:lnTo>
                      <a:pt x="124" y="138"/>
                    </a:lnTo>
                    <a:lnTo>
                      <a:pt x="122" y="137"/>
                    </a:lnTo>
                    <a:lnTo>
                      <a:pt x="122" y="135"/>
                    </a:lnTo>
                    <a:lnTo>
                      <a:pt x="121" y="135"/>
                    </a:lnTo>
                    <a:lnTo>
                      <a:pt x="121" y="133"/>
                    </a:lnTo>
                    <a:lnTo>
                      <a:pt x="122" y="128"/>
                    </a:lnTo>
                    <a:lnTo>
                      <a:pt x="124" y="128"/>
                    </a:lnTo>
                    <a:lnTo>
                      <a:pt x="124" y="130"/>
                    </a:lnTo>
                    <a:lnTo>
                      <a:pt x="124" y="132"/>
                    </a:lnTo>
                    <a:lnTo>
                      <a:pt x="126" y="132"/>
                    </a:lnTo>
                    <a:lnTo>
                      <a:pt x="127" y="133"/>
                    </a:lnTo>
                    <a:lnTo>
                      <a:pt x="133" y="130"/>
                    </a:lnTo>
                    <a:lnTo>
                      <a:pt x="134" y="130"/>
                    </a:lnTo>
                    <a:lnTo>
                      <a:pt x="136" y="130"/>
                    </a:lnTo>
                    <a:lnTo>
                      <a:pt x="143" y="133"/>
                    </a:lnTo>
                    <a:lnTo>
                      <a:pt x="144" y="135"/>
                    </a:lnTo>
                    <a:lnTo>
                      <a:pt x="149" y="138"/>
                    </a:lnTo>
                    <a:lnTo>
                      <a:pt x="155" y="142"/>
                    </a:lnTo>
                    <a:lnTo>
                      <a:pt x="155" y="143"/>
                    </a:lnTo>
                    <a:lnTo>
                      <a:pt x="156" y="143"/>
                    </a:lnTo>
                    <a:lnTo>
                      <a:pt x="156" y="142"/>
                    </a:lnTo>
                    <a:lnTo>
                      <a:pt x="158" y="142"/>
                    </a:lnTo>
                    <a:lnTo>
                      <a:pt x="158" y="140"/>
                    </a:lnTo>
                    <a:lnTo>
                      <a:pt x="160" y="138"/>
                    </a:lnTo>
                    <a:lnTo>
                      <a:pt x="160" y="135"/>
                    </a:lnTo>
                    <a:lnTo>
                      <a:pt x="160" y="133"/>
                    </a:lnTo>
                    <a:lnTo>
                      <a:pt x="160" y="132"/>
                    </a:lnTo>
                    <a:lnTo>
                      <a:pt x="161" y="130"/>
                    </a:lnTo>
                    <a:lnTo>
                      <a:pt x="163" y="128"/>
                    </a:lnTo>
                    <a:lnTo>
                      <a:pt x="166" y="128"/>
                    </a:lnTo>
                    <a:lnTo>
                      <a:pt x="168" y="127"/>
                    </a:lnTo>
                    <a:lnTo>
                      <a:pt x="168" y="125"/>
                    </a:lnTo>
                    <a:lnTo>
                      <a:pt x="171" y="123"/>
                    </a:lnTo>
                    <a:lnTo>
                      <a:pt x="173" y="121"/>
                    </a:lnTo>
                    <a:lnTo>
                      <a:pt x="175" y="121"/>
                    </a:lnTo>
                    <a:lnTo>
                      <a:pt x="175" y="123"/>
                    </a:lnTo>
                    <a:lnTo>
                      <a:pt x="177" y="127"/>
                    </a:lnTo>
                    <a:lnTo>
                      <a:pt x="178" y="128"/>
                    </a:lnTo>
                    <a:lnTo>
                      <a:pt x="178" y="130"/>
                    </a:lnTo>
                    <a:lnTo>
                      <a:pt x="180" y="130"/>
                    </a:lnTo>
                    <a:lnTo>
                      <a:pt x="182" y="130"/>
                    </a:lnTo>
                    <a:lnTo>
                      <a:pt x="185" y="133"/>
                    </a:lnTo>
                    <a:lnTo>
                      <a:pt x="185" y="135"/>
                    </a:lnTo>
                    <a:lnTo>
                      <a:pt x="187" y="135"/>
                    </a:lnTo>
                    <a:lnTo>
                      <a:pt x="188" y="133"/>
                    </a:lnTo>
                    <a:lnTo>
                      <a:pt x="192" y="121"/>
                    </a:lnTo>
                    <a:lnTo>
                      <a:pt x="192" y="116"/>
                    </a:lnTo>
                    <a:lnTo>
                      <a:pt x="192" y="115"/>
                    </a:lnTo>
                    <a:lnTo>
                      <a:pt x="193" y="115"/>
                    </a:lnTo>
                    <a:lnTo>
                      <a:pt x="195" y="115"/>
                    </a:lnTo>
                    <a:lnTo>
                      <a:pt x="197" y="115"/>
                    </a:lnTo>
                    <a:lnTo>
                      <a:pt x="197" y="113"/>
                    </a:lnTo>
                    <a:lnTo>
                      <a:pt x="199" y="111"/>
                    </a:lnTo>
                    <a:lnTo>
                      <a:pt x="200" y="108"/>
                    </a:lnTo>
                    <a:lnTo>
                      <a:pt x="204" y="106"/>
                    </a:lnTo>
                    <a:lnTo>
                      <a:pt x="204" y="105"/>
                    </a:lnTo>
                    <a:lnTo>
                      <a:pt x="205" y="105"/>
                    </a:lnTo>
                    <a:lnTo>
                      <a:pt x="207" y="105"/>
                    </a:lnTo>
                    <a:lnTo>
                      <a:pt x="207" y="108"/>
                    </a:lnTo>
                    <a:lnTo>
                      <a:pt x="207" y="110"/>
                    </a:lnTo>
                    <a:lnTo>
                      <a:pt x="209" y="111"/>
                    </a:lnTo>
                    <a:lnTo>
                      <a:pt x="212" y="115"/>
                    </a:lnTo>
                    <a:lnTo>
                      <a:pt x="216" y="116"/>
                    </a:lnTo>
                    <a:lnTo>
                      <a:pt x="226" y="116"/>
                    </a:lnTo>
                    <a:lnTo>
                      <a:pt x="227" y="116"/>
                    </a:lnTo>
                    <a:lnTo>
                      <a:pt x="229" y="115"/>
                    </a:lnTo>
                    <a:lnTo>
                      <a:pt x="231" y="115"/>
                    </a:lnTo>
                    <a:lnTo>
                      <a:pt x="231" y="113"/>
                    </a:lnTo>
                    <a:lnTo>
                      <a:pt x="232" y="108"/>
                    </a:lnTo>
                    <a:lnTo>
                      <a:pt x="232" y="106"/>
                    </a:lnTo>
                    <a:lnTo>
                      <a:pt x="232" y="105"/>
                    </a:lnTo>
                    <a:lnTo>
                      <a:pt x="231" y="101"/>
                    </a:lnTo>
                    <a:lnTo>
                      <a:pt x="231" y="99"/>
                    </a:lnTo>
                    <a:lnTo>
                      <a:pt x="231" y="98"/>
                    </a:lnTo>
                    <a:lnTo>
                      <a:pt x="232" y="98"/>
                    </a:lnTo>
                    <a:lnTo>
                      <a:pt x="236" y="89"/>
                    </a:lnTo>
                    <a:lnTo>
                      <a:pt x="236" y="88"/>
                    </a:lnTo>
                    <a:lnTo>
                      <a:pt x="238" y="88"/>
                    </a:lnTo>
                    <a:lnTo>
                      <a:pt x="239" y="88"/>
                    </a:lnTo>
                    <a:lnTo>
                      <a:pt x="241" y="89"/>
                    </a:lnTo>
                    <a:lnTo>
                      <a:pt x="244" y="86"/>
                    </a:lnTo>
                    <a:lnTo>
                      <a:pt x="246" y="83"/>
                    </a:lnTo>
                    <a:lnTo>
                      <a:pt x="246" y="79"/>
                    </a:lnTo>
                    <a:lnTo>
                      <a:pt x="246" y="77"/>
                    </a:lnTo>
                    <a:lnTo>
                      <a:pt x="246" y="76"/>
                    </a:lnTo>
                    <a:lnTo>
                      <a:pt x="248" y="74"/>
                    </a:lnTo>
                    <a:lnTo>
                      <a:pt x="248" y="72"/>
                    </a:lnTo>
                    <a:lnTo>
                      <a:pt x="256" y="64"/>
                    </a:lnTo>
                    <a:lnTo>
                      <a:pt x="258" y="62"/>
                    </a:lnTo>
                    <a:lnTo>
                      <a:pt x="260" y="62"/>
                    </a:lnTo>
                    <a:lnTo>
                      <a:pt x="260" y="60"/>
                    </a:lnTo>
                    <a:lnTo>
                      <a:pt x="260" y="59"/>
                    </a:lnTo>
                    <a:lnTo>
                      <a:pt x="258" y="57"/>
                    </a:lnTo>
                    <a:lnTo>
                      <a:pt x="258" y="55"/>
                    </a:lnTo>
                    <a:lnTo>
                      <a:pt x="254" y="47"/>
                    </a:lnTo>
                    <a:lnTo>
                      <a:pt x="256" y="45"/>
                    </a:lnTo>
                    <a:lnTo>
                      <a:pt x="256" y="44"/>
                    </a:lnTo>
                    <a:lnTo>
                      <a:pt x="258" y="44"/>
                    </a:lnTo>
                    <a:lnTo>
                      <a:pt x="258" y="42"/>
                    </a:lnTo>
                    <a:lnTo>
                      <a:pt x="263" y="42"/>
                    </a:lnTo>
                    <a:lnTo>
                      <a:pt x="266" y="42"/>
                    </a:lnTo>
                    <a:lnTo>
                      <a:pt x="268" y="42"/>
                    </a:lnTo>
                    <a:lnTo>
                      <a:pt x="270" y="44"/>
                    </a:lnTo>
                    <a:lnTo>
                      <a:pt x="271" y="45"/>
                    </a:lnTo>
                    <a:lnTo>
                      <a:pt x="273" y="45"/>
                    </a:lnTo>
                    <a:lnTo>
                      <a:pt x="275" y="45"/>
                    </a:lnTo>
                    <a:lnTo>
                      <a:pt x="276" y="44"/>
                    </a:lnTo>
                    <a:lnTo>
                      <a:pt x="278" y="42"/>
                    </a:lnTo>
                    <a:lnTo>
                      <a:pt x="283" y="37"/>
                    </a:lnTo>
                    <a:lnTo>
                      <a:pt x="285" y="35"/>
                    </a:lnTo>
                    <a:lnTo>
                      <a:pt x="288" y="35"/>
                    </a:lnTo>
                    <a:lnTo>
                      <a:pt x="293" y="33"/>
                    </a:lnTo>
                    <a:lnTo>
                      <a:pt x="295" y="32"/>
                    </a:lnTo>
                    <a:lnTo>
                      <a:pt x="297" y="27"/>
                    </a:lnTo>
                    <a:lnTo>
                      <a:pt x="297" y="25"/>
                    </a:lnTo>
                    <a:lnTo>
                      <a:pt x="295" y="20"/>
                    </a:lnTo>
                    <a:lnTo>
                      <a:pt x="292" y="13"/>
                    </a:lnTo>
                    <a:lnTo>
                      <a:pt x="288" y="11"/>
                    </a:lnTo>
                    <a:lnTo>
                      <a:pt x="288" y="10"/>
                    </a:lnTo>
                    <a:lnTo>
                      <a:pt x="288" y="8"/>
                    </a:lnTo>
                    <a:lnTo>
                      <a:pt x="292" y="5"/>
                    </a:lnTo>
                    <a:lnTo>
                      <a:pt x="293" y="3"/>
                    </a:lnTo>
                    <a:lnTo>
                      <a:pt x="295" y="0"/>
                    </a:lnTo>
                    <a:lnTo>
                      <a:pt x="297" y="0"/>
                    </a:lnTo>
                    <a:lnTo>
                      <a:pt x="299" y="0"/>
                    </a:lnTo>
                    <a:lnTo>
                      <a:pt x="300" y="3"/>
                    </a:lnTo>
                    <a:lnTo>
                      <a:pt x="304" y="5"/>
                    </a:lnTo>
                    <a:lnTo>
                      <a:pt x="305" y="5"/>
                    </a:lnTo>
                    <a:close/>
                  </a:path>
                </a:pathLst>
              </a:custGeom>
              <a:solidFill>
                <a:srgbClr val="BFFF8C"/>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45" name="Freeform 36"/>
              <p:cNvSpPr>
                <a:spLocks noEditPoints="1"/>
              </p:cNvSpPr>
              <p:nvPr/>
            </p:nvSpPr>
            <p:spPr bwMode="auto">
              <a:xfrm>
                <a:off x="6451601" y="4064000"/>
                <a:ext cx="623888" cy="582613"/>
              </a:xfrm>
              <a:custGeom>
                <a:avLst/>
                <a:gdLst>
                  <a:gd name="T0" fmla="*/ 391 w 393"/>
                  <a:gd name="T1" fmla="*/ 272 h 367"/>
                  <a:gd name="T2" fmla="*/ 393 w 393"/>
                  <a:gd name="T3" fmla="*/ 276 h 367"/>
                  <a:gd name="T4" fmla="*/ 61 w 393"/>
                  <a:gd name="T5" fmla="*/ 5 h 367"/>
                  <a:gd name="T6" fmla="*/ 122 w 393"/>
                  <a:gd name="T7" fmla="*/ 3 h 367"/>
                  <a:gd name="T8" fmla="*/ 205 w 393"/>
                  <a:gd name="T9" fmla="*/ 0 h 367"/>
                  <a:gd name="T10" fmla="*/ 211 w 393"/>
                  <a:gd name="T11" fmla="*/ 10 h 367"/>
                  <a:gd name="T12" fmla="*/ 211 w 393"/>
                  <a:gd name="T13" fmla="*/ 28 h 367"/>
                  <a:gd name="T14" fmla="*/ 215 w 393"/>
                  <a:gd name="T15" fmla="*/ 50 h 367"/>
                  <a:gd name="T16" fmla="*/ 210 w 393"/>
                  <a:gd name="T17" fmla="*/ 72 h 367"/>
                  <a:gd name="T18" fmla="*/ 198 w 393"/>
                  <a:gd name="T19" fmla="*/ 106 h 367"/>
                  <a:gd name="T20" fmla="*/ 188 w 393"/>
                  <a:gd name="T21" fmla="*/ 130 h 367"/>
                  <a:gd name="T22" fmla="*/ 188 w 393"/>
                  <a:gd name="T23" fmla="*/ 147 h 367"/>
                  <a:gd name="T24" fmla="*/ 181 w 393"/>
                  <a:gd name="T25" fmla="*/ 172 h 367"/>
                  <a:gd name="T26" fmla="*/ 222 w 393"/>
                  <a:gd name="T27" fmla="*/ 184 h 367"/>
                  <a:gd name="T28" fmla="*/ 279 w 393"/>
                  <a:gd name="T29" fmla="*/ 181 h 367"/>
                  <a:gd name="T30" fmla="*/ 318 w 393"/>
                  <a:gd name="T31" fmla="*/ 181 h 367"/>
                  <a:gd name="T32" fmla="*/ 328 w 393"/>
                  <a:gd name="T33" fmla="*/ 244 h 367"/>
                  <a:gd name="T34" fmla="*/ 328 w 393"/>
                  <a:gd name="T35" fmla="*/ 261 h 367"/>
                  <a:gd name="T36" fmla="*/ 316 w 393"/>
                  <a:gd name="T37" fmla="*/ 269 h 367"/>
                  <a:gd name="T38" fmla="*/ 327 w 393"/>
                  <a:gd name="T39" fmla="*/ 281 h 367"/>
                  <a:gd name="T40" fmla="*/ 338 w 393"/>
                  <a:gd name="T41" fmla="*/ 269 h 367"/>
                  <a:gd name="T42" fmla="*/ 350 w 393"/>
                  <a:gd name="T43" fmla="*/ 272 h 367"/>
                  <a:gd name="T44" fmla="*/ 359 w 393"/>
                  <a:gd name="T45" fmla="*/ 274 h 367"/>
                  <a:gd name="T46" fmla="*/ 352 w 393"/>
                  <a:gd name="T47" fmla="*/ 284 h 367"/>
                  <a:gd name="T48" fmla="*/ 350 w 393"/>
                  <a:gd name="T49" fmla="*/ 289 h 367"/>
                  <a:gd name="T50" fmla="*/ 333 w 393"/>
                  <a:gd name="T51" fmla="*/ 296 h 367"/>
                  <a:gd name="T52" fmla="*/ 333 w 393"/>
                  <a:gd name="T53" fmla="*/ 299 h 367"/>
                  <a:gd name="T54" fmla="*/ 333 w 393"/>
                  <a:gd name="T55" fmla="*/ 316 h 367"/>
                  <a:gd name="T56" fmla="*/ 347 w 393"/>
                  <a:gd name="T57" fmla="*/ 325 h 367"/>
                  <a:gd name="T58" fmla="*/ 366 w 393"/>
                  <a:gd name="T59" fmla="*/ 332 h 367"/>
                  <a:gd name="T60" fmla="*/ 377 w 393"/>
                  <a:gd name="T61" fmla="*/ 340 h 367"/>
                  <a:gd name="T62" fmla="*/ 377 w 393"/>
                  <a:gd name="T63" fmla="*/ 352 h 367"/>
                  <a:gd name="T64" fmla="*/ 362 w 393"/>
                  <a:gd name="T65" fmla="*/ 355 h 367"/>
                  <a:gd name="T66" fmla="*/ 354 w 393"/>
                  <a:gd name="T67" fmla="*/ 352 h 367"/>
                  <a:gd name="T68" fmla="*/ 321 w 393"/>
                  <a:gd name="T69" fmla="*/ 335 h 367"/>
                  <a:gd name="T70" fmla="*/ 313 w 393"/>
                  <a:gd name="T71" fmla="*/ 323 h 367"/>
                  <a:gd name="T72" fmla="*/ 308 w 393"/>
                  <a:gd name="T73" fmla="*/ 335 h 367"/>
                  <a:gd name="T74" fmla="*/ 311 w 393"/>
                  <a:gd name="T75" fmla="*/ 338 h 367"/>
                  <a:gd name="T76" fmla="*/ 288 w 393"/>
                  <a:gd name="T77" fmla="*/ 357 h 367"/>
                  <a:gd name="T78" fmla="*/ 288 w 393"/>
                  <a:gd name="T79" fmla="*/ 344 h 367"/>
                  <a:gd name="T80" fmla="*/ 272 w 393"/>
                  <a:gd name="T81" fmla="*/ 345 h 367"/>
                  <a:gd name="T82" fmla="*/ 267 w 393"/>
                  <a:gd name="T83" fmla="*/ 345 h 367"/>
                  <a:gd name="T84" fmla="*/ 250 w 393"/>
                  <a:gd name="T85" fmla="*/ 359 h 367"/>
                  <a:gd name="T86" fmla="*/ 247 w 393"/>
                  <a:gd name="T87" fmla="*/ 362 h 367"/>
                  <a:gd name="T88" fmla="*/ 225 w 393"/>
                  <a:gd name="T89" fmla="*/ 349 h 367"/>
                  <a:gd name="T90" fmla="*/ 220 w 393"/>
                  <a:gd name="T91" fmla="*/ 335 h 367"/>
                  <a:gd name="T92" fmla="*/ 201 w 393"/>
                  <a:gd name="T93" fmla="*/ 322 h 367"/>
                  <a:gd name="T94" fmla="*/ 184 w 393"/>
                  <a:gd name="T95" fmla="*/ 311 h 367"/>
                  <a:gd name="T96" fmla="*/ 167 w 393"/>
                  <a:gd name="T97" fmla="*/ 306 h 367"/>
                  <a:gd name="T98" fmla="*/ 154 w 393"/>
                  <a:gd name="T99" fmla="*/ 301 h 367"/>
                  <a:gd name="T100" fmla="*/ 164 w 393"/>
                  <a:gd name="T101" fmla="*/ 315 h 367"/>
                  <a:gd name="T102" fmla="*/ 181 w 393"/>
                  <a:gd name="T103" fmla="*/ 318 h 367"/>
                  <a:gd name="T104" fmla="*/ 162 w 393"/>
                  <a:gd name="T105" fmla="*/ 323 h 367"/>
                  <a:gd name="T106" fmla="*/ 117 w 393"/>
                  <a:gd name="T107" fmla="*/ 322 h 367"/>
                  <a:gd name="T108" fmla="*/ 56 w 393"/>
                  <a:gd name="T109" fmla="*/ 305 h 367"/>
                  <a:gd name="T110" fmla="*/ 18 w 393"/>
                  <a:gd name="T111" fmla="*/ 298 h 367"/>
                  <a:gd name="T112" fmla="*/ 27 w 393"/>
                  <a:gd name="T113" fmla="*/ 247 h 367"/>
                  <a:gd name="T114" fmla="*/ 35 w 393"/>
                  <a:gd name="T115" fmla="*/ 172 h 367"/>
                  <a:gd name="T116" fmla="*/ 20 w 393"/>
                  <a:gd name="T117" fmla="*/ 127 h 367"/>
                  <a:gd name="T118" fmla="*/ 1 w 393"/>
                  <a:gd name="T119" fmla="*/ 83 h 367"/>
                  <a:gd name="T120" fmla="*/ 1 w 393"/>
                  <a:gd name="T121" fmla="*/ 42 h 3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93" h="367">
                    <a:moveTo>
                      <a:pt x="388" y="293"/>
                    </a:moveTo>
                    <a:lnTo>
                      <a:pt x="386" y="298"/>
                    </a:lnTo>
                    <a:lnTo>
                      <a:pt x="384" y="298"/>
                    </a:lnTo>
                    <a:lnTo>
                      <a:pt x="384" y="296"/>
                    </a:lnTo>
                    <a:lnTo>
                      <a:pt x="386" y="294"/>
                    </a:lnTo>
                    <a:lnTo>
                      <a:pt x="388" y="294"/>
                    </a:lnTo>
                    <a:lnTo>
                      <a:pt x="388" y="291"/>
                    </a:lnTo>
                    <a:lnTo>
                      <a:pt x="389" y="288"/>
                    </a:lnTo>
                    <a:lnTo>
                      <a:pt x="389" y="286"/>
                    </a:lnTo>
                    <a:lnTo>
                      <a:pt x="389" y="284"/>
                    </a:lnTo>
                    <a:lnTo>
                      <a:pt x="391" y="283"/>
                    </a:lnTo>
                    <a:lnTo>
                      <a:pt x="391" y="279"/>
                    </a:lnTo>
                    <a:lnTo>
                      <a:pt x="391" y="277"/>
                    </a:lnTo>
                    <a:lnTo>
                      <a:pt x="391" y="272"/>
                    </a:lnTo>
                    <a:lnTo>
                      <a:pt x="391" y="271"/>
                    </a:lnTo>
                    <a:lnTo>
                      <a:pt x="391" y="269"/>
                    </a:lnTo>
                    <a:lnTo>
                      <a:pt x="391" y="267"/>
                    </a:lnTo>
                    <a:lnTo>
                      <a:pt x="389" y="266"/>
                    </a:lnTo>
                    <a:lnTo>
                      <a:pt x="389" y="264"/>
                    </a:lnTo>
                    <a:lnTo>
                      <a:pt x="388" y="262"/>
                    </a:lnTo>
                    <a:lnTo>
                      <a:pt x="386" y="261"/>
                    </a:lnTo>
                    <a:lnTo>
                      <a:pt x="388" y="262"/>
                    </a:lnTo>
                    <a:lnTo>
                      <a:pt x="389" y="262"/>
                    </a:lnTo>
                    <a:lnTo>
                      <a:pt x="389" y="266"/>
                    </a:lnTo>
                    <a:lnTo>
                      <a:pt x="391" y="266"/>
                    </a:lnTo>
                    <a:lnTo>
                      <a:pt x="391" y="269"/>
                    </a:lnTo>
                    <a:lnTo>
                      <a:pt x="393" y="272"/>
                    </a:lnTo>
                    <a:lnTo>
                      <a:pt x="393" y="276"/>
                    </a:lnTo>
                    <a:lnTo>
                      <a:pt x="393" y="279"/>
                    </a:lnTo>
                    <a:lnTo>
                      <a:pt x="393" y="283"/>
                    </a:lnTo>
                    <a:lnTo>
                      <a:pt x="391" y="284"/>
                    </a:lnTo>
                    <a:lnTo>
                      <a:pt x="389" y="289"/>
                    </a:lnTo>
                    <a:lnTo>
                      <a:pt x="388" y="293"/>
                    </a:lnTo>
                    <a:close/>
                    <a:moveTo>
                      <a:pt x="17" y="5"/>
                    </a:moveTo>
                    <a:lnTo>
                      <a:pt x="37" y="5"/>
                    </a:lnTo>
                    <a:lnTo>
                      <a:pt x="40" y="5"/>
                    </a:lnTo>
                    <a:lnTo>
                      <a:pt x="42" y="5"/>
                    </a:lnTo>
                    <a:lnTo>
                      <a:pt x="47" y="5"/>
                    </a:lnTo>
                    <a:lnTo>
                      <a:pt x="50" y="5"/>
                    </a:lnTo>
                    <a:lnTo>
                      <a:pt x="52" y="5"/>
                    </a:lnTo>
                    <a:lnTo>
                      <a:pt x="57" y="5"/>
                    </a:lnTo>
                    <a:lnTo>
                      <a:pt x="61" y="5"/>
                    </a:lnTo>
                    <a:lnTo>
                      <a:pt x="64" y="5"/>
                    </a:lnTo>
                    <a:lnTo>
                      <a:pt x="67" y="5"/>
                    </a:lnTo>
                    <a:lnTo>
                      <a:pt x="69" y="5"/>
                    </a:lnTo>
                    <a:lnTo>
                      <a:pt x="76" y="3"/>
                    </a:lnTo>
                    <a:lnTo>
                      <a:pt x="78" y="3"/>
                    </a:lnTo>
                    <a:lnTo>
                      <a:pt x="84" y="3"/>
                    </a:lnTo>
                    <a:lnTo>
                      <a:pt x="86" y="3"/>
                    </a:lnTo>
                    <a:lnTo>
                      <a:pt x="93" y="3"/>
                    </a:lnTo>
                    <a:lnTo>
                      <a:pt x="94" y="3"/>
                    </a:lnTo>
                    <a:lnTo>
                      <a:pt x="110" y="3"/>
                    </a:lnTo>
                    <a:lnTo>
                      <a:pt x="111" y="3"/>
                    </a:lnTo>
                    <a:lnTo>
                      <a:pt x="118" y="3"/>
                    </a:lnTo>
                    <a:lnTo>
                      <a:pt x="120" y="3"/>
                    </a:lnTo>
                    <a:lnTo>
                      <a:pt x="122" y="3"/>
                    </a:lnTo>
                    <a:lnTo>
                      <a:pt x="125" y="3"/>
                    </a:lnTo>
                    <a:lnTo>
                      <a:pt x="130" y="3"/>
                    </a:lnTo>
                    <a:lnTo>
                      <a:pt x="140" y="3"/>
                    </a:lnTo>
                    <a:lnTo>
                      <a:pt x="149" y="1"/>
                    </a:lnTo>
                    <a:lnTo>
                      <a:pt x="172" y="1"/>
                    </a:lnTo>
                    <a:lnTo>
                      <a:pt x="176" y="1"/>
                    </a:lnTo>
                    <a:lnTo>
                      <a:pt x="184" y="1"/>
                    </a:lnTo>
                    <a:lnTo>
                      <a:pt x="186" y="0"/>
                    </a:lnTo>
                    <a:lnTo>
                      <a:pt x="189" y="0"/>
                    </a:lnTo>
                    <a:lnTo>
                      <a:pt x="193" y="0"/>
                    </a:lnTo>
                    <a:lnTo>
                      <a:pt x="194" y="0"/>
                    </a:lnTo>
                    <a:lnTo>
                      <a:pt x="196" y="0"/>
                    </a:lnTo>
                    <a:lnTo>
                      <a:pt x="198" y="0"/>
                    </a:lnTo>
                    <a:lnTo>
                      <a:pt x="205" y="0"/>
                    </a:lnTo>
                    <a:lnTo>
                      <a:pt x="203" y="3"/>
                    </a:lnTo>
                    <a:lnTo>
                      <a:pt x="201" y="6"/>
                    </a:lnTo>
                    <a:lnTo>
                      <a:pt x="201" y="8"/>
                    </a:lnTo>
                    <a:lnTo>
                      <a:pt x="203" y="8"/>
                    </a:lnTo>
                    <a:lnTo>
                      <a:pt x="205" y="10"/>
                    </a:lnTo>
                    <a:lnTo>
                      <a:pt x="206" y="8"/>
                    </a:lnTo>
                    <a:lnTo>
                      <a:pt x="208" y="6"/>
                    </a:lnTo>
                    <a:lnTo>
                      <a:pt x="206" y="3"/>
                    </a:lnTo>
                    <a:lnTo>
                      <a:pt x="206" y="1"/>
                    </a:lnTo>
                    <a:lnTo>
                      <a:pt x="208" y="1"/>
                    </a:lnTo>
                    <a:lnTo>
                      <a:pt x="210" y="1"/>
                    </a:lnTo>
                    <a:lnTo>
                      <a:pt x="211" y="6"/>
                    </a:lnTo>
                    <a:lnTo>
                      <a:pt x="211" y="8"/>
                    </a:lnTo>
                    <a:lnTo>
                      <a:pt x="211" y="10"/>
                    </a:lnTo>
                    <a:lnTo>
                      <a:pt x="211" y="12"/>
                    </a:lnTo>
                    <a:lnTo>
                      <a:pt x="210" y="13"/>
                    </a:lnTo>
                    <a:lnTo>
                      <a:pt x="208" y="13"/>
                    </a:lnTo>
                    <a:lnTo>
                      <a:pt x="206" y="15"/>
                    </a:lnTo>
                    <a:lnTo>
                      <a:pt x="206" y="17"/>
                    </a:lnTo>
                    <a:lnTo>
                      <a:pt x="206" y="18"/>
                    </a:lnTo>
                    <a:lnTo>
                      <a:pt x="206" y="20"/>
                    </a:lnTo>
                    <a:lnTo>
                      <a:pt x="206" y="23"/>
                    </a:lnTo>
                    <a:lnTo>
                      <a:pt x="208" y="23"/>
                    </a:lnTo>
                    <a:lnTo>
                      <a:pt x="211" y="25"/>
                    </a:lnTo>
                    <a:lnTo>
                      <a:pt x="213" y="25"/>
                    </a:lnTo>
                    <a:lnTo>
                      <a:pt x="213" y="27"/>
                    </a:lnTo>
                    <a:lnTo>
                      <a:pt x="213" y="28"/>
                    </a:lnTo>
                    <a:lnTo>
                      <a:pt x="211" y="28"/>
                    </a:lnTo>
                    <a:lnTo>
                      <a:pt x="210" y="30"/>
                    </a:lnTo>
                    <a:lnTo>
                      <a:pt x="208" y="34"/>
                    </a:lnTo>
                    <a:lnTo>
                      <a:pt x="206" y="34"/>
                    </a:lnTo>
                    <a:lnTo>
                      <a:pt x="208" y="35"/>
                    </a:lnTo>
                    <a:lnTo>
                      <a:pt x="208" y="37"/>
                    </a:lnTo>
                    <a:lnTo>
                      <a:pt x="210" y="39"/>
                    </a:lnTo>
                    <a:lnTo>
                      <a:pt x="211" y="39"/>
                    </a:lnTo>
                    <a:lnTo>
                      <a:pt x="211" y="40"/>
                    </a:lnTo>
                    <a:lnTo>
                      <a:pt x="211" y="42"/>
                    </a:lnTo>
                    <a:lnTo>
                      <a:pt x="210" y="45"/>
                    </a:lnTo>
                    <a:lnTo>
                      <a:pt x="210" y="47"/>
                    </a:lnTo>
                    <a:lnTo>
                      <a:pt x="211" y="49"/>
                    </a:lnTo>
                    <a:lnTo>
                      <a:pt x="211" y="50"/>
                    </a:lnTo>
                    <a:lnTo>
                      <a:pt x="215" y="50"/>
                    </a:lnTo>
                    <a:lnTo>
                      <a:pt x="215" y="52"/>
                    </a:lnTo>
                    <a:lnTo>
                      <a:pt x="216" y="52"/>
                    </a:lnTo>
                    <a:lnTo>
                      <a:pt x="220" y="54"/>
                    </a:lnTo>
                    <a:lnTo>
                      <a:pt x="218" y="57"/>
                    </a:lnTo>
                    <a:lnTo>
                      <a:pt x="220" y="59"/>
                    </a:lnTo>
                    <a:lnTo>
                      <a:pt x="225" y="61"/>
                    </a:lnTo>
                    <a:lnTo>
                      <a:pt x="227" y="61"/>
                    </a:lnTo>
                    <a:lnTo>
                      <a:pt x="227" y="62"/>
                    </a:lnTo>
                    <a:lnTo>
                      <a:pt x="220" y="72"/>
                    </a:lnTo>
                    <a:lnTo>
                      <a:pt x="220" y="71"/>
                    </a:lnTo>
                    <a:lnTo>
                      <a:pt x="218" y="71"/>
                    </a:lnTo>
                    <a:lnTo>
                      <a:pt x="216" y="69"/>
                    </a:lnTo>
                    <a:lnTo>
                      <a:pt x="211" y="72"/>
                    </a:lnTo>
                    <a:lnTo>
                      <a:pt x="210" y="72"/>
                    </a:lnTo>
                    <a:lnTo>
                      <a:pt x="208" y="74"/>
                    </a:lnTo>
                    <a:lnTo>
                      <a:pt x="208" y="76"/>
                    </a:lnTo>
                    <a:lnTo>
                      <a:pt x="208" y="78"/>
                    </a:lnTo>
                    <a:lnTo>
                      <a:pt x="208" y="79"/>
                    </a:lnTo>
                    <a:lnTo>
                      <a:pt x="208" y="81"/>
                    </a:lnTo>
                    <a:lnTo>
                      <a:pt x="211" y="81"/>
                    </a:lnTo>
                    <a:lnTo>
                      <a:pt x="216" y="79"/>
                    </a:lnTo>
                    <a:lnTo>
                      <a:pt x="218" y="79"/>
                    </a:lnTo>
                    <a:lnTo>
                      <a:pt x="218" y="81"/>
                    </a:lnTo>
                    <a:lnTo>
                      <a:pt x="218" y="83"/>
                    </a:lnTo>
                    <a:lnTo>
                      <a:pt x="211" y="95"/>
                    </a:lnTo>
                    <a:lnTo>
                      <a:pt x="205" y="105"/>
                    </a:lnTo>
                    <a:lnTo>
                      <a:pt x="201" y="106"/>
                    </a:lnTo>
                    <a:lnTo>
                      <a:pt x="198" y="106"/>
                    </a:lnTo>
                    <a:lnTo>
                      <a:pt x="198" y="108"/>
                    </a:lnTo>
                    <a:lnTo>
                      <a:pt x="196" y="111"/>
                    </a:lnTo>
                    <a:lnTo>
                      <a:pt x="196" y="113"/>
                    </a:lnTo>
                    <a:lnTo>
                      <a:pt x="196" y="115"/>
                    </a:lnTo>
                    <a:lnTo>
                      <a:pt x="196" y="117"/>
                    </a:lnTo>
                    <a:lnTo>
                      <a:pt x="194" y="118"/>
                    </a:lnTo>
                    <a:lnTo>
                      <a:pt x="194" y="120"/>
                    </a:lnTo>
                    <a:lnTo>
                      <a:pt x="194" y="122"/>
                    </a:lnTo>
                    <a:lnTo>
                      <a:pt x="194" y="125"/>
                    </a:lnTo>
                    <a:lnTo>
                      <a:pt x="194" y="127"/>
                    </a:lnTo>
                    <a:lnTo>
                      <a:pt x="193" y="128"/>
                    </a:lnTo>
                    <a:lnTo>
                      <a:pt x="191" y="128"/>
                    </a:lnTo>
                    <a:lnTo>
                      <a:pt x="189" y="128"/>
                    </a:lnTo>
                    <a:lnTo>
                      <a:pt x="188" y="130"/>
                    </a:lnTo>
                    <a:lnTo>
                      <a:pt x="189" y="130"/>
                    </a:lnTo>
                    <a:lnTo>
                      <a:pt x="189" y="132"/>
                    </a:lnTo>
                    <a:lnTo>
                      <a:pt x="191" y="132"/>
                    </a:lnTo>
                    <a:lnTo>
                      <a:pt x="193" y="132"/>
                    </a:lnTo>
                    <a:lnTo>
                      <a:pt x="193" y="133"/>
                    </a:lnTo>
                    <a:lnTo>
                      <a:pt x="193" y="135"/>
                    </a:lnTo>
                    <a:lnTo>
                      <a:pt x="191" y="135"/>
                    </a:lnTo>
                    <a:lnTo>
                      <a:pt x="191" y="137"/>
                    </a:lnTo>
                    <a:lnTo>
                      <a:pt x="189" y="137"/>
                    </a:lnTo>
                    <a:lnTo>
                      <a:pt x="186" y="137"/>
                    </a:lnTo>
                    <a:lnTo>
                      <a:pt x="186" y="139"/>
                    </a:lnTo>
                    <a:lnTo>
                      <a:pt x="186" y="145"/>
                    </a:lnTo>
                    <a:lnTo>
                      <a:pt x="188" y="145"/>
                    </a:lnTo>
                    <a:lnTo>
                      <a:pt x="188" y="147"/>
                    </a:lnTo>
                    <a:lnTo>
                      <a:pt x="188" y="149"/>
                    </a:lnTo>
                    <a:lnTo>
                      <a:pt x="188" y="150"/>
                    </a:lnTo>
                    <a:lnTo>
                      <a:pt x="186" y="150"/>
                    </a:lnTo>
                    <a:lnTo>
                      <a:pt x="184" y="154"/>
                    </a:lnTo>
                    <a:lnTo>
                      <a:pt x="186" y="156"/>
                    </a:lnTo>
                    <a:lnTo>
                      <a:pt x="186" y="157"/>
                    </a:lnTo>
                    <a:lnTo>
                      <a:pt x="188" y="159"/>
                    </a:lnTo>
                    <a:lnTo>
                      <a:pt x="188" y="161"/>
                    </a:lnTo>
                    <a:lnTo>
                      <a:pt x="186" y="161"/>
                    </a:lnTo>
                    <a:lnTo>
                      <a:pt x="184" y="162"/>
                    </a:lnTo>
                    <a:lnTo>
                      <a:pt x="183" y="162"/>
                    </a:lnTo>
                    <a:lnTo>
                      <a:pt x="181" y="167"/>
                    </a:lnTo>
                    <a:lnTo>
                      <a:pt x="181" y="169"/>
                    </a:lnTo>
                    <a:lnTo>
                      <a:pt x="181" y="172"/>
                    </a:lnTo>
                    <a:lnTo>
                      <a:pt x="184" y="179"/>
                    </a:lnTo>
                    <a:lnTo>
                      <a:pt x="184" y="181"/>
                    </a:lnTo>
                    <a:lnTo>
                      <a:pt x="184" y="183"/>
                    </a:lnTo>
                    <a:lnTo>
                      <a:pt x="184" y="184"/>
                    </a:lnTo>
                    <a:lnTo>
                      <a:pt x="183" y="184"/>
                    </a:lnTo>
                    <a:lnTo>
                      <a:pt x="179" y="186"/>
                    </a:lnTo>
                    <a:lnTo>
                      <a:pt x="181" y="186"/>
                    </a:lnTo>
                    <a:lnTo>
                      <a:pt x="186" y="186"/>
                    </a:lnTo>
                    <a:lnTo>
                      <a:pt x="194" y="186"/>
                    </a:lnTo>
                    <a:lnTo>
                      <a:pt x="210" y="186"/>
                    </a:lnTo>
                    <a:lnTo>
                      <a:pt x="213" y="184"/>
                    </a:lnTo>
                    <a:lnTo>
                      <a:pt x="218" y="184"/>
                    </a:lnTo>
                    <a:lnTo>
                      <a:pt x="220" y="184"/>
                    </a:lnTo>
                    <a:lnTo>
                      <a:pt x="222" y="184"/>
                    </a:lnTo>
                    <a:lnTo>
                      <a:pt x="238" y="184"/>
                    </a:lnTo>
                    <a:lnTo>
                      <a:pt x="242" y="184"/>
                    </a:lnTo>
                    <a:lnTo>
                      <a:pt x="242" y="183"/>
                    </a:lnTo>
                    <a:lnTo>
                      <a:pt x="244" y="183"/>
                    </a:lnTo>
                    <a:lnTo>
                      <a:pt x="245" y="183"/>
                    </a:lnTo>
                    <a:lnTo>
                      <a:pt x="252" y="183"/>
                    </a:lnTo>
                    <a:lnTo>
                      <a:pt x="255" y="183"/>
                    </a:lnTo>
                    <a:lnTo>
                      <a:pt x="257" y="183"/>
                    </a:lnTo>
                    <a:lnTo>
                      <a:pt x="259" y="183"/>
                    </a:lnTo>
                    <a:lnTo>
                      <a:pt x="264" y="183"/>
                    </a:lnTo>
                    <a:lnTo>
                      <a:pt x="267" y="183"/>
                    </a:lnTo>
                    <a:lnTo>
                      <a:pt x="272" y="181"/>
                    </a:lnTo>
                    <a:lnTo>
                      <a:pt x="274" y="181"/>
                    </a:lnTo>
                    <a:lnTo>
                      <a:pt x="279" y="181"/>
                    </a:lnTo>
                    <a:lnTo>
                      <a:pt x="288" y="181"/>
                    </a:lnTo>
                    <a:lnTo>
                      <a:pt x="289" y="181"/>
                    </a:lnTo>
                    <a:lnTo>
                      <a:pt x="294" y="181"/>
                    </a:lnTo>
                    <a:lnTo>
                      <a:pt x="296" y="179"/>
                    </a:lnTo>
                    <a:lnTo>
                      <a:pt x="298" y="179"/>
                    </a:lnTo>
                    <a:lnTo>
                      <a:pt x="301" y="179"/>
                    </a:lnTo>
                    <a:lnTo>
                      <a:pt x="305" y="179"/>
                    </a:lnTo>
                    <a:lnTo>
                      <a:pt x="306" y="179"/>
                    </a:lnTo>
                    <a:lnTo>
                      <a:pt x="310" y="179"/>
                    </a:lnTo>
                    <a:lnTo>
                      <a:pt x="311" y="179"/>
                    </a:lnTo>
                    <a:lnTo>
                      <a:pt x="316" y="179"/>
                    </a:lnTo>
                    <a:lnTo>
                      <a:pt x="318" y="178"/>
                    </a:lnTo>
                    <a:lnTo>
                      <a:pt x="318" y="179"/>
                    </a:lnTo>
                    <a:lnTo>
                      <a:pt x="318" y="181"/>
                    </a:lnTo>
                    <a:lnTo>
                      <a:pt x="318" y="186"/>
                    </a:lnTo>
                    <a:lnTo>
                      <a:pt x="316" y="188"/>
                    </a:lnTo>
                    <a:lnTo>
                      <a:pt x="315" y="193"/>
                    </a:lnTo>
                    <a:lnTo>
                      <a:pt x="313" y="203"/>
                    </a:lnTo>
                    <a:lnTo>
                      <a:pt x="313" y="210"/>
                    </a:lnTo>
                    <a:lnTo>
                      <a:pt x="315" y="215"/>
                    </a:lnTo>
                    <a:lnTo>
                      <a:pt x="315" y="218"/>
                    </a:lnTo>
                    <a:lnTo>
                      <a:pt x="320" y="223"/>
                    </a:lnTo>
                    <a:lnTo>
                      <a:pt x="321" y="225"/>
                    </a:lnTo>
                    <a:lnTo>
                      <a:pt x="325" y="228"/>
                    </a:lnTo>
                    <a:lnTo>
                      <a:pt x="330" y="239"/>
                    </a:lnTo>
                    <a:lnTo>
                      <a:pt x="330" y="240"/>
                    </a:lnTo>
                    <a:lnTo>
                      <a:pt x="330" y="242"/>
                    </a:lnTo>
                    <a:lnTo>
                      <a:pt x="328" y="244"/>
                    </a:lnTo>
                    <a:lnTo>
                      <a:pt x="332" y="250"/>
                    </a:lnTo>
                    <a:lnTo>
                      <a:pt x="335" y="252"/>
                    </a:lnTo>
                    <a:lnTo>
                      <a:pt x="335" y="254"/>
                    </a:lnTo>
                    <a:lnTo>
                      <a:pt x="338" y="254"/>
                    </a:lnTo>
                    <a:lnTo>
                      <a:pt x="337" y="254"/>
                    </a:lnTo>
                    <a:lnTo>
                      <a:pt x="335" y="254"/>
                    </a:lnTo>
                    <a:lnTo>
                      <a:pt x="335" y="255"/>
                    </a:lnTo>
                    <a:lnTo>
                      <a:pt x="333" y="255"/>
                    </a:lnTo>
                    <a:lnTo>
                      <a:pt x="332" y="255"/>
                    </a:lnTo>
                    <a:lnTo>
                      <a:pt x="332" y="257"/>
                    </a:lnTo>
                    <a:lnTo>
                      <a:pt x="330" y="257"/>
                    </a:lnTo>
                    <a:lnTo>
                      <a:pt x="330" y="259"/>
                    </a:lnTo>
                    <a:lnTo>
                      <a:pt x="328" y="259"/>
                    </a:lnTo>
                    <a:lnTo>
                      <a:pt x="328" y="261"/>
                    </a:lnTo>
                    <a:lnTo>
                      <a:pt x="328" y="262"/>
                    </a:lnTo>
                    <a:lnTo>
                      <a:pt x="328" y="264"/>
                    </a:lnTo>
                    <a:lnTo>
                      <a:pt x="327" y="264"/>
                    </a:lnTo>
                    <a:lnTo>
                      <a:pt x="325" y="264"/>
                    </a:lnTo>
                    <a:lnTo>
                      <a:pt x="325" y="266"/>
                    </a:lnTo>
                    <a:lnTo>
                      <a:pt x="325" y="267"/>
                    </a:lnTo>
                    <a:lnTo>
                      <a:pt x="325" y="269"/>
                    </a:lnTo>
                    <a:lnTo>
                      <a:pt x="323" y="269"/>
                    </a:lnTo>
                    <a:lnTo>
                      <a:pt x="323" y="267"/>
                    </a:lnTo>
                    <a:lnTo>
                      <a:pt x="321" y="267"/>
                    </a:lnTo>
                    <a:lnTo>
                      <a:pt x="320" y="267"/>
                    </a:lnTo>
                    <a:lnTo>
                      <a:pt x="318" y="267"/>
                    </a:lnTo>
                    <a:lnTo>
                      <a:pt x="316" y="267"/>
                    </a:lnTo>
                    <a:lnTo>
                      <a:pt x="316" y="269"/>
                    </a:lnTo>
                    <a:lnTo>
                      <a:pt x="315" y="271"/>
                    </a:lnTo>
                    <a:lnTo>
                      <a:pt x="316" y="274"/>
                    </a:lnTo>
                    <a:lnTo>
                      <a:pt x="316" y="276"/>
                    </a:lnTo>
                    <a:lnTo>
                      <a:pt x="318" y="277"/>
                    </a:lnTo>
                    <a:lnTo>
                      <a:pt x="320" y="277"/>
                    </a:lnTo>
                    <a:lnTo>
                      <a:pt x="321" y="276"/>
                    </a:lnTo>
                    <a:lnTo>
                      <a:pt x="323" y="276"/>
                    </a:lnTo>
                    <a:lnTo>
                      <a:pt x="325" y="274"/>
                    </a:lnTo>
                    <a:lnTo>
                      <a:pt x="327" y="276"/>
                    </a:lnTo>
                    <a:lnTo>
                      <a:pt x="325" y="276"/>
                    </a:lnTo>
                    <a:lnTo>
                      <a:pt x="323" y="276"/>
                    </a:lnTo>
                    <a:lnTo>
                      <a:pt x="323" y="277"/>
                    </a:lnTo>
                    <a:lnTo>
                      <a:pt x="325" y="279"/>
                    </a:lnTo>
                    <a:lnTo>
                      <a:pt x="327" y="281"/>
                    </a:lnTo>
                    <a:lnTo>
                      <a:pt x="328" y="283"/>
                    </a:lnTo>
                    <a:lnTo>
                      <a:pt x="330" y="283"/>
                    </a:lnTo>
                    <a:lnTo>
                      <a:pt x="332" y="283"/>
                    </a:lnTo>
                    <a:lnTo>
                      <a:pt x="333" y="283"/>
                    </a:lnTo>
                    <a:lnTo>
                      <a:pt x="335" y="281"/>
                    </a:lnTo>
                    <a:lnTo>
                      <a:pt x="335" y="279"/>
                    </a:lnTo>
                    <a:lnTo>
                      <a:pt x="335" y="277"/>
                    </a:lnTo>
                    <a:lnTo>
                      <a:pt x="335" y="276"/>
                    </a:lnTo>
                    <a:lnTo>
                      <a:pt x="335" y="274"/>
                    </a:lnTo>
                    <a:lnTo>
                      <a:pt x="337" y="274"/>
                    </a:lnTo>
                    <a:lnTo>
                      <a:pt x="337" y="271"/>
                    </a:lnTo>
                    <a:lnTo>
                      <a:pt x="335" y="271"/>
                    </a:lnTo>
                    <a:lnTo>
                      <a:pt x="337" y="271"/>
                    </a:lnTo>
                    <a:lnTo>
                      <a:pt x="338" y="269"/>
                    </a:lnTo>
                    <a:lnTo>
                      <a:pt x="342" y="266"/>
                    </a:lnTo>
                    <a:lnTo>
                      <a:pt x="342" y="264"/>
                    </a:lnTo>
                    <a:lnTo>
                      <a:pt x="342" y="262"/>
                    </a:lnTo>
                    <a:lnTo>
                      <a:pt x="343" y="264"/>
                    </a:lnTo>
                    <a:lnTo>
                      <a:pt x="345" y="264"/>
                    </a:lnTo>
                    <a:lnTo>
                      <a:pt x="347" y="264"/>
                    </a:lnTo>
                    <a:lnTo>
                      <a:pt x="350" y="264"/>
                    </a:lnTo>
                    <a:lnTo>
                      <a:pt x="350" y="266"/>
                    </a:lnTo>
                    <a:lnTo>
                      <a:pt x="349" y="266"/>
                    </a:lnTo>
                    <a:lnTo>
                      <a:pt x="347" y="267"/>
                    </a:lnTo>
                    <a:lnTo>
                      <a:pt x="347" y="269"/>
                    </a:lnTo>
                    <a:lnTo>
                      <a:pt x="347" y="271"/>
                    </a:lnTo>
                    <a:lnTo>
                      <a:pt x="349" y="272"/>
                    </a:lnTo>
                    <a:lnTo>
                      <a:pt x="350" y="272"/>
                    </a:lnTo>
                    <a:lnTo>
                      <a:pt x="350" y="276"/>
                    </a:lnTo>
                    <a:lnTo>
                      <a:pt x="352" y="277"/>
                    </a:lnTo>
                    <a:lnTo>
                      <a:pt x="354" y="276"/>
                    </a:lnTo>
                    <a:lnTo>
                      <a:pt x="355" y="276"/>
                    </a:lnTo>
                    <a:lnTo>
                      <a:pt x="357" y="271"/>
                    </a:lnTo>
                    <a:lnTo>
                      <a:pt x="359" y="269"/>
                    </a:lnTo>
                    <a:lnTo>
                      <a:pt x="360" y="267"/>
                    </a:lnTo>
                    <a:lnTo>
                      <a:pt x="360" y="269"/>
                    </a:lnTo>
                    <a:lnTo>
                      <a:pt x="360" y="271"/>
                    </a:lnTo>
                    <a:lnTo>
                      <a:pt x="362" y="271"/>
                    </a:lnTo>
                    <a:lnTo>
                      <a:pt x="362" y="272"/>
                    </a:lnTo>
                    <a:lnTo>
                      <a:pt x="362" y="276"/>
                    </a:lnTo>
                    <a:lnTo>
                      <a:pt x="360" y="274"/>
                    </a:lnTo>
                    <a:lnTo>
                      <a:pt x="359" y="274"/>
                    </a:lnTo>
                    <a:lnTo>
                      <a:pt x="359" y="276"/>
                    </a:lnTo>
                    <a:lnTo>
                      <a:pt x="355" y="277"/>
                    </a:lnTo>
                    <a:lnTo>
                      <a:pt x="355" y="279"/>
                    </a:lnTo>
                    <a:lnTo>
                      <a:pt x="357" y="279"/>
                    </a:lnTo>
                    <a:lnTo>
                      <a:pt x="359" y="279"/>
                    </a:lnTo>
                    <a:lnTo>
                      <a:pt x="360" y="277"/>
                    </a:lnTo>
                    <a:lnTo>
                      <a:pt x="362" y="279"/>
                    </a:lnTo>
                    <a:lnTo>
                      <a:pt x="360" y="281"/>
                    </a:lnTo>
                    <a:lnTo>
                      <a:pt x="359" y="281"/>
                    </a:lnTo>
                    <a:lnTo>
                      <a:pt x="357" y="281"/>
                    </a:lnTo>
                    <a:lnTo>
                      <a:pt x="355" y="283"/>
                    </a:lnTo>
                    <a:lnTo>
                      <a:pt x="352" y="283"/>
                    </a:lnTo>
                    <a:lnTo>
                      <a:pt x="350" y="284"/>
                    </a:lnTo>
                    <a:lnTo>
                      <a:pt x="352" y="284"/>
                    </a:lnTo>
                    <a:lnTo>
                      <a:pt x="354" y="286"/>
                    </a:lnTo>
                    <a:lnTo>
                      <a:pt x="354" y="288"/>
                    </a:lnTo>
                    <a:lnTo>
                      <a:pt x="355" y="288"/>
                    </a:lnTo>
                    <a:lnTo>
                      <a:pt x="357" y="288"/>
                    </a:lnTo>
                    <a:lnTo>
                      <a:pt x="359" y="286"/>
                    </a:lnTo>
                    <a:lnTo>
                      <a:pt x="359" y="288"/>
                    </a:lnTo>
                    <a:lnTo>
                      <a:pt x="359" y="289"/>
                    </a:lnTo>
                    <a:lnTo>
                      <a:pt x="360" y="291"/>
                    </a:lnTo>
                    <a:lnTo>
                      <a:pt x="357" y="291"/>
                    </a:lnTo>
                    <a:lnTo>
                      <a:pt x="355" y="289"/>
                    </a:lnTo>
                    <a:lnTo>
                      <a:pt x="354" y="289"/>
                    </a:lnTo>
                    <a:lnTo>
                      <a:pt x="352" y="289"/>
                    </a:lnTo>
                    <a:lnTo>
                      <a:pt x="352" y="288"/>
                    </a:lnTo>
                    <a:lnTo>
                      <a:pt x="350" y="289"/>
                    </a:lnTo>
                    <a:lnTo>
                      <a:pt x="349" y="291"/>
                    </a:lnTo>
                    <a:lnTo>
                      <a:pt x="349" y="293"/>
                    </a:lnTo>
                    <a:lnTo>
                      <a:pt x="349" y="296"/>
                    </a:lnTo>
                    <a:lnTo>
                      <a:pt x="347" y="296"/>
                    </a:lnTo>
                    <a:lnTo>
                      <a:pt x="345" y="294"/>
                    </a:lnTo>
                    <a:lnTo>
                      <a:pt x="343" y="294"/>
                    </a:lnTo>
                    <a:lnTo>
                      <a:pt x="340" y="293"/>
                    </a:lnTo>
                    <a:lnTo>
                      <a:pt x="338" y="294"/>
                    </a:lnTo>
                    <a:lnTo>
                      <a:pt x="338" y="293"/>
                    </a:lnTo>
                    <a:lnTo>
                      <a:pt x="335" y="293"/>
                    </a:lnTo>
                    <a:lnTo>
                      <a:pt x="333" y="293"/>
                    </a:lnTo>
                    <a:lnTo>
                      <a:pt x="332" y="293"/>
                    </a:lnTo>
                    <a:lnTo>
                      <a:pt x="332" y="296"/>
                    </a:lnTo>
                    <a:lnTo>
                      <a:pt x="333" y="296"/>
                    </a:lnTo>
                    <a:lnTo>
                      <a:pt x="335" y="298"/>
                    </a:lnTo>
                    <a:lnTo>
                      <a:pt x="337" y="298"/>
                    </a:lnTo>
                    <a:lnTo>
                      <a:pt x="337" y="299"/>
                    </a:lnTo>
                    <a:lnTo>
                      <a:pt x="338" y="299"/>
                    </a:lnTo>
                    <a:lnTo>
                      <a:pt x="340" y="299"/>
                    </a:lnTo>
                    <a:lnTo>
                      <a:pt x="342" y="299"/>
                    </a:lnTo>
                    <a:lnTo>
                      <a:pt x="345" y="303"/>
                    </a:lnTo>
                    <a:lnTo>
                      <a:pt x="345" y="305"/>
                    </a:lnTo>
                    <a:lnTo>
                      <a:pt x="343" y="303"/>
                    </a:lnTo>
                    <a:lnTo>
                      <a:pt x="342" y="303"/>
                    </a:lnTo>
                    <a:lnTo>
                      <a:pt x="342" y="301"/>
                    </a:lnTo>
                    <a:lnTo>
                      <a:pt x="337" y="301"/>
                    </a:lnTo>
                    <a:lnTo>
                      <a:pt x="335" y="301"/>
                    </a:lnTo>
                    <a:lnTo>
                      <a:pt x="333" y="299"/>
                    </a:lnTo>
                    <a:lnTo>
                      <a:pt x="332" y="299"/>
                    </a:lnTo>
                    <a:lnTo>
                      <a:pt x="333" y="303"/>
                    </a:lnTo>
                    <a:lnTo>
                      <a:pt x="333" y="305"/>
                    </a:lnTo>
                    <a:lnTo>
                      <a:pt x="332" y="305"/>
                    </a:lnTo>
                    <a:lnTo>
                      <a:pt x="330" y="305"/>
                    </a:lnTo>
                    <a:lnTo>
                      <a:pt x="330" y="306"/>
                    </a:lnTo>
                    <a:lnTo>
                      <a:pt x="332" y="308"/>
                    </a:lnTo>
                    <a:lnTo>
                      <a:pt x="332" y="310"/>
                    </a:lnTo>
                    <a:lnTo>
                      <a:pt x="330" y="310"/>
                    </a:lnTo>
                    <a:lnTo>
                      <a:pt x="330" y="311"/>
                    </a:lnTo>
                    <a:lnTo>
                      <a:pt x="332" y="313"/>
                    </a:lnTo>
                    <a:lnTo>
                      <a:pt x="330" y="315"/>
                    </a:lnTo>
                    <a:lnTo>
                      <a:pt x="332" y="316"/>
                    </a:lnTo>
                    <a:lnTo>
                      <a:pt x="333" y="316"/>
                    </a:lnTo>
                    <a:lnTo>
                      <a:pt x="335" y="316"/>
                    </a:lnTo>
                    <a:lnTo>
                      <a:pt x="337" y="318"/>
                    </a:lnTo>
                    <a:lnTo>
                      <a:pt x="338" y="320"/>
                    </a:lnTo>
                    <a:lnTo>
                      <a:pt x="338" y="322"/>
                    </a:lnTo>
                    <a:lnTo>
                      <a:pt x="340" y="322"/>
                    </a:lnTo>
                    <a:lnTo>
                      <a:pt x="342" y="318"/>
                    </a:lnTo>
                    <a:lnTo>
                      <a:pt x="343" y="320"/>
                    </a:lnTo>
                    <a:lnTo>
                      <a:pt x="342" y="322"/>
                    </a:lnTo>
                    <a:lnTo>
                      <a:pt x="343" y="322"/>
                    </a:lnTo>
                    <a:lnTo>
                      <a:pt x="343" y="325"/>
                    </a:lnTo>
                    <a:lnTo>
                      <a:pt x="345" y="327"/>
                    </a:lnTo>
                    <a:lnTo>
                      <a:pt x="347" y="325"/>
                    </a:lnTo>
                    <a:lnTo>
                      <a:pt x="347" y="323"/>
                    </a:lnTo>
                    <a:lnTo>
                      <a:pt x="347" y="325"/>
                    </a:lnTo>
                    <a:lnTo>
                      <a:pt x="349" y="325"/>
                    </a:lnTo>
                    <a:lnTo>
                      <a:pt x="350" y="325"/>
                    </a:lnTo>
                    <a:lnTo>
                      <a:pt x="354" y="325"/>
                    </a:lnTo>
                    <a:lnTo>
                      <a:pt x="355" y="325"/>
                    </a:lnTo>
                    <a:lnTo>
                      <a:pt x="357" y="325"/>
                    </a:lnTo>
                    <a:lnTo>
                      <a:pt x="357" y="327"/>
                    </a:lnTo>
                    <a:lnTo>
                      <a:pt x="357" y="328"/>
                    </a:lnTo>
                    <a:lnTo>
                      <a:pt x="359" y="328"/>
                    </a:lnTo>
                    <a:lnTo>
                      <a:pt x="360" y="327"/>
                    </a:lnTo>
                    <a:lnTo>
                      <a:pt x="362" y="327"/>
                    </a:lnTo>
                    <a:lnTo>
                      <a:pt x="362" y="328"/>
                    </a:lnTo>
                    <a:lnTo>
                      <a:pt x="364" y="328"/>
                    </a:lnTo>
                    <a:lnTo>
                      <a:pt x="364" y="330"/>
                    </a:lnTo>
                    <a:lnTo>
                      <a:pt x="366" y="332"/>
                    </a:lnTo>
                    <a:lnTo>
                      <a:pt x="366" y="330"/>
                    </a:lnTo>
                    <a:lnTo>
                      <a:pt x="367" y="330"/>
                    </a:lnTo>
                    <a:lnTo>
                      <a:pt x="367" y="328"/>
                    </a:lnTo>
                    <a:lnTo>
                      <a:pt x="369" y="328"/>
                    </a:lnTo>
                    <a:lnTo>
                      <a:pt x="369" y="330"/>
                    </a:lnTo>
                    <a:lnTo>
                      <a:pt x="371" y="332"/>
                    </a:lnTo>
                    <a:lnTo>
                      <a:pt x="372" y="333"/>
                    </a:lnTo>
                    <a:lnTo>
                      <a:pt x="374" y="333"/>
                    </a:lnTo>
                    <a:lnTo>
                      <a:pt x="372" y="333"/>
                    </a:lnTo>
                    <a:lnTo>
                      <a:pt x="374" y="335"/>
                    </a:lnTo>
                    <a:lnTo>
                      <a:pt x="376" y="337"/>
                    </a:lnTo>
                    <a:lnTo>
                      <a:pt x="376" y="338"/>
                    </a:lnTo>
                    <a:lnTo>
                      <a:pt x="376" y="340"/>
                    </a:lnTo>
                    <a:lnTo>
                      <a:pt x="377" y="340"/>
                    </a:lnTo>
                    <a:lnTo>
                      <a:pt x="379" y="340"/>
                    </a:lnTo>
                    <a:lnTo>
                      <a:pt x="381" y="338"/>
                    </a:lnTo>
                    <a:lnTo>
                      <a:pt x="382" y="338"/>
                    </a:lnTo>
                    <a:lnTo>
                      <a:pt x="384" y="342"/>
                    </a:lnTo>
                    <a:lnTo>
                      <a:pt x="384" y="344"/>
                    </a:lnTo>
                    <a:lnTo>
                      <a:pt x="382" y="344"/>
                    </a:lnTo>
                    <a:lnTo>
                      <a:pt x="381" y="344"/>
                    </a:lnTo>
                    <a:lnTo>
                      <a:pt x="381" y="345"/>
                    </a:lnTo>
                    <a:lnTo>
                      <a:pt x="382" y="345"/>
                    </a:lnTo>
                    <a:lnTo>
                      <a:pt x="382" y="347"/>
                    </a:lnTo>
                    <a:lnTo>
                      <a:pt x="381" y="349"/>
                    </a:lnTo>
                    <a:lnTo>
                      <a:pt x="381" y="350"/>
                    </a:lnTo>
                    <a:lnTo>
                      <a:pt x="381" y="352"/>
                    </a:lnTo>
                    <a:lnTo>
                      <a:pt x="377" y="352"/>
                    </a:lnTo>
                    <a:lnTo>
                      <a:pt x="376" y="352"/>
                    </a:lnTo>
                    <a:lnTo>
                      <a:pt x="374" y="355"/>
                    </a:lnTo>
                    <a:lnTo>
                      <a:pt x="374" y="357"/>
                    </a:lnTo>
                    <a:lnTo>
                      <a:pt x="372" y="357"/>
                    </a:lnTo>
                    <a:lnTo>
                      <a:pt x="372" y="359"/>
                    </a:lnTo>
                    <a:lnTo>
                      <a:pt x="371" y="357"/>
                    </a:lnTo>
                    <a:lnTo>
                      <a:pt x="369" y="357"/>
                    </a:lnTo>
                    <a:lnTo>
                      <a:pt x="369" y="355"/>
                    </a:lnTo>
                    <a:lnTo>
                      <a:pt x="369" y="354"/>
                    </a:lnTo>
                    <a:lnTo>
                      <a:pt x="367" y="352"/>
                    </a:lnTo>
                    <a:lnTo>
                      <a:pt x="366" y="352"/>
                    </a:lnTo>
                    <a:lnTo>
                      <a:pt x="366" y="354"/>
                    </a:lnTo>
                    <a:lnTo>
                      <a:pt x="364" y="355"/>
                    </a:lnTo>
                    <a:lnTo>
                      <a:pt x="362" y="355"/>
                    </a:lnTo>
                    <a:lnTo>
                      <a:pt x="360" y="357"/>
                    </a:lnTo>
                    <a:lnTo>
                      <a:pt x="362" y="357"/>
                    </a:lnTo>
                    <a:lnTo>
                      <a:pt x="360" y="359"/>
                    </a:lnTo>
                    <a:lnTo>
                      <a:pt x="357" y="366"/>
                    </a:lnTo>
                    <a:lnTo>
                      <a:pt x="355" y="367"/>
                    </a:lnTo>
                    <a:lnTo>
                      <a:pt x="354" y="367"/>
                    </a:lnTo>
                    <a:lnTo>
                      <a:pt x="355" y="364"/>
                    </a:lnTo>
                    <a:lnTo>
                      <a:pt x="355" y="362"/>
                    </a:lnTo>
                    <a:lnTo>
                      <a:pt x="357" y="362"/>
                    </a:lnTo>
                    <a:lnTo>
                      <a:pt x="360" y="357"/>
                    </a:lnTo>
                    <a:lnTo>
                      <a:pt x="359" y="355"/>
                    </a:lnTo>
                    <a:lnTo>
                      <a:pt x="359" y="354"/>
                    </a:lnTo>
                    <a:lnTo>
                      <a:pt x="357" y="352"/>
                    </a:lnTo>
                    <a:lnTo>
                      <a:pt x="354" y="352"/>
                    </a:lnTo>
                    <a:lnTo>
                      <a:pt x="354" y="350"/>
                    </a:lnTo>
                    <a:lnTo>
                      <a:pt x="354" y="349"/>
                    </a:lnTo>
                    <a:lnTo>
                      <a:pt x="352" y="347"/>
                    </a:lnTo>
                    <a:lnTo>
                      <a:pt x="350" y="345"/>
                    </a:lnTo>
                    <a:lnTo>
                      <a:pt x="350" y="344"/>
                    </a:lnTo>
                    <a:lnTo>
                      <a:pt x="349" y="342"/>
                    </a:lnTo>
                    <a:lnTo>
                      <a:pt x="347" y="342"/>
                    </a:lnTo>
                    <a:lnTo>
                      <a:pt x="343" y="340"/>
                    </a:lnTo>
                    <a:lnTo>
                      <a:pt x="338" y="338"/>
                    </a:lnTo>
                    <a:lnTo>
                      <a:pt x="333" y="335"/>
                    </a:lnTo>
                    <a:lnTo>
                      <a:pt x="332" y="335"/>
                    </a:lnTo>
                    <a:lnTo>
                      <a:pt x="328" y="335"/>
                    </a:lnTo>
                    <a:lnTo>
                      <a:pt x="325" y="333"/>
                    </a:lnTo>
                    <a:lnTo>
                      <a:pt x="321" y="335"/>
                    </a:lnTo>
                    <a:lnTo>
                      <a:pt x="320" y="335"/>
                    </a:lnTo>
                    <a:lnTo>
                      <a:pt x="320" y="332"/>
                    </a:lnTo>
                    <a:lnTo>
                      <a:pt x="320" y="330"/>
                    </a:lnTo>
                    <a:lnTo>
                      <a:pt x="321" y="328"/>
                    </a:lnTo>
                    <a:lnTo>
                      <a:pt x="321" y="327"/>
                    </a:lnTo>
                    <a:lnTo>
                      <a:pt x="321" y="325"/>
                    </a:lnTo>
                    <a:lnTo>
                      <a:pt x="320" y="325"/>
                    </a:lnTo>
                    <a:lnTo>
                      <a:pt x="320" y="323"/>
                    </a:lnTo>
                    <a:lnTo>
                      <a:pt x="320" y="322"/>
                    </a:lnTo>
                    <a:lnTo>
                      <a:pt x="320" y="320"/>
                    </a:lnTo>
                    <a:lnTo>
                      <a:pt x="318" y="320"/>
                    </a:lnTo>
                    <a:lnTo>
                      <a:pt x="316" y="320"/>
                    </a:lnTo>
                    <a:lnTo>
                      <a:pt x="315" y="322"/>
                    </a:lnTo>
                    <a:lnTo>
                      <a:pt x="313" y="323"/>
                    </a:lnTo>
                    <a:lnTo>
                      <a:pt x="311" y="325"/>
                    </a:lnTo>
                    <a:lnTo>
                      <a:pt x="311" y="323"/>
                    </a:lnTo>
                    <a:lnTo>
                      <a:pt x="310" y="323"/>
                    </a:lnTo>
                    <a:lnTo>
                      <a:pt x="308" y="322"/>
                    </a:lnTo>
                    <a:lnTo>
                      <a:pt x="306" y="322"/>
                    </a:lnTo>
                    <a:lnTo>
                      <a:pt x="306" y="323"/>
                    </a:lnTo>
                    <a:lnTo>
                      <a:pt x="306" y="325"/>
                    </a:lnTo>
                    <a:lnTo>
                      <a:pt x="306" y="327"/>
                    </a:lnTo>
                    <a:lnTo>
                      <a:pt x="306" y="328"/>
                    </a:lnTo>
                    <a:lnTo>
                      <a:pt x="306" y="330"/>
                    </a:lnTo>
                    <a:lnTo>
                      <a:pt x="306" y="332"/>
                    </a:lnTo>
                    <a:lnTo>
                      <a:pt x="306" y="333"/>
                    </a:lnTo>
                    <a:lnTo>
                      <a:pt x="306" y="335"/>
                    </a:lnTo>
                    <a:lnTo>
                      <a:pt x="308" y="335"/>
                    </a:lnTo>
                    <a:lnTo>
                      <a:pt x="308" y="337"/>
                    </a:lnTo>
                    <a:lnTo>
                      <a:pt x="308" y="338"/>
                    </a:lnTo>
                    <a:lnTo>
                      <a:pt x="306" y="338"/>
                    </a:lnTo>
                    <a:lnTo>
                      <a:pt x="305" y="338"/>
                    </a:lnTo>
                    <a:lnTo>
                      <a:pt x="305" y="340"/>
                    </a:lnTo>
                    <a:lnTo>
                      <a:pt x="303" y="340"/>
                    </a:lnTo>
                    <a:lnTo>
                      <a:pt x="301" y="340"/>
                    </a:lnTo>
                    <a:lnTo>
                      <a:pt x="301" y="342"/>
                    </a:lnTo>
                    <a:lnTo>
                      <a:pt x="303" y="344"/>
                    </a:lnTo>
                    <a:lnTo>
                      <a:pt x="305" y="345"/>
                    </a:lnTo>
                    <a:lnTo>
                      <a:pt x="306" y="344"/>
                    </a:lnTo>
                    <a:lnTo>
                      <a:pt x="308" y="342"/>
                    </a:lnTo>
                    <a:lnTo>
                      <a:pt x="311" y="340"/>
                    </a:lnTo>
                    <a:lnTo>
                      <a:pt x="311" y="338"/>
                    </a:lnTo>
                    <a:lnTo>
                      <a:pt x="313" y="338"/>
                    </a:lnTo>
                    <a:lnTo>
                      <a:pt x="313" y="340"/>
                    </a:lnTo>
                    <a:lnTo>
                      <a:pt x="311" y="340"/>
                    </a:lnTo>
                    <a:lnTo>
                      <a:pt x="308" y="344"/>
                    </a:lnTo>
                    <a:lnTo>
                      <a:pt x="305" y="347"/>
                    </a:lnTo>
                    <a:lnTo>
                      <a:pt x="303" y="349"/>
                    </a:lnTo>
                    <a:lnTo>
                      <a:pt x="301" y="350"/>
                    </a:lnTo>
                    <a:lnTo>
                      <a:pt x="296" y="355"/>
                    </a:lnTo>
                    <a:lnTo>
                      <a:pt x="293" y="357"/>
                    </a:lnTo>
                    <a:lnTo>
                      <a:pt x="291" y="357"/>
                    </a:lnTo>
                    <a:lnTo>
                      <a:pt x="284" y="360"/>
                    </a:lnTo>
                    <a:lnTo>
                      <a:pt x="284" y="359"/>
                    </a:lnTo>
                    <a:lnTo>
                      <a:pt x="286" y="359"/>
                    </a:lnTo>
                    <a:lnTo>
                      <a:pt x="288" y="357"/>
                    </a:lnTo>
                    <a:lnTo>
                      <a:pt x="289" y="357"/>
                    </a:lnTo>
                    <a:lnTo>
                      <a:pt x="291" y="357"/>
                    </a:lnTo>
                    <a:lnTo>
                      <a:pt x="291" y="355"/>
                    </a:lnTo>
                    <a:lnTo>
                      <a:pt x="293" y="354"/>
                    </a:lnTo>
                    <a:lnTo>
                      <a:pt x="293" y="352"/>
                    </a:lnTo>
                    <a:lnTo>
                      <a:pt x="291" y="352"/>
                    </a:lnTo>
                    <a:lnTo>
                      <a:pt x="289" y="352"/>
                    </a:lnTo>
                    <a:lnTo>
                      <a:pt x="289" y="350"/>
                    </a:lnTo>
                    <a:lnTo>
                      <a:pt x="288" y="349"/>
                    </a:lnTo>
                    <a:lnTo>
                      <a:pt x="286" y="347"/>
                    </a:lnTo>
                    <a:lnTo>
                      <a:pt x="288" y="347"/>
                    </a:lnTo>
                    <a:lnTo>
                      <a:pt x="289" y="347"/>
                    </a:lnTo>
                    <a:lnTo>
                      <a:pt x="289" y="345"/>
                    </a:lnTo>
                    <a:lnTo>
                      <a:pt x="288" y="344"/>
                    </a:lnTo>
                    <a:lnTo>
                      <a:pt x="286" y="344"/>
                    </a:lnTo>
                    <a:lnTo>
                      <a:pt x="286" y="342"/>
                    </a:lnTo>
                    <a:lnTo>
                      <a:pt x="286" y="340"/>
                    </a:lnTo>
                    <a:lnTo>
                      <a:pt x="284" y="340"/>
                    </a:lnTo>
                    <a:lnTo>
                      <a:pt x="281" y="340"/>
                    </a:lnTo>
                    <a:lnTo>
                      <a:pt x="281" y="342"/>
                    </a:lnTo>
                    <a:lnTo>
                      <a:pt x="281" y="344"/>
                    </a:lnTo>
                    <a:lnTo>
                      <a:pt x="279" y="347"/>
                    </a:lnTo>
                    <a:lnTo>
                      <a:pt x="277" y="349"/>
                    </a:lnTo>
                    <a:lnTo>
                      <a:pt x="276" y="347"/>
                    </a:lnTo>
                    <a:lnTo>
                      <a:pt x="274" y="349"/>
                    </a:lnTo>
                    <a:lnTo>
                      <a:pt x="274" y="347"/>
                    </a:lnTo>
                    <a:lnTo>
                      <a:pt x="272" y="347"/>
                    </a:lnTo>
                    <a:lnTo>
                      <a:pt x="272" y="345"/>
                    </a:lnTo>
                    <a:lnTo>
                      <a:pt x="274" y="345"/>
                    </a:lnTo>
                    <a:lnTo>
                      <a:pt x="274" y="344"/>
                    </a:lnTo>
                    <a:lnTo>
                      <a:pt x="276" y="342"/>
                    </a:lnTo>
                    <a:lnTo>
                      <a:pt x="274" y="340"/>
                    </a:lnTo>
                    <a:lnTo>
                      <a:pt x="272" y="340"/>
                    </a:lnTo>
                    <a:lnTo>
                      <a:pt x="271" y="338"/>
                    </a:lnTo>
                    <a:lnTo>
                      <a:pt x="271" y="340"/>
                    </a:lnTo>
                    <a:lnTo>
                      <a:pt x="269" y="340"/>
                    </a:lnTo>
                    <a:lnTo>
                      <a:pt x="267" y="340"/>
                    </a:lnTo>
                    <a:lnTo>
                      <a:pt x="266" y="340"/>
                    </a:lnTo>
                    <a:lnTo>
                      <a:pt x="266" y="344"/>
                    </a:lnTo>
                    <a:lnTo>
                      <a:pt x="267" y="344"/>
                    </a:lnTo>
                    <a:lnTo>
                      <a:pt x="269" y="345"/>
                    </a:lnTo>
                    <a:lnTo>
                      <a:pt x="267" y="345"/>
                    </a:lnTo>
                    <a:lnTo>
                      <a:pt x="267" y="347"/>
                    </a:lnTo>
                    <a:lnTo>
                      <a:pt x="266" y="347"/>
                    </a:lnTo>
                    <a:lnTo>
                      <a:pt x="264" y="347"/>
                    </a:lnTo>
                    <a:lnTo>
                      <a:pt x="262" y="347"/>
                    </a:lnTo>
                    <a:lnTo>
                      <a:pt x="262" y="349"/>
                    </a:lnTo>
                    <a:lnTo>
                      <a:pt x="260" y="350"/>
                    </a:lnTo>
                    <a:lnTo>
                      <a:pt x="262" y="350"/>
                    </a:lnTo>
                    <a:lnTo>
                      <a:pt x="262" y="352"/>
                    </a:lnTo>
                    <a:lnTo>
                      <a:pt x="262" y="355"/>
                    </a:lnTo>
                    <a:lnTo>
                      <a:pt x="259" y="355"/>
                    </a:lnTo>
                    <a:lnTo>
                      <a:pt x="257" y="355"/>
                    </a:lnTo>
                    <a:lnTo>
                      <a:pt x="255" y="355"/>
                    </a:lnTo>
                    <a:lnTo>
                      <a:pt x="252" y="357"/>
                    </a:lnTo>
                    <a:lnTo>
                      <a:pt x="250" y="359"/>
                    </a:lnTo>
                    <a:lnTo>
                      <a:pt x="250" y="360"/>
                    </a:lnTo>
                    <a:lnTo>
                      <a:pt x="250" y="362"/>
                    </a:lnTo>
                    <a:lnTo>
                      <a:pt x="252" y="362"/>
                    </a:lnTo>
                    <a:lnTo>
                      <a:pt x="254" y="362"/>
                    </a:lnTo>
                    <a:lnTo>
                      <a:pt x="255" y="360"/>
                    </a:lnTo>
                    <a:lnTo>
                      <a:pt x="257" y="360"/>
                    </a:lnTo>
                    <a:lnTo>
                      <a:pt x="259" y="360"/>
                    </a:lnTo>
                    <a:lnTo>
                      <a:pt x="260" y="360"/>
                    </a:lnTo>
                    <a:lnTo>
                      <a:pt x="262" y="360"/>
                    </a:lnTo>
                    <a:lnTo>
                      <a:pt x="255" y="362"/>
                    </a:lnTo>
                    <a:lnTo>
                      <a:pt x="254" y="364"/>
                    </a:lnTo>
                    <a:lnTo>
                      <a:pt x="250" y="364"/>
                    </a:lnTo>
                    <a:lnTo>
                      <a:pt x="247" y="364"/>
                    </a:lnTo>
                    <a:lnTo>
                      <a:pt x="247" y="362"/>
                    </a:lnTo>
                    <a:lnTo>
                      <a:pt x="247" y="360"/>
                    </a:lnTo>
                    <a:lnTo>
                      <a:pt x="245" y="359"/>
                    </a:lnTo>
                    <a:lnTo>
                      <a:pt x="244" y="357"/>
                    </a:lnTo>
                    <a:lnTo>
                      <a:pt x="242" y="355"/>
                    </a:lnTo>
                    <a:lnTo>
                      <a:pt x="240" y="354"/>
                    </a:lnTo>
                    <a:lnTo>
                      <a:pt x="238" y="352"/>
                    </a:lnTo>
                    <a:lnTo>
                      <a:pt x="237" y="352"/>
                    </a:lnTo>
                    <a:lnTo>
                      <a:pt x="235" y="352"/>
                    </a:lnTo>
                    <a:lnTo>
                      <a:pt x="233" y="352"/>
                    </a:lnTo>
                    <a:lnTo>
                      <a:pt x="232" y="352"/>
                    </a:lnTo>
                    <a:lnTo>
                      <a:pt x="230" y="352"/>
                    </a:lnTo>
                    <a:lnTo>
                      <a:pt x="228" y="350"/>
                    </a:lnTo>
                    <a:lnTo>
                      <a:pt x="227" y="349"/>
                    </a:lnTo>
                    <a:lnTo>
                      <a:pt x="225" y="349"/>
                    </a:lnTo>
                    <a:lnTo>
                      <a:pt x="220" y="349"/>
                    </a:lnTo>
                    <a:lnTo>
                      <a:pt x="218" y="349"/>
                    </a:lnTo>
                    <a:lnTo>
                      <a:pt x="213" y="347"/>
                    </a:lnTo>
                    <a:lnTo>
                      <a:pt x="211" y="345"/>
                    </a:lnTo>
                    <a:lnTo>
                      <a:pt x="210" y="342"/>
                    </a:lnTo>
                    <a:lnTo>
                      <a:pt x="211" y="342"/>
                    </a:lnTo>
                    <a:lnTo>
                      <a:pt x="211" y="340"/>
                    </a:lnTo>
                    <a:lnTo>
                      <a:pt x="213" y="340"/>
                    </a:lnTo>
                    <a:lnTo>
                      <a:pt x="213" y="338"/>
                    </a:lnTo>
                    <a:lnTo>
                      <a:pt x="213" y="337"/>
                    </a:lnTo>
                    <a:lnTo>
                      <a:pt x="215" y="335"/>
                    </a:lnTo>
                    <a:lnTo>
                      <a:pt x="216" y="335"/>
                    </a:lnTo>
                    <a:lnTo>
                      <a:pt x="218" y="335"/>
                    </a:lnTo>
                    <a:lnTo>
                      <a:pt x="220" y="335"/>
                    </a:lnTo>
                    <a:lnTo>
                      <a:pt x="218" y="333"/>
                    </a:lnTo>
                    <a:lnTo>
                      <a:pt x="218" y="332"/>
                    </a:lnTo>
                    <a:lnTo>
                      <a:pt x="218" y="330"/>
                    </a:lnTo>
                    <a:lnTo>
                      <a:pt x="218" y="328"/>
                    </a:lnTo>
                    <a:lnTo>
                      <a:pt x="216" y="328"/>
                    </a:lnTo>
                    <a:lnTo>
                      <a:pt x="215" y="328"/>
                    </a:lnTo>
                    <a:lnTo>
                      <a:pt x="215" y="327"/>
                    </a:lnTo>
                    <a:lnTo>
                      <a:pt x="213" y="325"/>
                    </a:lnTo>
                    <a:lnTo>
                      <a:pt x="211" y="325"/>
                    </a:lnTo>
                    <a:lnTo>
                      <a:pt x="208" y="325"/>
                    </a:lnTo>
                    <a:lnTo>
                      <a:pt x="208" y="323"/>
                    </a:lnTo>
                    <a:lnTo>
                      <a:pt x="206" y="322"/>
                    </a:lnTo>
                    <a:lnTo>
                      <a:pt x="203" y="323"/>
                    </a:lnTo>
                    <a:lnTo>
                      <a:pt x="201" y="322"/>
                    </a:lnTo>
                    <a:lnTo>
                      <a:pt x="201" y="320"/>
                    </a:lnTo>
                    <a:lnTo>
                      <a:pt x="200" y="320"/>
                    </a:lnTo>
                    <a:lnTo>
                      <a:pt x="198" y="320"/>
                    </a:lnTo>
                    <a:lnTo>
                      <a:pt x="194" y="322"/>
                    </a:lnTo>
                    <a:lnTo>
                      <a:pt x="194" y="320"/>
                    </a:lnTo>
                    <a:lnTo>
                      <a:pt x="194" y="318"/>
                    </a:lnTo>
                    <a:lnTo>
                      <a:pt x="193" y="318"/>
                    </a:lnTo>
                    <a:lnTo>
                      <a:pt x="193" y="315"/>
                    </a:lnTo>
                    <a:lnTo>
                      <a:pt x="191" y="311"/>
                    </a:lnTo>
                    <a:lnTo>
                      <a:pt x="189" y="311"/>
                    </a:lnTo>
                    <a:lnTo>
                      <a:pt x="188" y="313"/>
                    </a:lnTo>
                    <a:lnTo>
                      <a:pt x="186" y="313"/>
                    </a:lnTo>
                    <a:lnTo>
                      <a:pt x="184" y="313"/>
                    </a:lnTo>
                    <a:lnTo>
                      <a:pt x="184" y="311"/>
                    </a:lnTo>
                    <a:lnTo>
                      <a:pt x="186" y="311"/>
                    </a:lnTo>
                    <a:lnTo>
                      <a:pt x="186" y="310"/>
                    </a:lnTo>
                    <a:lnTo>
                      <a:pt x="186" y="308"/>
                    </a:lnTo>
                    <a:lnTo>
                      <a:pt x="186" y="306"/>
                    </a:lnTo>
                    <a:lnTo>
                      <a:pt x="186" y="305"/>
                    </a:lnTo>
                    <a:lnTo>
                      <a:pt x="186" y="303"/>
                    </a:lnTo>
                    <a:lnTo>
                      <a:pt x="183" y="301"/>
                    </a:lnTo>
                    <a:lnTo>
                      <a:pt x="179" y="303"/>
                    </a:lnTo>
                    <a:lnTo>
                      <a:pt x="177" y="301"/>
                    </a:lnTo>
                    <a:lnTo>
                      <a:pt x="176" y="303"/>
                    </a:lnTo>
                    <a:lnTo>
                      <a:pt x="174" y="303"/>
                    </a:lnTo>
                    <a:lnTo>
                      <a:pt x="171" y="305"/>
                    </a:lnTo>
                    <a:lnTo>
                      <a:pt x="169" y="306"/>
                    </a:lnTo>
                    <a:lnTo>
                      <a:pt x="167" y="306"/>
                    </a:lnTo>
                    <a:lnTo>
                      <a:pt x="167" y="305"/>
                    </a:lnTo>
                    <a:lnTo>
                      <a:pt x="167" y="303"/>
                    </a:lnTo>
                    <a:lnTo>
                      <a:pt x="167" y="301"/>
                    </a:lnTo>
                    <a:lnTo>
                      <a:pt x="169" y="299"/>
                    </a:lnTo>
                    <a:lnTo>
                      <a:pt x="169" y="296"/>
                    </a:lnTo>
                    <a:lnTo>
                      <a:pt x="167" y="294"/>
                    </a:lnTo>
                    <a:lnTo>
                      <a:pt x="166" y="294"/>
                    </a:lnTo>
                    <a:lnTo>
                      <a:pt x="164" y="294"/>
                    </a:lnTo>
                    <a:lnTo>
                      <a:pt x="164" y="296"/>
                    </a:lnTo>
                    <a:lnTo>
                      <a:pt x="162" y="296"/>
                    </a:lnTo>
                    <a:lnTo>
                      <a:pt x="161" y="298"/>
                    </a:lnTo>
                    <a:lnTo>
                      <a:pt x="159" y="298"/>
                    </a:lnTo>
                    <a:lnTo>
                      <a:pt x="155" y="299"/>
                    </a:lnTo>
                    <a:lnTo>
                      <a:pt x="154" y="301"/>
                    </a:lnTo>
                    <a:lnTo>
                      <a:pt x="150" y="303"/>
                    </a:lnTo>
                    <a:lnTo>
                      <a:pt x="147" y="306"/>
                    </a:lnTo>
                    <a:lnTo>
                      <a:pt x="147" y="308"/>
                    </a:lnTo>
                    <a:lnTo>
                      <a:pt x="149" y="310"/>
                    </a:lnTo>
                    <a:lnTo>
                      <a:pt x="149" y="311"/>
                    </a:lnTo>
                    <a:lnTo>
                      <a:pt x="150" y="315"/>
                    </a:lnTo>
                    <a:lnTo>
                      <a:pt x="152" y="315"/>
                    </a:lnTo>
                    <a:lnTo>
                      <a:pt x="154" y="315"/>
                    </a:lnTo>
                    <a:lnTo>
                      <a:pt x="155" y="315"/>
                    </a:lnTo>
                    <a:lnTo>
                      <a:pt x="157" y="315"/>
                    </a:lnTo>
                    <a:lnTo>
                      <a:pt x="159" y="315"/>
                    </a:lnTo>
                    <a:lnTo>
                      <a:pt x="161" y="316"/>
                    </a:lnTo>
                    <a:lnTo>
                      <a:pt x="162" y="315"/>
                    </a:lnTo>
                    <a:lnTo>
                      <a:pt x="164" y="315"/>
                    </a:lnTo>
                    <a:lnTo>
                      <a:pt x="164" y="313"/>
                    </a:lnTo>
                    <a:lnTo>
                      <a:pt x="166" y="313"/>
                    </a:lnTo>
                    <a:lnTo>
                      <a:pt x="167" y="313"/>
                    </a:lnTo>
                    <a:lnTo>
                      <a:pt x="169" y="313"/>
                    </a:lnTo>
                    <a:lnTo>
                      <a:pt x="171" y="313"/>
                    </a:lnTo>
                    <a:lnTo>
                      <a:pt x="171" y="315"/>
                    </a:lnTo>
                    <a:lnTo>
                      <a:pt x="172" y="315"/>
                    </a:lnTo>
                    <a:lnTo>
                      <a:pt x="172" y="316"/>
                    </a:lnTo>
                    <a:lnTo>
                      <a:pt x="174" y="316"/>
                    </a:lnTo>
                    <a:lnTo>
                      <a:pt x="176" y="316"/>
                    </a:lnTo>
                    <a:lnTo>
                      <a:pt x="176" y="318"/>
                    </a:lnTo>
                    <a:lnTo>
                      <a:pt x="177" y="318"/>
                    </a:lnTo>
                    <a:lnTo>
                      <a:pt x="179" y="318"/>
                    </a:lnTo>
                    <a:lnTo>
                      <a:pt x="181" y="318"/>
                    </a:lnTo>
                    <a:lnTo>
                      <a:pt x="181" y="320"/>
                    </a:lnTo>
                    <a:lnTo>
                      <a:pt x="179" y="322"/>
                    </a:lnTo>
                    <a:lnTo>
                      <a:pt x="177" y="322"/>
                    </a:lnTo>
                    <a:lnTo>
                      <a:pt x="176" y="323"/>
                    </a:lnTo>
                    <a:lnTo>
                      <a:pt x="176" y="325"/>
                    </a:lnTo>
                    <a:lnTo>
                      <a:pt x="176" y="327"/>
                    </a:lnTo>
                    <a:lnTo>
                      <a:pt x="174" y="327"/>
                    </a:lnTo>
                    <a:lnTo>
                      <a:pt x="172" y="327"/>
                    </a:lnTo>
                    <a:lnTo>
                      <a:pt x="171" y="327"/>
                    </a:lnTo>
                    <a:lnTo>
                      <a:pt x="171" y="325"/>
                    </a:lnTo>
                    <a:lnTo>
                      <a:pt x="169" y="325"/>
                    </a:lnTo>
                    <a:lnTo>
                      <a:pt x="167" y="325"/>
                    </a:lnTo>
                    <a:lnTo>
                      <a:pt x="166" y="323"/>
                    </a:lnTo>
                    <a:lnTo>
                      <a:pt x="162" y="323"/>
                    </a:lnTo>
                    <a:lnTo>
                      <a:pt x="161" y="322"/>
                    </a:lnTo>
                    <a:lnTo>
                      <a:pt x="157" y="320"/>
                    </a:lnTo>
                    <a:lnTo>
                      <a:pt x="155" y="318"/>
                    </a:lnTo>
                    <a:lnTo>
                      <a:pt x="154" y="318"/>
                    </a:lnTo>
                    <a:lnTo>
                      <a:pt x="150" y="318"/>
                    </a:lnTo>
                    <a:lnTo>
                      <a:pt x="147" y="318"/>
                    </a:lnTo>
                    <a:lnTo>
                      <a:pt x="144" y="320"/>
                    </a:lnTo>
                    <a:lnTo>
                      <a:pt x="140" y="323"/>
                    </a:lnTo>
                    <a:lnTo>
                      <a:pt x="139" y="323"/>
                    </a:lnTo>
                    <a:lnTo>
                      <a:pt x="135" y="323"/>
                    </a:lnTo>
                    <a:lnTo>
                      <a:pt x="133" y="323"/>
                    </a:lnTo>
                    <a:lnTo>
                      <a:pt x="128" y="322"/>
                    </a:lnTo>
                    <a:lnTo>
                      <a:pt x="123" y="322"/>
                    </a:lnTo>
                    <a:lnTo>
                      <a:pt x="117" y="322"/>
                    </a:lnTo>
                    <a:lnTo>
                      <a:pt x="113" y="320"/>
                    </a:lnTo>
                    <a:lnTo>
                      <a:pt x="110" y="320"/>
                    </a:lnTo>
                    <a:lnTo>
                      <a:pt x="103" y="316"/>
                    </a:lnTo>
                    <a:lnTo>
                      <a:pt x="94" y="313"/>
                    </a:lnTo>
                    <a:lnTo>
                      <a:pt x="88" y="310"/>
                    </a:lnTo>
                    <a:lnTo>
                      <a:pt x="86" y="308"/>
                    </a:lnTo>
                    <a:lnTo>
                      <a:pt x="79" y="306"/>
                    </a:lnTo>
                    <a:lnTo>
                      <a:pt x="78" y="306"/>
                    </a:lnTo>
                    <a:lnTo>
                      <a:pt x="71" y="305"/>
                    </a:lnTo>
                    <a:lnTo>
                      <a:pt x="67" y="303"/>
                    </a:lnTo>
                    <a:lnTo>
                      <a:pt x="64" y="303"/>
                    </a:lnTo>
                    <a:lnTo>
                      <a:pt x="62" y="305"/>
                    </a:lnTo>
                    <a:lnTo>
                      <a:pt x="59" y="305"/>
                    </a:lnTo>
                    <a:lnTo>
                      <a:pt x="56" y="305"/>
                    </a:lnTo>
                    <a:lnTo>
                      <a:pt x="52" y="305"/>
                    </a:lnTo>
                    <a:lnTo>
                      <a:pt x="49" y="305"/>
                    </a:lnTo>
                    <a:lnTo>
                      <a:pt x="44" y="305"/>
                    </a:lnTo>
                    <a:lnTo>
                      <a:pt x="40" y="306"/>
                    </a:lnTo>
                    <a:lnTo>
                      <a:pt x="37" y="306"/>
                    </a:lnTo>
                    <a:lnTo>
                      <a:pt x="34" y="306"/>
                    </a:lnTo>
                    <a:lnTo>
                      <a:pt x="28" y="308"/>
                    </a:lnTo>
                    <a:lnTo>
                      <a:pt x="27" y="310"/>
                    </a:lnTo>
                    <a:lnTo>
                      <a:pt x="25" y="310"/>
                    </a:lnTo>
                    <a:lnTo>
                      <a:pt x="23" y="311"/>
                    </a:lnTo>
                    <a:lnTo>
                      <a:pt x="22" y="313"/>
                    </a:lnTo>
                    <a:lnTo>
                      <a:pt x="18" y="306"/>
                    </a:lnTo>
                    <a:lnTo>
                      <a:pt x="17" y="305"/>
                    </a:lnTo>
                    <a:lnTo>
                      <a:pt x="18" y="298"/>
                    </a:lnTo>
                    <a:lnTo>
                      <a:pt x="22" y="293"/>
                    </a:lnTo>
                    <a:lnTo>
                      <a:pt x="25" y="286"/>
                    </a:lnTo>
                    <a:lnTo>
                      <a:pt x="27" y="283"/>
                    </a:lnTo>
                    <a:lnTo>
                      <a:pt x="28" y="283"/>
                    </a:lnTo>
                    <a:lnTo>
                      <a:pt x="30" y="279"/>
                    </a:lnTo>
                    <a:lnTo>
                      <a:pt x="30" y="277"/>
                    </a:lnTo>
                    <a:lnTo>
                      <a:pt x="32" y="271"/>
                    </a:lnTo>
                    <a:lnTo>
                      <a:pt x="30" y="266"/>
                    </a:lnTo>
                    <a:lnTo>
                      <a:pt x="30" y="262"/>
                    </a:lnTo>
                    <a:lnTo>
                      <a:pt x="30" y="257"/>
                    </a:lnTo>
                    <a:lnTo>
                      <a:pt x="28" y="257"/>
                    </a:lnTo>
                    <a:lnTo>
                      <a:pt x="27" y="254"/>
                    </a:lnTo>
                    <a:lnTo>
                      <a:pt x="27" y="249"/>
                    </a:lnTo>
                    <a:lnTo>
                      <a:pt x="27" y="247"/>
                    </a:lnTo>
                    <a:lnTo>
                      <a:pt x="30" y="244"/>
                    </a:lnTo>
                    <a:lnTo>
                      <a:pt x="30" y="237"/>
                    </a:lnTo>
                    <a:lnTo>
                      <a:pt x="27" y="235"/>
                    </a:lnTo>
                    <a:lnTo>
                      <a:pt x="28" y="232"/>
                    </a:lnTo>
                    <a:lnTo>
                      <a:pt x="39" y="210"/>
                    </a:lnTo>
                    <a:lnTo>
                      <a:pt x="40" y="208"/>
                    </a:lnTo>
                    <a:lnTo>
                      <a:pt x="40" y="203"/>
                    </a:lnTo>
                    <a:lnTo>
                      <a:pt x="42" y="198"/>
                    </a:lnTo>
                    <a:lnTo>
                      <a:pt x="40" y="191"/>
                    </a:lnTo>
                    <a:lnTo>
                      <a:pt x="42" y="184"/>
                    </a:lnTo>
                    <a:lnTo>
                      <a:pt x="40" y="174"/>
                    </a:lnTo>
                    <a:lnTo>
                      <a:pt x="37" y="176"/>
                    </a:lnTo>
                    <a:lnTo>
                      <a:pt x="35" y="174"/>
                    </a:lnTo>
                    <a:lnTo>
                      <a:pt x="35" y="172"/>
                    </a:lnTo>
                    <a:lnTo>
                      <a:pt x="35" y="171"/>
                    </a:lnTo>
                    <a:lnTo>
                      <a:pt x="35" y="167"/>
                    </a:lnTo>
                    <a:lnTo>
                      <a:pt x="34" y="166"/>
                    </a:lnTo>
                    <a:lnTo>
                      <a:pt x="30" y="164"/>
                    </a:lnTo>
                    <a:lnTo>
                      <a:pt x="34" y="157"/>
                    </a:lnTo>
                    <a:lnTo>
                      <a:pt x="30" y="156"/>
                    </a:lnTo>
                    <a:lnTo>
                      <a:pt x="28" y="154"/>
                    </a:lnTo>
                    <a:lnTo>
                      <a:pt x="27" y="147"/>
                    </a:lnTo>
                    <a:lnTo>
                      <a:pt x="22" y="142"/>
                    </a:lnTo>
                    <a:lnTo>
                      <a:pt x="20" y="140"/>
                    </a:lnTo>
                    <a:lnTo>
                      <a:pt x="18" y="139"/>
                    </a:lnTo>
                    <a:lnTo>
                      <a:pt x="18" y="135"/>
                    </a:lnTo>
                    <a:lnTo>
                      <a:pt x="20" y="130"/>
                    </a:lnTo>
                    <a:lnTo>
                      <a:pt x="20" y="127"/>
                    </a:lnTo>
                    <a:lnTo>
                      <a:pt x="17" y="118"/>
                    </a:lnTo>
                    <a:lnTo>
                      <a:pt x="15" y="115"/>
                    </a:lnTo>
                    <a:lnTo>
                      <a:pt x="13" y="113"/>
                    </a:lnTo>
                    <a:lnTo>
                      <a:pt x="11" y="110"/>
                    </a:lnTo>
                    <a:lnTo>
                      <a:pt x="10" y="110"/>
                    </a:lnTo>
                    <a:lnTo>
                      <a:pt x="8" y="106"/>
                    </a:lnTo>
                    <a:lnTo>
                      <a:pt x="5" y="101"/>
                    </a:lnTo>
                    <a:lnTo>
                      <a:pt x="3" y="100"/>
                    </a:lnTo>
                    <a:lnTo>
                      <a:pt x="3" y="95"/>
                    </a:lnTo>
                    <a:lnTo>
                      <a:pt x="3" y="89"/>
                    </a:lnTo>
                    <a:lnTo>
                      <a:pt x="1" y="88"/>
                    </a:lnTo>
                    <a:lnTo>
                      <a:pt x="1" y="86"/>
                    </a:lnTo>
                    <a:lnTo>
                      <a:pt x="1" y="84"/>
                    </a:lnTo>
                    <a:lnTo>
                      <a:pt x="1" y="83"/>
                    </a:lnTo>
                    <a:lnTo>
                      <a:pt x="1" y="79"/>
                    </a:lnTo>
                    <a:lnTo>
                      <a:pt x="1" y="76"/>
                    </a:lnTo>
                    <a:lnTo>
                      <a:pt x="1" y="66"/>
                    </a:lnTo>
                    <a:lnTo>
                      <a:pt x="1" y="64"/>
                    </a:lnTo>
                    <a:lnTo>
                      <a:pt x="1" y="62"/>
                    </a:lnTo>
                    <a:lnTo>
                      <a:pt x="1" y="59"/>
                    </a:lnTo>
                    <a:lnTo>
                      <a:pt x="1" y="57"/>
                    </a:lnTo>
                    <a:lnTo>
                      <a:pt x="1" y="56"/>
                    </a:lnTo>
                    <a:lnTo>
                      <a:pt x="1" y="54"/>
                    </a:lnTo>
                    <a:lnTo>
                      <a:pt x="1" y="52"/>
                    </a:lnTo>
                    <a:lnTo>
                      <a:pt x="1" y="49"/>
                    </a:lnTo>
                    <a:lnTo>
                      <a:pt x="1" y="47"/>
                    </a:lnTo>
                    <a:lnTo>
                      <a:pt x="1" y="44"/>
                    </a:lnTo>
                    <a:lnTo>
                      <a:pt x="1" y="42"/>
                    </a:lnTo>
                    <a:lnTo>
                      <a:pt x="1" y="40"/>
                    </a:lnTo>
                    <a:lnTo>
                      <a:pt x="1" y="39"/>
                    </a:lnTo>
                    <a:lnTo>
                      <a:pt x="1" y="35"/>
                    </a:lnTo>
                    <a:lnTo>
                      <a:pt x="1" y="28"/>
                    </a:lnTo>
                    <a:lnTo>
                      <a:pt x="1" y="27"/>
                    </a:lnTo>
                    <a:lnTo>
                      <a:pt x="1" y="20"/>
                    </a:lnTo>
                    <a:lnTo>
                      <a:pt x="1" y="18"/>
                    </a:lnTo>
                    <a:lnTo>
                      <a:pt x="1" y="17"/>
                    </a:lnTo>
                    <a:lnTo>
                      <a:pt x="1" y="13"/>
                    </a:lnTo>
                    <a:lnTo>
                      <a:pt x="1" y="12"/>
                    </a:lnTo>
                    <a:lnTo>
                      <a:pt x="0" y="6"/>
                    </a:lnTo>
                    <a:lnTo>
                      <a:pt x="1" y="6"/>
                    </a:lnTo>
                    <a:lnTo>
                      <a:pt x="17" y="5"/>
                    </a:lnTo>
                    <a:close/>
                  </a:path>
                </a:pathLst>
              </a:custGeom>
              <a:solidFill>
                <a:srgbClr val="4561D6"/>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46" name="Freeform 37"/>
              <p:cNvSpPr>
                <a:spLocks noEditPoints="1"/>
              </p:cNvSpPr>
              <p:nvPr/>
            </p:nvSpPr>
            <p:spPr bwMode="auto">
              <a:xfrm>
                <a:off x="8529638" y="1576388"/>
                <a:ext cx="392113" cy="679450"/>
              </a:xfrm>
              <a:custGeom>
                <a:avLst/>
                <a:gdLst>
                  <a:gd name="T0" fmla="*/ 95 w 247"/>
                  <a:gd name="T1" fmla="*/ 364 h 428"/>
                  <a:gd name="T2" fmla="*/ 95 w 247"/>
                  <a:gd name="T3" fmla="*/ 357 h 428"/>
                  <a:gd name="T4" fmla="*/ 164 w 247"/>
                  <a:gd name="T5" fmla="*/ 328 h 428"/>
                  <a:gd name="T6" fmla="*/ 149 w 247"/>
                  <a:gd name="T7" fmla="*/ 320 h 428"/>
                  <a:gd name="T8" fmla="*/ 173 w 247"/>
                  <a:gd name="T9" fmla="*/ 300 h 428"/>
                  <a:gd name="T10" fmla="*/ 186 w 247"/>
                  <a:gd name="T11" fmla="*/ 293 h 428"/>
                  <a:gd name="T12" fmla="*/ 163 w 247"/>
                  <a:gd name="T13" fmla="*/ 310 h 428"/>
                  <a:gd name="T14" fmla="*/ 159 w 247"/>
                  <a:gd name="T15" fmla="*/ 296 h 428"/>
                  <a:gd name="T16" fmla="*/ 178 w 247"/>
                  <a:gd name="T17" fmla="*/ 293 h 428"/>
                  <a:gd name="T18" fmla="*/ 176 w 247"/>
                  <a:gd name="T19" fmla="*/ 286 h 428"/>
                  <a:gd name="T20" fmla="*/ 191 w 247"/>
                  <a:gd name="T21" fmla="*/ 279 h 428"/>
                  <a:gd name="T22" fmla="*/ 164 w 247"/>
                  <a:gd name="T23" fmla="*/ 293 h 428"/>
                  <a:gd name="T24" fmla="*/ 169 w 247"/>
                  <a:gd name="T25" fmla="*/ 293 h 428"/>
                  <a:gd name="T26" fmla="*/ 175 w 247"/>
                  <a:gd name="T27" fmla="*/ 278 h 428"/>
                  <a:gd name="T28" fmla="*/ 149 w 247"/>
                  <a:gd name="T29" fmla="*/ 284 h 428"/>
                  <a:gd name="T30" fmla="*/ 219 w 247"/>
                  <a:gd name="T31" fmla="*/ 245 h 428"/>
                  <a:gd name="T32" fmla="*/ 88 w 247"/>
                  <a:gd name="T33" fmla="*/ 12 h 428"/>
                  <a:gd name="T34" fmla="*/ 136 w 247"/>
                  <a:gd name="T35" fmla="*/ 18 h 428"/>
                  <a:gd name="T36" fmla="*/ 175 w 247"/>
                  <a:gd name="T37" fmla="*/ 142 h 428"/>
                  <a:gd name="T38" fmla="*/ 202 w 247"/>
                  <a:gd name="T39" fmla="*/ 152 h 428"/>
                  <a:gd name="T40" fmla="*/ 215 w 247"/>
                  <a:gd name="T41" fmla="*/ 186 h 428"/>
                  <a:gd name="T42" fmla="*/ 237 w 247"/>
                  <a:gd name="T43" fmla="*/ 193 h 428"/>
                  <a:gd name="T44" fmla="*/ 246 w 247"/>
                  <a:gd name="T45" fmla="*/ 211 h 428"/>
                  <a:gd name="T46" fmla="*/ 239 w 247"/>
                  <a:gd name="T47" fmla="*/ 227 h 428"/>
                  <a:gd name="T48" fmla="*/ 230 w 247"/>
                  <a:gd name="T49" fmla="*/ 222 h 428"/>
                  <a:gd name="T50" fmla="*/ 220 w 247"/>
                  <a:gd name="T51" fmla="*/ 233 h 428"/>
                  <a:gd name="T52" fmla="*/ 212 w 247"/>
                  <a:gd name="T53" fmla="*/ 249 h 428"/>
                  <a:gd name="T54" fmla="*/ 205 w 247"/>
                  <a:gd name="T55" fmla="*/ 255 h 428"/>
                  <a:gd name="T56" fmla="*/ 198 w 247"/>
                  <a:gd name="T57" fmla="*/ 262 h 428"/>
                  <a:gd name="T58" fmla="*/ 191 w 247"/>
                  <a:gd name="T59" fmla="*/ 257 h 428"/>
                  <a:gd name="T60" fmla="*/ 181 w 247"/>
                  <a:gd name="T61" fmla="*/ 262 h 428"/>
                  <a:gd name="T62" fmla="*/ 186 w 247"/>
                  <a:gd name="T63" fmla="*/ 278 h 428"/>
                  <a:gd name="T64" fmla="*/ 180 w 247"/>
                  <a:gd name="T65" fmla="*/ 269 h 428"/>
                  <a:gd name="T66" fmla="*/ 173 w 247"/>
                  <a:gd name="T67" fmla="*/ 269 h 428"/>
                  <a:gd name="T68" fmla="*/ 168 w 247"/>
                  <a:gd name="T69" fmla="*/ 274 h 428"/>
                  <a:gd name="T70" fmla="*/ 173 w 247"/>
                  <a:gd name="T71" fmla="*/ 286 h 428"/>
                  <a:gd name="T72" fmla="*/ 154 w 247"/>
                  <a:gd name="T73" fmla="*/ 281 h 428"/>
                  <a:gd name="T74" fmla="*/ 144 w 247"/>
                  <a:gd name="T75" fmla="*/ 276 h 428"/>
                  <a:gd name="T76" fmla="*/ 144 w 247"/>
                  <a:gd name="T77" fmla="*/ 294 h 428"/>
                  <a:gd name="T78" fmla="*/ 146 w 247"/>
                  <a:gd name="T79" fmla="*/ 308 h 428"/>
                  <a:gd name="T80" fmla="*/ 142 w 247"/>
                  <a:gd name="T81" fmla="*/ 325 h 428"/>
                  <a:gd name="T82" fmla="*/ 130 w 247"/>
                  <a:gd name="T83" fmla="*/ 325 h 428"/>
                  <a:gd name="T84" fmla="*/ 124 w 247"/>
                  <a:gd name="T85" fmla="*/ 335 h 428"/>
                  <a:gd name="T86" fmla="*/ 120 w 247"/>
                  <a:gd name="T87" fmla="*/ 340 h 428"/>
                  <a:gd name="T88" fmla="*/ 110 w 247"/>
                  <a:gd name="T89" fmla="*/ 355 h 428"/>
                  <a:gd name="T90" fmla="*/ 100 w 247"/>
                  <a:gd name="T91" fmla="*/ 357 h 428"/>
                  <a:gd name="T92" fmla="*/ 95 w 247"/>
                  <a:gd name="T93" fmla="*/ 350 h 428"/>
                  <a:gd name="T94" fmla="*/ 90 w 247"/>
                  <a:gd name="T95" fmla="*/ 367 h 428"/>
                  <a:gd name="T96" fmla="*/ 86 w 247"/>
                  <a:gd name="T97" fmla="*/ 379 h 428"/>
                  <a:gd name="T98" fmla="*/ 86 w 247"/>
                  <a:gd name="T99" fmla="*/ 396 h 428"/>
                  <a:gd name="T100" fmla="*/ 81 w 247"/>
                  <a:gd name="T101" fmla="*/ 415 h 428"/>
                  <a:gd name="T102" fmla="*/ 64 w 247"/>
                  <a:gd name="T103" fmla="*/ 413 h 428"/>
                  <a:gd name="T104" fmla="*/ 51 w 247"/>
                  <a:gd name="T105" fmla="*/ 388 h 428"/>
                  <a:gd name="T106" fmla="*/ 17 w 247"/>
                  <a:gd name="T107" fmla="*/ 279 h 428"/>
                  <a:gd name="T108" fmla="*/ 15 w 247"/>
                  <a:gd name="T109" fmla="*/ 233 h 428"/>
                  <a:gd name="T110" fmla="*/ 24 w 247"/>
                  <a:gd name="T111" fmla="*/ 215 h 428"/>
                  <a:gd name="T112" fmla="*/ 27 w 247"/>
                  <a:gd name="T113" fmla="*/ 184 h 428"/>
                  <a:gd name="T114" fmla="*/ 31 w 247"/>
                  <a:gd name="T115" fmla="*/ 159 h 428"/>
                  <a:gd name="T116" fmla="*/ 27 w 247"/>
                  <a:gd name="T117" fmla="*/ 88 h 4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47" h="428">
                    <a:moveTo>
                      <a:pt x="93" y="367"/>
                    </a:moveTo>
                    <a:lnTo>
                      <a:pt x="93" y="369"/>
                    </a:lnTo>
                    <a:lnTo>
                      <a:pt x="92" y="367"/>
                    </a:lnTo>
                    <a:lnTo>
                      <a:pt x="92" y="366"/>
                    </a:lnTo>
                    <a:lnTo>
                      <a:pt x="93" y="364"/>
                    </a:lnTo>
                    <a:lnTo>
                      <a:pt x="93" y="366"/>
                    </a:lnTo>
                    <a:lnTo>
                      <a:pt x="93" y="367"/>
                    </a:lnTo>
                    <a:close/>
                    <a:moveTo>
                      <a:pt x="92" y="366"/>
                    </a:moveTo>
                    <a:lnTo>
                      <a:pt x="92" y="364"/>
                    </a:lnTo>
                    <a:lnTo>
                      <a:pt x="93" y="364"/>
                    </a:lnTo>
                    <a:lnTo>
                      <a:pt x="93" y="366"/>
                    </a:lnTo>
                    <a:lnTo>
                      <a:pt x="92" y="366"/>
                    </a:lnTo>
                    <a:close/>
                    <a:moveTo>
                      <a:pt x="95" y="364"/>
                    </a:moveTo>
                    <a:lnTo>
                      <a:pt x="93" y="364"/>
                    </a:lnTo>
                    <a:lnTo>
                      <a:pt x="93" y="362"/>
                    </a:lnTo>
                    <a:lnTo>
                      <a:pt x="95" y="362"/>
                    </a:lnTo>
                    <a:lnTo>
                      <a:pt x="95" y="364"/>
                    </a:lnTo>
                    <a:close/>
                    <a:moveTo>
                      <a:pt x="97" y="361"/>
                    </a:moveTo>
                    <a:lnTo>
                      <a:pt x="98" y="361"/>
                    </a:lnTo>
                    <a:lnTo>
                      <a:pt x="98" y="362"/>
                    </a:lnTo>
                    <a:lnTo>
                      <a:pt x="97" y="361"/>
                    </a:lnTo>
                    <a:lnTo>
                      <a:pt x="97" y="362"/>
                    </a:lnTo>
                    <a:lnTo>
                      <a:pt x="97" y="361"/>
                    </a:lnTo>
                    <a:close/>
                    <a:moveTo>
                      <a:pt x="95" y="361"/>
                    </a:moveTo>
                    <a:lnTo>
                      <a:pt x="95" y="359"/>
                    </a:lnTo>
                    <a:lnTo>
                      <a:pt x="95" y="357"/>
                    </a:lnTo>
                    <a:lnTo>
                      <a:pt x="97" y="355"/>
                    </a:lnTo>
                    <a:lnTo>
                      <a:pt x="97" y="357"/>
                    </a:lnTo>
                    <a:lnTo>
                      <a:pt x="97" y="359"/>
                    </a:lnTo>
                    <a:lnTo>
                      <a:pt x="95" y="361"/>
                    </a:lnTo>
                    <a:close/>
                    <a:moveTo>
                      <a:pt x="141" y="344"/>
                    </a:moveTo>
                    <a:lnTo>
                      <a:pt x="141" y="342"/>
                    </a:lnTo>
                    <a:lnTo>
                      <a:pt x="141" y="340"/>
                    </a:lnTo>
                    <a:lnTo>
                      <a:pt x="142" y="342"/>
                    </a:lnTo>
                    <a:lnTo>
                      <a:pt x="141" y="344"/>
                    </a:lnTo>
                    <a:close/>
                    <a:moveTo>
                      <a:pt x="164" y="327"/>
                    </a:moveTo>
                    <a:lnTo>
                      <a:pt x="164" y="328"/>
                    </a:lnTo>
                    <a:lnTo>
                      <a:pt x="164" y="330"/>
                    </a:lnTo>
                    <a:lnTo>
                      <a:pt x="164" y="328"/>
                    </a:lnTo>
                    <a:lnTo>
                      <a:pt x="163" y="328"/>
                    </a:lnTo>
                    <a:lnTo>
                      <a:pt x="163" y="327"/>
                    </a:lnTo>
                    <a:lnTo>
                      <a:pt x="163" y="328"/>
                    </a:lnTo>
                    <a:lnTo>
                      <a:pt x="163" y="325"/>
                    </a:lnTo>
                    <a:lnTo>
                      <a:pt x="164" y="327"/>
                    </a:lnTo>
                    <a:close/>
                    <a:moveTo>
                      <a:pt x="130" y="330"/>
                    </a:moveTo>
                    <a:lnTo>
                      <a:pt x="130" y="332"/>
                    </a:lnTo>
                    <a:lnTo>
                      <a:pt x="130" y="330"/>
                    </a:lnTo>
                    <a:lnTo>
                      <a:pt x="129" y="327"/>
                    </a:lnTo>
                    <a:lnTo>
                      <a:pt x="130" y="328"/>
                    </a:lnTo>
                    <a:lnTo>
                      <a:pt x="130" y="330"/>
                    </a:lnTo>
                    <a:close/>
                    <a:moveTo>
                      <a:pt x="151" y="316"/>
                    </a:moveTo>
                    <a:lnTo>
                      <a:pt x="149" y="320"/>
                    </a:lnTo>
                    <a:lnTo>
                      <a:pt x="147" y="318"/>
                    </a:lnTo>
                    <a:lnTo>
                      <a:pt x="149" y="315"/>
                    </a:lnTo>
                    <a:lnTo>
                      <a:pt x="151" y="316"/>
                    </a:lnTo>
                    <a:close/>
                    <a:moveTo>
                      <a:pt x="175" y="306"/>
                    </a:moveTo>
                    <a:lnTo>
                      <a:pt x="175" y="308"/>
                    </a:lnTo>
                    <a:lnTo>
                      <a:pt x="173" y="308"/>
                    </a:lnTo>
                    <a:lnTo>
                      <a:pt x="173" y="310"/>
                    </a:lnTo>
                    <a:lnTo>
                      <a:pt x="173" y="308"/>
                    </a:lnTo>
                    <a:lnTo>
                      <a:pt x="173" y="306"/>
                    </a:lnTo>
                    <a:lnTo>
                      <a:pt x="171" y="305"/>
                    </a:lnTo>
                    <a:lnTo>
                      <a:pt x="171" y="303"/>
                    </a:lnTo>
                    <a:lnTo>
                      <a:pt x="173" y="301"/>
                    </a:lnTo>
                    <a:lnTo>
                      <a:pt x="173" y="300"/>
                    </a:lnTo>
                    <a:lnTo>
                      <a:pt x="173" y="301"/>
                    </a:lnTo>
                    <a:lnTo>
                      <a:pt x="175" y="301"/>
                    </a:lnTo>
                    <a:lnTo>
                      <a:pt x="175" y="303"/>
                    </a:lnTo>
                    <a:lnTo>
                      <a:pt x="175" y="306"/>
                    </a:lnTo>
                    <a:close/>
                    <a:moveTo>
                      <a:pt x="180" y="296"/>
                    </a:moveTo>
                    <a:lnTo>
                      <a:pt x="180" y="298"/>
                    </a:lnTo>
                    <a:lnTo>
                      <a:pt x="178" y="298"/>
                    </a:lnTo>
                    <a:lnTo>
                      <a:pt x="178" y="296"/>
                    </a:lnTo>
                    <a:lnTo>
                      <a:pt x="180" y="296"/>
                    </a:lnTo>
                    <a:close/>
                    <a:moveTo>
                      <a:pt x="188" y="294"/>
                    </a:moveTo>
                    <a:lnTo>
                      <a:pt x="186" y="296"/>
                    </a:lnTo>
                    <a:lnTo>
                      <a:pt x="186" y="294"/>
                    </a:lnTo>
                    <a:lnTo>
                      <a:pt x="186" y="293"/>
                    </a:lnTo>
                    <a:lnTo>
                      <a:pt x="188" y="294"/>
                    </a:lnTo>
                    <a:close/>
                    <a:moveTo>
                      <a:pt x="161" y="300"/>
                    </a:moveTo>
                    <a:lnTo>
                      <a:pt x="161" y="298"/>
                    </a:lnTo>
                    <a:lnTo>
                      <a:pt x="163" y="300"/>
                    </a:lnTo>
                    <a:lnTo>
                      <a:pt x="161" y="300"/>
                    </a:lnTo>
                    <a:lnTo>
                      <a:pt x="159" y="300"/>
                    </a:lnTo>
                    <a:lnTo>
                      <a:pt x="159" y="301"/>
                    </a:lnTo>
                    <a:lnTo>
                      <a:pt x="161" y="301"/>
                    </a:lnTo>
                    <a:lnTo>
                      <a:pt x="163" y="303"/>
                    </a:lnTo>
                    <a:lnTo>
                      <a:pt x="163" y="305"/>
                    </a:lnTo>
                    <a:lnTo>
                      <a:pt x="164" y="305"/>
                    </a:lnTo>
                    <a:lnTo>
                      <a:pt x="164" y="306"/>
                    </a:lnTo>
                    <a:lnTo>
                      <a:pt x="163" y="310"/>
                    </a:lnTo>
                    <a:lnTo>
                      <a:pt x="161" y="311"/>
                    </a:lnTo>
                    <a:lnTo>
                      <a:pt x="159" y="311"/>
                    </a:lnTo>
                    <a:lnTo>
                      <a:pt x="158" y="308"/>
                    </a:lnTo>
                    <a:lnTo>
                      <a:pt x="156" y="306"/>
                    </a:lnTo>
                    <a:lnTo>
                      <a:pt x="156" y="305"/>
                    </a:lnTo>
                    <a:lnTo>
                      <a:pt x="154" y="305"/>
                    </a:lnTo>
                    <a:lnTo>
                      <a:pt x="153" y="305"/>
                    </a:lnTo>
                    <a:lnTo>
                      <a:pt x="153" y="303"/>
                    </a:lnTo>
                    <a:lnTo>
                      <a:pt x="154" y="301"/>
                    </a:lnTo>
                    <a:lnTo>
                      <a:pt x="156" y="300"/>
                    </a:lnTo>
                    <a:lnTo>
                      <a:pt x="156" y="298"/>
                    </a:lnTo>
                    <a:lnTo>
                      <a:pt x="158" y="296"/>
                    </a:lnTo>
                    <a:lnTo>
                      <a:pt x="159" y="296"/>
                    </a:lnTo>
                    <a:lnTo>
                      <a:pt x="159" y="298"/>
                    </a:lnTo>
                    <a:lnTo>
                      <a:pt x="161" y="300"/>
                    </a:lnTo>
                    <a:close/>
                    <a:moveTo>
                      <a:pt x="181" y="288"/>
                    </a:moveTo>
                    <a:lnTo>
                      <a:pt x="181" y="289"/>
                    </a:lnTo>
                    <a:lnTo>
                      <a:pt x="183" y="289"/>
                    </a:lnTo>
                    <a:lnTo>
                      <a:pt x="185" y="291"/>
                    </a:lnTo>
                    <a:lnTo>
                      <a:pt x="185" y="293"/>
                    </a:lnTo>
                    <a:lnTo>
                      <a:pt x="183" y="294"/>
                    </a:lnTo>
                    <a:lnTo>
                      <a:pt x="183" y="296"/>
                    </a:lnTo>
                    <a:lnTo>
                      <a:pt x="181" y="294"/>
                    </a:lnTo>
                    <a:lnTo>
                      <a:pt x="180" y="293"/>
                    </a:lnTo>
                    <a:lnTo>
                      <a:pt x="178" y="294"/>
                    </a:lnTo>
                    <a:lnTo>
                      <a:pt x="178" y="293"/>
                    </a:lnTo>
                    <a:lnTo>
                      <a:pt x="178" y="289"/>
                    </a:lnTo>
                    <a:lnTo>
                      <a:pt x="180" y="289"/>
                    </a:lnTo>
                    <a:lnTo>
                      <a:pt x="181" y="288"/>
                    </a:lnTo>
                    <a:close/>
                    <a:moveTo>
                      <a:pt x="186" y="286"/>
                    </a:moveTo>
                    <a:lnTo>
                      <a:pt x="186" y="289"/>
                    </a:lnTo>
                    <a:lnTo>
                      <a:pt x="183" y="288"/>
                    </a:lnTo>
                    <a:lnTo>
                      <a:pt x="185" y="288"/>
                    </a:lnTo>
                    <a:lnTo>
                      <a:pt x="185" y="286"/>
                    </a:lnTo>
                    <a:lnTo>
                      <a:pt x="186" y="286"/>
                    </a:lnTo>
                    <a:close/>
                    <a:moveTo>
                      <a:pt x="180" y="288"/>
                    </a:moveTo>
                    <a:lnTo>
                      <a:pt x="178" y="288"/>
                    </a:lnTo>
                    <a:lnTo>
                      <a:pt x="176" y="288"/>
                    </a:lnTo>
                    <a:lnTo>
                      <a:pt x="176" y="286"/>
                    </a:lnTo>
                    <a:lnTo>
                      <a:pt x="178" y="286"/>
                    </a:lnTo>
                    <a:lnTo>
                      <a:pt x="178" y="288"/>
                    </a:lnTo>
                    <a:lnTo>
                      <a:pt x="180" y="288"/>
                    </a:lnTo>
                    <a:close/>
                    <a:moveTo>
                      <a:pt x="161" y="293"/>
                    </a:moveTo>
                    <a:lnTo>
                      <a:pt x="159" y="293"/>
                    </a:lnTo>
                    <a:lnTo>
                      <a:pt x="158" y="293"/>
                    </a:lnTo>
                    <a:lnTo>
                      <a:pt x="156" y="293"/>
                    </a:lnTo>
                    <a:lnTo>
                      <a:pt x="156" y="291"/>
                    </a:lnTo>
                    <a:lnTo>
                      <a:pt x="159" y="291"/>
                    </a:lnTo>
                    <a:lnTo>
                      <a:pt x="161" y="291"/>
                    </a:lnTo>
                    <a:lnTo>
                      <a:pt x="161" y="293"/>
                    </a:lnTo>
                    <a:close/>
                    <a:moveTo>
                      <a:pt x="191" y="278"/>
                    </a:moveTo>
                    <a:lnTo>
                      <a:pt x="191" y="279"/>
                    </a:lnTo>
                    <a:lnTo>
                      <a:pt x="190" y="279"/>
                    </a:lnTo>
                    <a:lnTo>
                      <a:pt x="190" y="281"/>
                    </a:lnTo>
                    <a:lnTo>
                      <a:pt x="188" y="283"/>
                    </a:lnTo>
                    <a:lnTo>
                      <a:pt x="188" y="281"/>
                    </a:lnTo>
                    <a:lnTo>
                      <a:pt x="188" y="279"/>
                    </a:lnTo>
                    <a:lnTo>
                      <a:pt x="190" y="279"/>
                    </a:lnTo>
                    <a:lnTo>
                      <a:pt x="191" y="278"/>
                    </a:lnTo>
                    <a:close/>
                    <a:moveTo>
                      <a:pt x="168" y="298"/>
                    </a:moveTo>
                    <a:lnTo>
                      <a:pt x="168" y="296"/>
                    </a:lnTo>
                    <a:lnTo>
                      <a:pt x="166" y="296"/>
                    </a:lnTo>
                    <a:lnTo>
                      <a:pt x="164" y="296"/>
                    </a:lnTo>
                    <a:lnTo>
                      <a:pt x="164" y="294"/>
                    </a:lnTo>
                    <a:lnTo>
                      <a:pt x="164" y="293"/>
                    </a:lnTo>
                    <a:lnTo>
                      <a:pt x="163" y="291"/>
                    </a:lnTo>
                    <a:lnTo>
                      <a:pt x="163" y="289"/>
                    </a:lnTo>
                    <a:lnTo>
                      <a:pt x="164" y="289"/>
                    </a:lnTo>
                    <a:lnTo>
                      <a:pt x="164" y="288"/>
                    </a:lnTo>
                    <a:lnTo>
                      <a:pt x="164" y="286"/>
                    </a:lnTo>
                    <a:lnTo>
                      <a:pt x="164" y="284"/>
                    </a:lnTo>
                    <a:lnTo>
                      <a:pt x="166" y="286"/>
                    </a:lnTo>
                    <a:lnTo>
                      <a:pt x="168" y="286"/>
                    </a:lnTo>
                    <a:lnTo>
                      <a:pt x="169" y="286"/>
                    </a:lnTo>
                    <a:lnTo>
                      <a:pt x="169" y="288"/>
                    </a:lnTo>
                    <a:lnTo>
                      <a:pt x="169" y="289"/>
                    </a:lnTo>
                    <a:lnTo>
                      <a:pt x="169" y="291"/>
                    </a:lnTo>
                    <a:lnTo>
                      <a:pt x="169" y="293"/>
                    </a:lnTo>
                    <a:lnTo>
                      <a:pt x="169" y="294"/>
                    </a:lnTo>
                    <a:lnTo>
                      <a:pt x="169" y="296"/>
                    </a:lnTo>
                    <a:lnTo>
                      <a:pt x="168" y="296"/>
                    </a:lnTo>
                    <a:lnTo>
                      <a:pt x="168" y="298"/>
                    </a:lnTo>
                    <a:close/>
                    <a:moveTo>
                      <a:pt x="175" y="278"/>
                    </a:moveTo>
                    <a:lnTo>
                      <a:pt x="175" y="279"/>
                    </a:lnTo>
                    <a:lnTo>
                      <a:pt x="173" y="278"/>
                    </a:lnTo>
                    <a:lnTo>
                      <a:pt x="171" y="278"/>
                    </a:lnTo>
                    <a:lnTo>
                      <a:pt x="171" y="276"/>
                    </a:lnTo>
                    <a:lnTo>
                      <a:pt x="171" y="274"/>
                    </a:lnTo>
                    <a:lnTo>
                      <a:pt x="171" y="272"/>
                    </a:lnTo>
                    <a:lnTo>
                      <a:pt x="171" y="274"/>
                    </a:lnTo>
                    <a:lnTo>
                      <a:pt x="175" y="278"/>
                    </a:lnTo>
                    <a:close/>
                    <a:moveTo>
                      <a:pt x="151" y="283"/>
                    </a:moveTo>
                    <a:lnTo>
                      <a:pt x="151" y="284"/>
                    </a:lnTo>
                    <a:lnTo>
                      <a:pt x="151" y="286"/>
                    </a:lnTo>
                    <a:lnTo>
                      <a:pt x="151" y="288"/>
                    </a:lnTo>
                    <a:lnTo>
                      <a:pt x="151" y="289"/>
                    </a:lnTo>
                    <a:lnTo>
                      <a:pt x="151" y="293"/>
                    </a:lnTo>
                    <a:lnTo>
                      <a:pt x="151" y="294"/>
                    </a:lnTo>
                    <a:lnTo>
                      <a:pt x="149" y="293"/>
                    </a:lnTo>
                    <a:lnTo>
                      <a:pt x="147" y="293"/>
                    </a:lnTo>
                    <a:lnTo>
                      <a:pt x="147" y="291"/>
                    </a:lnTo>
                    <a:lnTo>
                      <a:pt x="149" y="289"/>
                    </a:lnTo>
                    <a:lnTo>
                      <a:pt x="149" y="286"/>
                    </a:lnTo>
                    <a:lnTo>
                      <a:pt x="149" y="284"/>
                    </a:lnTo>
                    <a:lnTo>
                      <a:pt x="149" y="281"/>
                    </a:lnTo>
                    <a:lnTo>
                      <a:pt x="149" y="279"/>
                    </a:lnTo>
                    <a:lnTo>
                      <a:pt x="151" y="279"/>
                    </a:lnTo>
                    <a:lnTo>
                      <a:pt x="151" y="281"/>
                    </a:lnTo>
                    <a:lnTo>
                      <a:pt x="151" y="283"/>
                    </a:lnTo>
                    <a:close/>
                    <a:moveTo>
                      <a:pt x="220" y="245"/>
                    </a:moveTo>
                    <a:lnTo>
                      <a:pt x="220" y="247"/>
                    </a:lnTo>
                    <a:lnTo>
                      <a:pt x="222" y="247"/>
                    </a:lnTo>
                    <a:lnTo>
                      <a:pt x="222" y="249"/>
                    </a:lnTo>
                    <a:lnTo>
                      <a:pt x="222" y="250"/>
                    </a:lnTo>
                    <a:lnTo>
                      <a:pt x="219" y="245"/>
                    </a:lnTo>
                    <a:lnTo>
                      <a:pt x="219" y="247"/>
                    </a:lnTo>
                    <a:lnTo>
                      <a:pt x="219" y="245"/>
                    </a:lnTo>
                    <a:lnTo>
                      <a:pt x="220" y="245"/>
                    </a:lnTo>
                    <a:close/>
                    <a:moveTo>
                      <a:pt x="61" y="10"/>
                    </a:moveTo>
                    <a:lnTo>
                      <a:pt x="61" y="12"/>
                    </a:lnTo>
                    <a:lnTo>
                      <a:pt x="64" y="22"/>
                    </a:lnTo>
                    <a:lnTo>
                      <a:pt x="64" y="23"/>
                    </a:lnTo>
                    <a:lnTo>
                      <a:pt x="66" y="23"/>
                    </a:lnTo>
                    <a:lnTo>
                      <a:pt x="70" y="23"/>
                    </a:lnTo>
                    <a:lnTo>
                      <a:pt x="71" y="25"/>
                    </a:lnTo>
                    <a:lnTo>
                      <a:pt x="73" y="25"/>
                    </a:lnTo>
                    <a:lnTo>
                      <a:pt x="75" y="27"/>
                    </a:lnTo>
                    <a:lnTo>
                      <a:pt x="76" y="25"/>
                    </a:lnTo>
                    <a:lnTo>
                      <a:pt x="83" y="18"/>
                    </a:lnTo>
                    <a:lnTo>
                      <a:pt x="88" y="12"/>
                    </a:lnTo>
                    <a:lnTo>
                      <a:pt x="95" y="10"/>
                    </a:lnTo>
                    <a:lnTo>
                      <a:pt x="98" y="1"/>
                    </a:lnTo>
                    <a:lnTo>
                      <a:pt x="100" y="1"/>
                    </a:lnTo>
                    <a:lnTo>
                      <a:pt x="103" y="0"/>
                    </a:lnTo>
                    <a:lnTo>
                      <a:pt x="105" y="0"/>
                    </a:lnTo>
                    <a:lnTo>
                      <a:pt x="107" y="0"/>
                    </a:lnTo>
                    <a:lnTo>
                      <a:pt x="112" y="3"/>
                    </a:lnTo>
                    <a:lnTo>
                      <a:pt x="125" y="10"/>
                    </a:lnTo>
                    <a:lnTo>
                      <a:pt x="125" y="12"/>
                    </a:lnTo>
                    <a:lnTo>
                      <a:pt x="127" y="12"/>
                    </a:lnTo>
                    <a:lnTo>
                      <a:pt x="130" y="15"/>
                    </a:lnTo>
                    <a:lnTo>
                      <a:pt x="134" y="17"/>
                    </a:lnTo>
                    <a:lnTo>
                      <a:pt x="136" y="18"/>
                    </a:lnTo>
                    <a:lnTo>
                      <a:pt x="137" y="18"/>
                    </a:lnTo>
                    <a:lnTo>
                      <a:pt x="139" y="18"/>
                    </a:lnTo>
                    <a:lnTo>
                      <a:pt x="146" y="45"/>
                    </a:lnTo>
                    <a:lnTo>
                      <a:pt x="147" y="47"/>
                    </a:lnTo>
                    <a:lnTo>
                      <a:pt x="161" y="89"/>
                    </a:lnTo>
                    <a:lnTo>
                      <a:pt x="169" y="120"/>
                    </a:lnTo>
                    <a:lnTo>
                      <a:pt x="171" y="123"/>
                    </a:lnTo>
                    <a:lnTo>
                      <a:pt x="173" y="130"/>
                    </a:lnTo>
                    <a:lnTo>
                      <a:pt x="175" y="130"/>
                    </a:lnTo>
                    <a:lnTo>
                      <a:pt x="173" y="130"/>
                    </a:lnTo>
                    <a:lnTo>
                      <a:pt x="173" y="132"/>
                    </a:lnTo>
                    <a:lnTo>
                      <a:pt x="173" y="134"/>
                    </a:lnTo>
                    <a:lnTo>
                      <a:pt x="175" y="142"/>
                    </a:lnTo>
                    <a:lnTo>
                      <a:pt x="176" y="144"/>
                    </a:lnTo>
                    <a:lnTo>
                      <a:pt x="178" y="144"/>
                    </a:lnTo>
                    <a:lnTo>
                      <a:pt x="186" y="147"/>
                    </a:lnTo>
                    <a:lnTo>
                      <a:pt x="191" y="147"/>
                    </a:lnTo>
                    <a:lnTo>
                      <a:pt x="195" y="147"/>
                    </a:lnTo>
                    <a:lnTo>
                      <a:pt x="195" y="145"/>
                    </a:lnTo>
                    <a:lnTo>
                      <a:pt x="197" y="145"/>
                    </a:lnTo>
                    <a:lnTo>
                      <a:pt x="197" y="144"/>
                    </a:lnTo>
                    <a:lnTo>
                      <a:pt x="198" y="144"/>
                    </a:lnTo>
                    <a:lnTo>
                      <a:pt x="200" y="145"/>
                    </a:lnTo>
                    <a:lnTo>
                      <a:pt x="200" y="147"/>
                    </a:lnTo>
                    <a:lnTo>
                      <a:pt x="200" y="149"/>
                    </a:lnTo>
                    <a:lnTo>
                      <a:pt x="202" y="152"/>
                    </a:lnTo>
                    <a:lnTo>
                      <a:pt x="200" y="152"/>
                    </a:lnTo>
                    <a:lnTo>
                      <a:pt x="200" y="154"/>
                    </a:lnTo>
                    <a:lnTo>
                      <a:pt x="198" y="156"/>
                    </a:lnTo>
                    <a:lnTo>
                      <a:pt x="202" y="161"/>
                    </a:lnTo>
                    <a:lnTo>
                      <a:pt x="205" y="162"/>
                    </a:lnTo>
                    <a:lnTo>
                      <a:pt x="205" y="164"/>
                    </a:lnTo>
                    <a:lnTo>
                      <a:pt x="205" y="167"/>
                    </a:lnTo>
                    <a:lnTo>
                      <a:pt x="205" y="172"/>
                    </a:lnTo>
                    <a:lnTo>
                      <a:pt x="203" y="172"/>
                    </a:lnTo>
                    <a:lnTo>
                      <a:pt x="205" y="174"/>
                    </a:lnTo>
                    <a:lnTo>
                      <a:pt x="207" y="178"/>
                    </a:lnTo>
                    <a:lnTo>
                      <a:pt x="212" y="183"/>
                    </a:lnTo>
                    <a:lnTo>
                      <a:pt x="215" y="186"/>
                    </a:lnTo>
                    <a:lnTo>
                      <a:pt x="217" y="186"/>
                    </a:lnTo>
                    <a:lnTo>
                      <a:pt x="219" y="183"/>
                    </a:lnTo>
                    <a:lnTo>
                      <a:pt x="219" y="181"/>
                    </a:lnTo>
                    <a:lnTo>
                      <a:pt x="219" y="179"/>
                    </a:lnTo>
                    <a:lnTo>
                      <a:pt x="219" y="178"/>
                    </a:lnTo>
                    <a:lnTo>
                      <a:pt x="225" y="179"/>
                    </a:lnTo>
                    <a:lnTo>
                      <a:pt x="229" y="181"/>
                    </a:lnTo>
                    <a:lnTo>
                      <a:pt x="230" y="183"/>
                    </a:lnTo>
                    <a:lnTo>
                      <a:pt x="232" y="186"/>
                    </a:lnTo>
                    <a:lnTo>
                      <a:pt x="232" y="188"/>
                    </a:lnTo>
                    <a:lnTo>
                      <a:pt x="234" y="189"/>
                    </a:lnTo>
                    <a:lnTo>
                      <a:pt x="236" y="191"/>
                    </a:lnTo>
                    <a:lnTo>
                      <a:pt x="237" y="193"/>
                    </a:lnTo>
                    <a:lnTo>
                      <a:pt x="239" y="196"/>
                    </a:lnTo>
                    <a:lnTo>
                      <a:pt x="242" y="198"/>
                    </a:lnTo>
                    <a:lnTo>
                      <a:pt x="244" y="200"/>
                    </a:lnTo>
                    <a:lnTo>
                      <a:pt x="244" y="201"/>
                    </a:lnTo>
                    <a:lnTo>
                      <a:pt x="244" y="203"/>
                    </a:lnTo>
                    <a:lnTo>
                      <a:pt x="246" y="203"/>
                    </a:lnTo>
                    <a:lnTo>
                      <a:pt x="244" y="205"/>
                    </a:lnTo>
                    <a:lnTo>
                      <a:pt x="246" y="206"/>
                    </a:lnTo>
                    <a:lnTo>
                      <a:pt x="247" y="206"/>
                    </a:lnTo>
                    <a:lnTo>
                      <a:pt x="247" y="208"/>
                    </a:lnTo>
                    <a:lnTo>
                      <a:pt x="246" y="208"/>
                    </a:lnTo>
                    <a:lnTo>
                      <a:pt x="246" y="210"/>
                    </a:lnTo>
                    <a:lnTo>
                      <a:pt x="246" y="211"/>
                    </a:lnTo>
                    <a:lnTo>
                      <a:pt x="244" y="211"/>
                    </a:lnTo>
                    <a:lnTo>
                      <a:pt x="244" y="213"/>
                    </a:lnTo>
                    <a:lnTo>
                      <a:pt x="242" y="211"/>
                    </a:lnTo>
                    <a:lnTo>
                      <a:pt x="242" y="213"/>
                    </a:lnTo>
                    <a:lnTo>
                      <a:pt x="242" y="215"/>
                    </a:lnTo>
                    <a:lnTo>
                      <a:pt x="241" y="215"/>
                    </a:lnTo>
                    <a:lnTo>
                      <a:pt x="242" y="218"/>
                    </a:lnTo>
                    <a:lnTo>
                      <a:pt x="241" y="220"/>
                    </a:lnTo>
                    <a:lnTo>
                      <a:pt x="241" y="222"/>
                    </a:lnTo>
                    <a:lnTo>
                      <a:pt x="241" y="223"/>
                    </a:lnTo>
                    <a:lnTo>
                      <a:pt x="239" y="223"/>
                    </a:lnTo>
                    <a:lnTo>
                      <a:pt x="239" y="225"/>
                    </a:lnTo>
                    <a:lnTo>
                      <a:pt x="239" y="227"/>
                    </a:lnTo>
                    <a:lnTo>
                      <a:pt x="237" y="227"/>
                    </a:lnTo>
                    <a:lnTo>
                      <a:pt x="236" y="227"/>
                    </a:lnTo>
                    <a:lnTo>
                      <a:pt x="236" y="228"/>
                    </a:lnTo>
                    <a:lnTo>
                      <a:pt x="236" y="230"/>
                    </a:lnTo>
                    <a:lnTo>
                      <a:pt x="236" y="232"/>
                    </a:lnTo>
                    <a:lnTo>
                      <a:pt x="234" y="232"/>
                    </a:lnTo>
                    <a:lnTo>
                      <a:pt x="232" y="232"/>
                    </a:lnTo>
                    <a:lnTo>
                      <a:pt x="234" y="232"/>
                    </a:lnTo>
                    <a:lnTo>
                      <a:pt x="234" y="228"/>
                    </a:lnTo>
                    <a:lnTo>
                      <a:pt x="234" y="227"/>
                    </a:lnTo>
                    <a:lnTo>
                      <a:pt x="232" y="227"/>
                    </a:lnTo>
                    <a:lnTo>
                      <a:pt x="230" y="223"/>
                    </a:lnTo>
                    <a:lnTo>
                      <a:pt x="230" y="222"/>
                    </a:lnTo>
                    <a:lnTo>
                      <a:pt x="229" y="223"/>
                    </a:lnTo>
                    <a:lnTo>
                      <a:pt x="227" y="227"/>
                    </a:lnTo>
                    <a:lnTo>
                      <a:pt x="229" y="228"/>
                    </a:lnTo>
                    <a:lnTo>
                      <a:pt x="229" y="230"/>
                    </a:lnTo>
                    <a:lnTo>
                      <a:pt x="229" y="232"/>
                    </a:lnTo>
                    <a:lnTo>
                      <a:pt x="229" y="233"/>
                    </a:lnTo>
                    <a:lnTo>
                      <a:pt x="229" y="235"/>
                    </a:lnTo>
                    <a:lnTo>
                      <a:pt x="227" y="233"/>
                    </a:lnTo>
                    <a:lnTo>
                      <a:pt x="225" y="233"/>
                    </a:lnTo>
                    <a:lnTo>
                      <a:pt x="225" y="235"/>
                    </a:lnTo>
                    <a:lnTo>
                      <a:pt x="222" y="233"/>
                    </a:lnTo>
                    <a:lnTo>
                      <a:pt x="222" y="232"/>
                    </a:lnTo>
                    <a:lnTo>
                      <a:pt x="220" y="233"/>
                    </a:lnTo>
                    <a:lnTo>
                      <a:pt x="219" y="233"/>
                    </a:lnTo>
                    <a:lnTo>
                      <a:pt x="219" y="235"/>
                    </a:lnTo>
                    <a:lnTo>
                      <a:pt x="220" y="240"/>
                    </a:lnTo>
                    <a:lnTo>
                      <a:pt x="220" y="242"/>
                    </a:lnTo>
                    <a:lnTo>
                      <a:pt x="220" y="244"/>
                    </a:lnTo>
                    <a:lnTo>
                      <a:pt x="217" y="245"/>
                    </a:lnTo>
                    <a:lnTo>
                      <a:pt x="215" y="245"/>
                    </a:lnTo>
                    <a:lnTo>
                      <a:pt x="215" y="244"/>
                    </a:lnTo>
                    <a:lnTo>
                      <a:pt x="213" y="244"/>
                    </a:lnTo>
                    <a:lnTo>
                      <a:pt x="213" y="245"/>
                    </a:lnTo>
                    <a:lnTo>
                      <a:pt x="213" y="247"/>
                    </a:lnTo>
                    <a:lnTo>
                      <a:pt x="213" y="249"/>
                    </a:lnTo>
                    <a:lnTo>
                      <a:pt x="212" y="249"/>
                    </a:lnTo>
                    <a:lnTo>
                      <a:pt x="210" y="247"/>
                    </a:lnTo>
                    <a:lnTo>
                      <a:pt x="210" y="245"/>
                    </a:lnTo>
                    <a:lnTo>
                      <a:pt x="208" y="245"/>
                    </a:lnTo>
                    <a:lnTo>
                      <a:pt x="208" y="247"/>
                    </a:lnTo>
                    <a:lnTo>
                      <a:pt x="207" y="247"/>
                    </a:lnTo>
                    <a:lnTo>
                      <a:pt x="207" y="245"/>
                    </a:lnTo>
                    <a:lnTo>
                      <a:pt x="205" y="245"/>
                    </a:lnTo>
                    <a:lnTo>
                      <a:pt x="205" y="247"/>
                    </a:lnTo>
                    <a:lnTo>
                      <a:pt x="205" y="249"/>
                    </a:lnTo>
                    <a:lnTo>
                      <a:pt x="205" y="250"/>
                    </a:lnTo>
                    <a:lnTo>
                      <a:pt x="205" y="252"/>
                    </a:lnTo>
                    <a:lnTo>
                      <a:pt x="205" y="254"/>
                    </a:lnTo>
                    <a:lnTo>
                      <a:pt x="205" y="255"/>
                    </a:lnTo>
                    <a:lnTo>
                      <a:pt x="207" y="257"/>
                    </a:lnTo>
                    <a:lnTo>
                      <a:pt x="205" y="257"/>
                    </a:lnTo>
                    <a:lnTo>
                      <a:pt x="205" y="259"/>
                    </a:lnTo>
                    <a:lnTo>
                      <a:pt x="205" y="261"/>
                    </a:lnTo>
                    <a:lnTo>
                      <a:pt x="203" y="259"/>
                    </a:lnTo>
                    <a:lnTo>
                      <a:pt x="203" y="257"/>
                    </a:lnTo>
                    <a:lnTo>
                      <a:pt x="203" y="259"/>
                    </a:lnTo>
                    <a:lnTo>
                      <a:pt x="203" y="261"/>
                    </a:lnTo>
                    <a:lnTo>
                      <a:pt x="202" y="261"/>
                    </a:lnTo>
                    <a:lnTo>
                      <a:pt x="202" y="262"/>
                    </a:lnTo>
                    <a:lnTo>
                      <a:pt x="202" y="264"/>
                    </a:lnTo>
                    <a:lnTo>
                      <a:pt x="200" y="262"/>
                    </a:lnTo>
                    <a:lnTo>
                      <a:pt x="198" y="262"/>
                    </a:lnTo>
                    <a:lnTo>
                      <a:pt x="200" y="264"/>
                    </a:lnTo>
                    <a:lnTo>
                      <a:pt x="198" y="266"/>
                    </a:lnTo>
                    <a:lnTo>
                      <a:pt x="198" y="267"/>
                    </a:lnTo>
                    <a:lnTo>
                      <a:pt x="198" y="269"/>
                    </a:lnTo>
                    <a:lnTo>
                      <a:pt x="197" y="269"/>
                    </a:lnTo>
                    <a:lnTo>
                      <a:pt x="197" y="266"/>
                    </a:lnTo>
                    <a:lnTo>
                      <a:pt x="195" y="266"/>
                    </a:lnTo>
                    <a:lnTo>
                      <a:pt x="193" y="264"/>
                    </a:lnTo>
                    <a:lnTo>
                      <a:pt x="193" y="262"/>
                    </a:lnTo>
                    <a:lnTo>
                      <a:pt x="191" y="262"/>
                    </a:lnTo>
                    <a:lnTo>
                      <a:pt x="191" y="261"/>
                    </a:lnTo>
                    <a:lnTo>
                      <a:pt x="191" y="259"/>
                    </a:lnTo>
                    <a:lnTo>
                      <a:pt x="191" y="257"/>
                    </a:lnTo>
                    <a:lnTo>
                      <a:pt x="190" y="257"/>
                    </a:lnTo>
                    <a:lnTo>
                      <a:pt x="188" y="257"/>
                    </a:lnTo>
                    <a:lnTo>
                      <a:pt x="188" y="259"/>
                    </a:lnTo>
                    <a:lnTo>
                      <a:pt x="186" y="259"/>
                    </a:lnTo>
                    <a:lnTo>
                      <a:pt x="186" y="257"/>
                    </a:lnTo>
                    <a:lnTo>
                      <a:pt x="185" y="257"/>
                    </a:lnTo>
                    <a:lnTo>
                      <a:pt x="185" y="259"/>
                    </a:lnTo>
                    <a:lnTo>
                      <a:pt x="185" y="261"/>
                    </a:lnTo>
                    <a:lnTo>
                      <a:pt x="183" y="261"/>
                    </a:lnTo>
                    <a:lnTo>
                      <a:pt x="183" y="259"/>
                    </a:lnTo>
                    <a:lnTo>
                      <a:pt x="183" y="261"/>
                    </a:lnTo>
                    <a:lnTo>
                      <a:pt x="183" y="262"/>
                    </a:lnTo>
                    <a:lnTo>
                      <a:pt x="181" y="262"/>
                    </a:lnTo>
                    <a:lnTo>
                      <a:pt x="181" y="264"/>
                    </a:lnTo>
                    <a:lnTo>
                      <a:pt x="183" y="264"/>
                    </a:lnTo>
                    <a:lnTo>
                      <a:pt x="185" y="264"/>
                    </a:lnTo>
                    <a:lnTo>
                      <a:pt x="185" y="266"/>
                    </a:lnTo>
                    <a:lnTo>
                      <a:pt x="188" y="267"/>
                    </a:lnTo>
                    <a:lnTo>
                      <a:pt x="188" y="266"/>
                    </a:lnTo>
                    <a:lnTo>
                      <a:pt x="188" y="267"/>
                    </a:lnTo>
                    <a:lnTo>
                      <a:pt x="190" y="269"/>
                    </a:lnTo>
                    <a:lnTo>
                      <a:pt x="191" y="271"/>
                    </a:lnTo>
                    <a:lnTo>
                      <a:pt x="191" y="272"/>
                    </a:lnTo>
                    <a:lnTo>
                      <a:pt x="191" y="274"/>
                    </a:lnTo>
                    <a:lnTo>
                      <a:pt x="190" y="276"/>
                    </a:lnTo>
                    <a:lnTo>
                      <a:pt x="186" y="278"/>
                    </a:lnTo>
                    <a:lnTo>
                      <a:pt x="186" y="279"/>
                    </a:lnTo>
                    <a:lnTo>
                      <a:pt x="186" y="281"/>
                    </a:lnTo>
                    <a:lnTo>
                      <a:pt x="186" y="284"/>
                    </a:lnTo>
                    <a:lnTo>
                      <a:pt x="185" y="284"/>
                    </a:lnTo>
                    <a:lnTo>
                      <a:pt x="183" y="283"/>
                    </a:lnTo>
                    <a:lnTo>
                      <a:pt x="181" y="283"/>
                    </a:lnTo>
                    <a:lnTo>
                      <a:pt x="180" y="281"/>
                    </a:lnTo>
                    <a:lnTo>
                      <a:pt x="178" y="279"/>
                    </a:lnTo>
                    <a:lnTo>
                      <a:pt x="178" y="278"/>
                    </a:lnTo>
                    <a:lnTo>
                      <a:pt x="178" y="276"/>
                    </a:lnTo>
                    <a:lnTo>
                      <a:pt x="178" y="272"/>
                    </a:lnTo>
                    <a:lnTo>
                      <a:pt x="178" y="271"/>
                    </a:lnTo>
                    <a:lnTo>
                      <a:pt x="180" y="269"/>
                    </a:lnTo>
                    <a:lnTo>
                      <a:pt x="180" y="267"/>
                    </a:lnTo>
                    <a:lnTo>
                      <a:pt x="178" y="267"/>
                    </a:lnTo>
                    <a:lnTo>
                      <a:pt x="178" y="266"/>
                    </a:lnTo>
                    <a:lnTo>
                      <a:pt x="176" y="266"/>
                    </a:lnTo>
                    <a:lnTo>
                      <a:pt x="176" y="267"/>
                    </a:lnTo>
                    <a:lnTo>
                      <a:pt x="176" y="269"/>
                    </a:lnTo>
                    <a:lnTo>
                      <a:pt x="175" y="271"/>
                    </a:lnTo>
                    <a:lnTo>
                      <a:pt x="175" y="269"/>
                    </a:lnTo>
                    <a:lnTo>
                      <a:pt x="175" y="267"/>
                    </a:lnTo>
                    <a:lnTo>
                      <a:pt x="175" y="266"/>
                    </a:lnTo>
                    <a:lnTo>
                      <a:pt x="173" y="266"/>
                    </a:lnTo>
                    <a:lnTo>
                      <a:pt x="173" y="267"/>
                    </a:lnTo>
                    <a:lnTo>
                      <a:pt x="173" y="269"/>
                    </a:lnTo>
                    <a:lnTo>
                      <a:pt x="173" y="271"/>
                    </a:lnTo>
                    <a:lnTo>
                      <a:pt x="175" y="271"/>
                    </a:lnTo>
                    <a:lnTo>
                      <a:pt x="175" y="272"/>
                    </a:lnTo>
                    <a:lnTo>
                      <a:pt x="173" y="272"/>
                    </a:lnTo>
                    <a:lnTo>
                      <a:pt x="173" y="271"/>
                    </a:lnTo>
                    <a:lnTo>
                      <a:pt x="171" y="267"/>
                    </a:lnTo>
                    <a:lnTo>
                      <a:pt x="171" y="269"/>
                    </a:lnTo>
                    <a:lnTo>
                      <a:pt x="171" y="271"/>
                    </a:lnTo>
                    <a:lnTo>
                      <a:pt x="169" y="271"/>
                    </a:lnTo>
                    <a:lnTo>
                      <a:pt x="169" y="272"/>
                    </a:lnTo>
                    <a:lnTo>
                      <a:pt x="168" y="271"/>
                    </a:lnTo>
                    <a:lnTo>
                      <a:pt x="168" y="272"/>
                    </a:lnTo>
                    <a:lnTo>
                      <a:pt x="168" y="274"/>
                    </a:lnTo>
                    <a:lnTo>
                      <a:pt x="169" y="274"/>
                    </a:lnTo>
                    <a:lnTo>
                      <a:pt x="169" y="276"/>
                    </a:lnTo>
                    <a:lnTo>
                      <a:pt x="169" y="278"/>
                    </a:lnTo>
                    <a:lnTo>
                      <a:pt x="169" y="279"/>
                    </a:lnTo>
                    <a:lnTo>
                      <a:pt x="169" y="281"/>
                    </a:lnTo>
                    <a:lnTo>
                      <a:pt x="171" y="281"/>
                    </a:lnTo>
                    <a:lnTo>
                      <a:pt x="173" y="281"/>
                    </a:lnTo>
                    <a:lnTo>
                      <a:pt x="173" y="283"/>
                    </a:lnTo>
                    <a:lnTo>
                      <a:pt x="175" y="284"/>
                    </a:lnTo>
                    <a:lnTo>
                      <a:pt x="173" y="284"/>
                    </a:lnTo>
                    <a:lnTo>
                      <a:pt x="175" y="286"/>
                    </a:lnTo>
                    <a:lnTo>
                      <a:pt x="175" y="288"/>
                    </a:lnTo>
                    <a:lnTo>
                      <a:pt x="173" y="286"/>
                    </a:lnTo>
                    <a:lnTo>
                      <a:pt x="171" y="286"/>
                    </a:lnTo>
                    <a:lnTo>
                      <a:pt x="168" y="284"/>
                    </a:lnTo>
                    <a:lnTo>
                      <a:pt x="166" y="284"/>
                    </a:lnTo>
                    <a:lnTo>
                      <a:pt x="166" y="283"/>
                    </a:lnTo>
                    <a:lnTo>
                      <a:pt x="163" y="283"/>
                    </a:lnTo>
                    <a:lnTo>
                      <a:pt x="161" y="283"/>
                    </a:lnTo>
                    <a:lnTo>
                      <a:pt x="159" y="281"/>
                    </a:lnTo>
                    <a:lnTo>
                      <a:pt x="158" y="281"/>
                    </a:lnTo>
                    <a:lnTo>
                      <a:pt x="158" y="283"/>
                    </a:lnTo>
                    <a:lnTo>
                      <a:pt x="156" y="284"/>
                    </a:lnTo>
                    <a:lnTo>
                      <a:pt x="154" y="284"/>
                    </a:lnTo>
                    <a:lnTo>
                      <a:pt x="154" y="283"/>
                    </a:lnTo>
                    <a:lnTo>
                      <a:pt x="154" y="281"/>
                    </a:lnTo>
                    <a:lnTo>
                      <a:pt x="154" y="279"/>
                    </a:lnTo>
                    <a:lnTo>
                      <a:pt x="153" y="276"/>
                    </a:lnTo>
                    <a:lnTo>
                      <a:pt x="153" y="274"/>
                    </a:lnTo>
                    <a:lnTo>
                      <a:pt x="153" y="272"/>
                    </a:lnTo>
                    <a:lnTo>
                      <a:pt x="153" y="271"/>
                    </a:lnTo>
                    <a:lnTo>
                      <a:pt x="153" y="269"/>
                    </a:lnTo>
                    <a:lnTo>
                      <a:pt x="151" y="271"/>
                    </a:lnTo>
                    <a:lnTo>
                      <a:pt x="149" y="272"/>
                    </a:lnTo>
                    <a:lnTo>
                      <a:pt x="149" y="274"/>
                    </a:lnTo>
                    <a:lnTo>
                      <a:pt x="147" y="274"/>
                    </a:lnTo>
                    <a:lnTo>
                      <a:pt x="147" y="272"/>
                    </a:lnTo>
                    <a:lnTo>
                      <a:pt x="146" y="274"/>
                    </a:lnTo>
                    <a:lnTo>
                      <a:pt x="144" y="276"/>
                    </a:lnTo>
                    <a:lnTo>
                      <a:pt x="142" y="276"/>
                    </a:lnTo>
                    <a:lnTo>
                      <a:pt x="142" y="278"/>
                    </a:lnTo>
                    <a:lnTo>
                      <a:pt x="144" y="279"/>
                    </a:lnTo>
                    <a:lnTo>
                      <a:pt x="144" y="281"/>
                    </a:lnTo>
                    <a:lnTo>
                      <a:pt x="146" y="281"/>
                    </a:lnTo>
                    <a:lnTo>
                      <a:pt x="147" y="283"/>
                    </a:lnTo>
                    <a:lnTo>
                      <a:pt x="147" y="286"/>
                    </a:lnTo>
                    <a:lnTo>
                      <a:pt x="146" y="288"/>
                    </a:lnTo>
                    <a:lnTo>
                      <a:pt x="146" y="289"/>
                    </a:lnTo>
                    <a:lnTo>
                      <a:pt x="146" y="291"/>
                    </a:lnTo>
                    <a:lnTo>
                      <a:pt x="146" y="293"/>
                    </a:lnTo>
                    <a:lnTo>
                      <a:pt x="144" y="293"/>
                    </a:lnTo>
                    <a:lnTo>
                      <a:pt x="144" y="294"/>
                    </a:lnTo>
                    <a:lnTo>
                      <a:pt x="144" y="296"/>
                    </a:lnTo>
                    <a:lnTo>
                      <a:pt x="146" y="296"/>
                    </a:lnTo>
                    <a:lnTo>
                      <a:pt x="144" y="298"/>
                    </a:lnTo>
                    <a:lnTo>
                      <a:pt x="146" y="300"/>
                    </a:lnTo>
                    <a:lnTo>
                      <a:pt x="146" y="301"/>
                    </a:lnTo>
                    <a:lnTo>
                      <a:pt x="144" y="301"/>
                    </a:lnTo>
                    <a:lnTo>
                      <a:pt x="144" y="303"/>
                    </a:lnTo>
                    <a:lnTo>
                      <a:pt x="144" y="305"/>
                    </a:lnTo>
                    <a:lnTo>
                      <a:pt x="146" y="305"/>
                    </a:lnTo>
                    <a:lnTo>
                      <a:pt x="146" y="306"/>
                    </a:lnTo>
                    <a:lnTo>
                      <a:pt x="144" y="308"/>
                    </a:lnTo>
                    <a:lnTo>
                      <a:pt x="146" y="310"/>
                    </a:lnTo>
                    <a:lnTo>
                      <a:pt x="146" y="308"/>
                    </a:lnTo>
                    <a:lnTo>
                      <a:pt x="147" y="308"/>
                    </a:lnTo>
                    <a:lnTo>
                      <a:pt x="149" y="310"/>
                    </a:lnTo>
                    <a:lnTo>
                      <a:pt x="149" y="311"/>
                    </a:lnTo>
                    <a:lnTo>
                      <a:pt x="149" y="310"/>
                    </a:lnTo>
                    <a:lnTo>
                      <a:pt x="147" y="310"/>
                    </a:lnTo>
                    <a:lnTo>
                      <a:pt x="147" y="311"/>
                    </a:lnTo>
                    <a:lnTo>
                      <a:pt x="147" y="313"/>
                    </a:lnTo>
                    <a:lnTo>
                      <a:pt x="146" y="315"/>
                    </a:lnTo>
                    <a:lnTo>
                      <a:pt x="146" y="316"/>
                    </a:lnTo>
                    <a:lnTo>
                      <a:pt x="144" y="318"/>
                    </a:lnTo>
                    <a:lnTo>
                      <a:pt x="142" y="322"/>
                    </a:lnTo>
                    <a:lnTo>
                      <a:pt x="142" y="323"/>
                    </a:lnTo>
                    <a:lnTo>
                      <a:pt x="142" y="325"/>
                    </a:lnTo>
                    <a:lnTo>
                      <a:pt x="141" y="325"/>
                    </a:lnTo>
                    <a:lnTo>
                      <a:pt x="141" y="327"/>
                    </a:lnTo>
                    <a:lnTo>
                      <a:pt x="139" y="327"/>
                    </a:lnTo>
                    <a:lnTo>
                      <a:pt x="139" y="325"/>
                    </a:lnTo>
                    <a:lnTo>
                      <a:pt x="137" y="323"/>
                    </a:lnTo>
                    <a:lnTo>
                      <a:pt x="137" y="325"/>
                    </a:lnTo>
                    <a:lnTo>
                      <a:pt x="136" y="327"/>
                    </a:lnTo>
                    <a:lnTo>
                      <a:pt x="137" y="325"/>
                    </a:lnTo>
                    <a:lnTo>
                      <a:pt x="137" y="323"/>
                    </a:lnTo>
                    <a:lnTo>
                      <a:pt x="136" y="323"/>
                    </a:lnTo>
                    <a:lnTo>
                      <a:pt x="134" y="323"/>
                    </a:lnTo>
                    <a:lnTo>
                      <a:pt x="132" y="325"/>
                    </a:lnTo>
                    <a:lnTo>
                      <a:pt x="130" y="325"/>
                    </a:lnTo>
                    <a:lnTo>
                      <a:pt x="129" y="325"/>
                    </a:lnTo>
                    <a:lnTo>
                      <a:pt x="129" y="327"/>
                    </a:lnTo>
                    <a:lnTo>
                      <a:pt x="129" y="325"/>
                    </a:lnTo>
                    <a:lnTo>
                      <a:pt x="129" y="327"/>
                    </a:lnTo>
                    <a:lnTo>
                      <a:pt x="129" y="328"/>
                    </a:lnTo>
                    <a:lnTo>
                      <a:pt x="129" y="332"/>
                    </a:lnTo>
                    <a:lnTo>
                      <a:pt x="129" y="335"/>
                    </a:lnTo>
                    <a:lnTo>
                      <a:pt x="129" y="338"/>
                    </a:lnTo>
                    <a:lnTo>
                      <a:pt x="127" y="340"/>
                    </a:lnTo>
                    <a:lnTo>
                      <a:pt x="127" y="338"/>
                    </a:lnTo>
                    <a:lnTo>
                      <a:pt x="127" y="337"/>
                    </a:lnTo>
                    <a:lnTo>
                      <a:pt x="125" y="335"/>
                    </a:lnTo>
                    <a:lnTo>
                      <a:pt x="124" y="335"/>
                    </a:lnTo>
                    <a:lnTo>
                      <a:pt x="125" y="337"/>
                    </a:lnTo>
                    <a:lnTo>
                      <a:pt x="125" y="338"/>
                    </a:lnTo>
                    <a:lnTo>
                      <a:pt x="124" y="338"/>
                    </a:lnTo>
                    <a:lnTo>
                      <a:pt x="124" y="340"/>
                    </a:lnTo>
                    <a:lnTo>
                      <a:pt x="124" y="342"/>
                    </a:lnTo>
                    <a:lnTo>
                      <a:pt x="122" y="342"/>
                    </a:lnTo>
                    <a:lnTo>
                      <a:pt x="124" y="342"/>
                    </a:lnTo>
                    <a:lnTo>
                      <a:pt x="124" y="340"/>
                    </a:lnTo>
                    <a:lnTo>
                      <a:pt x="124" y="338"/>
                    </a:lnTo>
                    <a:lnTo>
                      <a:pt x="122" y="338"/>
                    </a:lnTo>
                    <a:lnTo>
                      <a:pt x="122" y="340"/>
                    </a:lnTo>
                    <a:lnTo>
                      <a:pt x="122" y="342"/>
                    </a:lnTo>
                    <a:lnTo>
                      <a:pt x="120" y="340"/>
                    </a:lnTo>
                    <a:lnTo>
                      <a:pt x="120" y="342"/>
                    </a:lnTo>
                    <a:lnTo>
                      <a:pt x="120" y="344"/>
                    </a:lnTo>
                    <a:lnTo>
                      <a:pt x="120" y="345"/>
                    </a:lnTo>
                    <a:lnTo>
                      <a:pt x="119" y="344"/>
                    </a:lnTo>
                    <a:lnTo>
                      <a:pt x="117" y="344"/>
                    </a:lnTo>
                    <a:lnTo>
                      <a:pt x="117" y="345"/>
                    </a:lnTo>
                    <a:lnTo>
                      <a:pt x="117" y="347"/>
                    </a:lnTo>
                    <a:lnTo>
                      <a:pt x="115" y="350"/>
                    </a:lnTo>
                    <a:lnTo>
                      <a:pt x="114" y="350"/>
                    </a:lnTo>
                    <a:lnTo>
                      <a:pt x="115" y="352"/>
                    </a:lnTo>
                    <a:lnTo>
                      <a:pt x="112" y="355"/>
                    </a:lnTo>
                    <a:lnTo>
                      <a:pt x="112" y="357"/>
                    </a:lnTo>
                    <a:lnTo>
                      <a:pt x="110" y="355"/>
                    </a:lnTo>
                    <a:lnTo>
                      <a:pt x="110" y="354"/>
                    </a:lnTo>
                    <a:lnTo>
                      <a:pt x="110" y="352"/>
                    </a:lnTo>
                    <a:lnTo>
                      <a:pt x="108" y="350"/>
                    </a:lnTo>
                    <a:lnTo>
                      <a:pt x="107" y="350"/>
                    </a:lnTo>
                    <a:lnTo>
                      <a:pt x="105" y="350"/>
                    </a:lnTo>
                    <a:lnTo>
                      <a:pt x="105" y="352"/>
                    </a:lnTo>
                    <a:lnTo>
                      <a:pt x="103" y="352"/>
                    </a:lnTo>
                    <a:lnTo>
                      <a:pt x="103" y="354"/>
                    </a:lnTo>
                    <a:lnTo>
                      <a:pt x="102" y="355"/>
                    </a:lnTo>
                    <a:lnTo>
                      <a:pt x="103" y="357"/>
                    </a:lnTo>
                    <a:lnTo>
                      <a:pt x="102" y="357"/>
                    </a:lnTo>
                    <a:lnTo>
                      <a:pt x="102" y="355"/>
                    </a:lnTo>
                    <a:lnTo>
                      <a:pt x="100" y="357"/>
                    </a:lnTo>
                    <a:lnTo>
                      <a:pt x="100" y="355"/>
                    </a:lnTo>
                    <a:lnTo>
                      <a:pt x="100" y="354"/>
                    </a:lnTo>
                    <a:lnTo>
                      <a:pt x="100" y="352"/>
                    </a:lnTo>
                    <a:lnTo>
                      <a:pt x="100" y="350"/>
                    </a:lnTo>
                    <a:lnTo>
                      <a:pt x="100" y="349"/>
                    </a:lnTo>
                    <a:lnTo>
                      <a:pt x="98" y="349"/>
                    </a:lnTo>
                    <a:lnTo>
                      <a:pt x="98" y="347"/>
                    </a:lnTo>
                    <a:lnTo>
                      <a:pt x="98" y="345"/>
                    </a:lnTo>
                    <a:lnTo>
                      <a:pt x="97" y="347"/>
                    </a:lnTo>
                    <a:lnTo>
                      <a:pt x="97" y="349"/>
                    </a:lnTo>
                    <a:lnTo>
                      <a:pt x="97" y="350"/>
                    </a:lnTo>
                    <a:lnTo>
                      <a:pt x="97" y="349"/>
                    </a:lnTo>
                    <a:lnTo>
                      <a:pt x="95" y="350"/>
                    </a:lnTo>
                    <a:lnTo>
                      <a:pt x="93" y="350"/>
                    </a:lnTo>
                    <a:lnTo>
                      <a:pt x="92" y="354"/>
                    </a:lnTo>
                    <a:lnTo>
                      <a:pt x="92" y="355"/>
                    </a:lnTo>
                    <a:lnTo>
                      <a:pt x="92" y="357"/>
                    </a:lnTo>
                    <a:lnTo>
                      <a:pt x="92" y="355"/>
                    </a:lnTo>
                    <a:lnTo>
                      <a:pt x="90" y="355"/>
                    </a:lnTo>
                    <a:lnTo>
                      <a:pt x="90" y="357"/>
                    </a:lnTo>
                    <a:lnTo>
                      <a:pt x="90" y="359"/>
                    </a:lnTo>
                    <a:lnTo>
                      <a:pt x="90" y="361"/>
                    </a:lnTo>
                    <a:lnTo>
                      <a:pt x="90" y="362"/>
                    </a:lnTo>
                    <a:lnTo>
                      <a:pt x="88" y="366"/>
                    </a:lnTo>
                    <a:lnTo>
                      <a:pt x="90" y="366"/>
                    </a:lnTo>
                    <a:lnTo>
                      <a:pt x="90" y="367"/>
                    </a:lnTo>
                    <a:lnTo>
                      <a:pt x="92" y="369"/>
                    </a:lnTo>
                    <a:lnTo>
                      <a:pt x="93" y="369"/>
                    </a:lnTo>
                    <a:lnTo>
                      <a:pt x="93" y="372"/>
                    </a:lnTo>
                    <a:lnTo>
                      <a:pt x="95" y="372"/>
                    </a:lnTo>
                    <a:lnTo>
                      <a:pt x="95" y="374"/>
                    </a:lnTo>
                    <a:lnTo>
                      <a:pt x="95" y="376"/>
                    </a:lnTo>
                    <a:lnTo>
                      <a:pt x="93" y="376"/>
                    </a:lnTo>
                    <a:lnTo>
                      <a:pt x="93" y="377"/>
                    </a:lnTo>
                    <a:lnTo>
                      <a:pt x="92" y="377"/>
                    </a:lnTo>
                    <a:lnTo>
                      <a:pt x="90" y="376"/>
                    </a:lnTo>
                    <a:lnTo>
                      <a:pt x="90" y="377"/>
                    </a:lnTo>
                    <a:lnTo>
                      <a:pt x="88" y="379"/>
                    </a:lnTo>
                    <a:lnTo>
                      <a:pt x="86" y="379"/>
                    </a:lnTo>
                    <a:lnTo>
                      <a:pt x="86" y="381"/>
                    </a:lnTo>
                    <a:lnTo>
                      <a:pt x="86" y="383"/>
                    </a:lnTo>
                    <a:lnTo>
                      <a:pt x="86" y="384"/>
                    </a:lnTo>
                    <a:lnTo>
                      <a:pt x="86" y="386"/>
                    </a:lnTo>
                    <a:lnTo>
                      <a:pt x="86" y="388"/>
                    </a:lnTo>
                    <a:lnTo>
                      <a:pt x="88" y="388"/>
                    </a:lnTo>
                    <a:lnTo>
                      <a:pt x="90" y="388"/>
                    </a:lnTo>
                    <a:lnTo>
                      <a:pt x="88" y="389"/>
                    </a:lnTo>
                    <a:lnTo>
                      <a:pt x="88" y="391"/>
                    </a:lnTo>
                    <a:lnTo>
                      <a:pt x="88" y="393"/>
                    </a:lnTo>
                    <a:lnTo>
                      <a:pt x="86" y="393"/>
                    </a:lnTo>
                    <a:lnTo>
                      <a:pt x="86" y="394"/>
                    </a:lnTo>
                    <a:lnTo>
                      <a:pt x="86" y="396"/>
                    </a:lnTo>
                    <a:lnTo>
                      <a:pt x="86" y="398"/>
                    </a:lnTo>
                    <a:lnTo>
                      <a:pt x="85" y="399"/>
                    </a:lnTo>
                    <a:lnTo>
                      <a:pt x="83" y="399"/>
                    </a:lnTo>
                    <a:lnTo>
                      <a:pt x="81" y="399"/>
                    </a:lnTo>
                    <a:lnTo>
                      <a:pt x="81" y="401"/>
                    </a:lnTo>
                    <a:lnTo>
                      <a:pt x="80" y="403"/>
                    </a:lnTo>
                    <a:lnTo>
                      <a:pt x="80" y="405"/>
                    </a:lnTo>
                    <a:lnTo>
                      <a:pt x="80" y="408"/>
                    </a:lnTo>
                    <a:lnTo>
                      <a:pt x="80" y="410"/>
                    </a:lnTo>
                    <a:lnTo>
                      <a:pt x="80" y="411"/>
                    </a:lnTo>
                    <a:lnTo>
                      <a:pt x="81" y="411"/>
                    </a:lnTo>
                    <a:lnTo>
                      <a:pt x="81" y="413"/>
                    </a:lnTo>
                    <a:lnTo>
                      <a:pt x="81" y="415"/>
                    </a:lnTo>
                    <a:lnTo>
                      <a:pt x="80" y="418"/>
                    </a:lnTo>
                    <a:lnTo>
                      <a:pt x="80" y="422"/>
                    </a:lnTo>
                    <a:lnTo>
                      <a:pt x="80" y="423"/>
                    </a:lnTo>
                    <a:lnTo>
                      <a:pt x="80" y="425"/>
                    </a:lnTo>
                    <a:lnTo>
                      <a:pt x="80" y="427"/>
                    </a:lnTo>
                    <a:lnTo>
                      <a:pt x="78" y="428"/>
                    </a:lnTo>
                    <a:lnTo>
                      <a:pt x="75" y="428"/>
                    </a:lnTo>
                    <a:lnTo>
                      <a:pt x="73" y="427"/>
                    </a:lnTo>
                    <a:lnTo>
                      <a:pt x="70" y="425"/>
                    </a:lnTo>
                    <a:lnTo>
                      <a:pt x="68" y="423"/>
                    </a:lnTo>
                    <a:lnTo>
                      <a:pt x="68" y="420"/>
                    </a:lnTo>
                    <a:lnTo>
                      <a:pt x="66" y="415"/>
                    </a:lnTo>
                    <a:lnTo>
                      <a:pt x="64" y="413"/>
                    </a:lnTo>
                    <a:lnTo>
                      <a:pt x="63" y="413"/>
                    </a:lnTo>
                    <a:lnTo>
                      <a:pt x="59" y="410"/>
                    </a:lnTo>
                    <a:lnTo>
                      <a:pt x="59" y="408"/>
                    </a:lnTo>
                    <a:lnTo>
                      <a:pt x="58" y="408"/>
                    </a:lnTo>
                    <a:lnTo>
                      <a:pt x="56" y="408"/>
                    </a:lnTo>
                    <a:lnTo>
                      <a:pt x="54" y="405"/>
                    </a:lnTo>
                    <a:lnTo>
                      <a:pt x="53" y="403"/>
                    </a:lnTo>
                    <a:lnTo>
                      <a:pt x="53" y="401"/>
                    </a:lnTo>
                    <a:lnTo>
                      <a:pt x="53" y="396"/>
                    </a:lnTo>
                    <a:lnTo>
                      <a:pt x="53" y="394"/>
                    </a:lnTo>
                    <a:lnTo>
                      <a:pt x="53" y="393"/>
                    </a:lnTo>
                    <a:lnTo>
                      <a:pt x="51" y="389"/>
                    </a:lnTo>
                    <a:lnTo>
                      <a:pt x="51" y="388"/>
                    </a:lnTo>
                    <a:lnTo>
                      <a:pt x="49" y="386"/>
                    </a:lnTo>
                    <a:lnTo>
                      <a:pt x="46" y="377"/>
                    </a:lnTo>
                    <a:lnTo>
                      <a:pt x="46" y="376"/>
                    </a:lnTo>
                    <a:lnTo>
                      <a:pt x="46" y="374"/>
                    </a:lnTo>
                    <a:lnTo>
                      <a:pt x="42" y="367"/>
                    </a:lnTo>
                    <a:lnTo>
                      <a:pt x="41" y="359"/>
                    </a:lnTo>
                    <a:lnTo>
                      <a:pt x="41" y="355"/>
                    </a:lnTo>
                    <a:lnTo>
                      <a:pt x="36" y="340"/>
                    </a:lnTo>
                    <a:lnTo>
                      <a:pt x="31" y="325"/>
                    </a:lnTo>
                    <a:lnTo>
                      <a:pt x="31" y="322"/>
                    </a:lnTo>
                    <a:lnTo>
                      <a:pt x="29" y="316"/>
                    </a:lnTo>
                    <a:lnTo>
                      <a:pt x="20" y="293"/>
                    </a:lnTo>
                    <a:lnTo>
                      <a:pt x="17" y="279"/>
                    </a:lnTo>
                    <a:lnTo>
                      <a:pt x="9" y="255"/>
                    </a:lnTo>
                    <a:lnTo>
                      <a:pt x="3" y="239"/>
                    </a:lnTo>
                    <a:lnTo>
                      <a:pt x="0" y="230"/>
                    </a:lnTo>
                    <a:lnTo>
                      <a:pt x="3" y="228"/>
                    </a:lnTo>
                    <a:lnTo>
                      <a:pt x="5" y="228"/>
                    </a:lnTo>
                    <a:lnTo>
                      <a:pt x="5" y="227"/>
                    </a:lnTo>
                    <a:lnTo>
                      <a:pt x="7" y="227"/>
                    </a:lnTo>
                    <a:lnTo>
                      <a:pt x="10" y="227"/>
                    </a:lnTo>
                    <a:lnTo>
                      <a:pt x="10" y="228"/>
                    </a:lnTo>
                    <a:lnTo>
                      <a:pt x="12" y="232"/>
                    </a:lnTo>
                    <a:lnTo>
                      <a:pt x="12" y="233"/>
                    </a:lnTo>
                    <a:lnTo>
                      <a:pt x="14" y="233"/>
                    </a:lnTo>
                    <a:lnTo>
                      <a:pt x="15" y="233"/>
                    </a:lnTo>
                    <a:lnTo>
                      <a:pt x="15" y="230"/>
                    </a:lnTo>
                    <a:lnTo>
                      <a:pt x="15" y="225"/>
                    </a:lnTo>
                    <a:lnTo>
                      <a:pt x="14" y="220"/>
                    </a:lnTo>
                    <a:lnTo>
                      <a:pt x="14" y="218"/>
                    </a:lnTo>
                    <a:lnTo>
                      <a:pt x="14" y="215"/>
                    </a:lnTo>
                    <a:lnTo>
                      <a:pt x="15" y="215"/>
                    </a:lnTo>
                    <a:lnTo>
                      <a:pt x="17" y="215"/>
                    </a:lnTo>
                    <a:lnTo>
                      <a:pt x="17" y="217"/>
                    </a:lnTo>
                    <a:lnTo>
                      <a:pt x="19" y="217"/>
                    </a:lnTo>
                    <a:lnTo>
                      <a:pt x="22" y="218"/>
                    </a:lnTo>
                    <a:lnTo>
                      <a:pt x="24" y="218"/>
                    </a:lnTo>
                    <a:lnTo>
                      <a:pt x="24" y="217"/>
                    </a:lnTo>
                    <a:lnTo>
                      <a:pt x="24" y="215"/>
                    </a:lnTo>
                    <a:lnTo>
                      <a:pt x="24" y="213"/>
                    </a:lnTo>
                    <a:lnTo>
                      <a:pt x="22" y="211"/>
                    </a:lnTo>
                    <a:lnTo>
                      <a:pt x="20" y="211"/>
                    </a:lnTo>
                    <a:lnTo>
                      <a:pt x="17" y="208"/>
                    </a:lnTo>
                    <a:lnTo>
                      <a:pt x="15" y="206"/>
                    </a:lnTo>
                    <a:lnTo>
                      <a:pt x="17" y="205"/>
                    </a:lnTo>
                    <a:lnTo>
                      <a:pt x="17" y="203"/>
                    </a:lnTo>
                    <a:lnTo>
                      <a:pt x="17" y="201"/>
                    </a:lnTo>
                    <a:lnTo>
                      <a:pt x="17" y="198"/>
                    </a:lnTo>
                    <a:lnTo>
                      <a:pt x="22" y="191"/>
                    </a:lnTo>
                    <a:lnTo>
                      <a:pt x="22" y="189"/>
                    </a:lnTo>
                    <a:lnTo>
                      <a:pt x="25" y="184"/>
                    </a:lnTo>
                    <a:lnTo>
                      <a:pt x="27" y="184"/>
                    </a:lnTo>
                    <a:lnTo>
                      <a:pt x="29" y="179"/>
                    </a:lnTo>
                    <a:lnTo>
                      <a:pt x="27" y="178"/>
                    </a:lnTo>
                    <a:lnTo>
                      <a:pt x="25" y="176"/>
                    </a:lnTo>
                    <a:lnTo>
                      <a:pt x="27" y="174"/>
                    </a:lnTo>
                    <a:lnTo>
                      <a:pt x="27" y="172"/>
                    </a:lnTo>
                    <a:lnTo>
                      <a:pt x="27" y="171"/>
                    </a:lnTo>
                    <a:lnTo>
                      <a:pt x="29" y="169"/>
                    </a:lnTo>
                    <a:lnTo>
                      <a:pt x="31" y="169"/>
                    </a:lnTo>
                    <a:lnTo>
                      <a:pt x="32" y="167"/>
                    </a:lnTo>
                    <a:lnTo>
                      <a:pt x="32" y="166"/>
                    </a:lnTo>
                    <a:lnTo>
                      <a:pt x="32" y="164"/>
                    </a:lnTo>
                    <a:lnTo>
                      <a:pt x="32" y="159"/>
                    </a:lnTo>
                    <a:lnTo>
                      <a:pt x="31" y="159"/>
                    </a:lnTo>
                    <a:lnTo>
                      <a:pt x="27" y="159"/>
                    </a:lnTo>
                    <a:lnTo>
                      <a:pt x="27" y="154"/>
                    </a:lnTo>
                    <a:lnTo>
                      <a:pt x="25" y="150"/>
                    </a:lnTo>
                    <a:lnTo>
                      <a:pt x="25" y="147"/>
                    </a:lnTo>
                    <a:lnTo>
                      <a:pt x="27" y="145"/>
                    </a:lnTo>
                    <a:lnTo>
                      <a:pt x="27" y="140"/>
                    </a:lnTo>
                    <a:lnTo>
                      <a:pt x="24" y="139"/>
                    </a:lnTo>
                    <a:lnTo>
                      <a:pt x="24" y="123"/>
                    </a:lnTo>
                    <a:lnTo>
                      <a:pt x="25" y="122"/>
                    </a:lnTo>
                    <a:lnTo>
                      <a:pt x="27" y="120"/>
                    </a:lnTo>
                    <a:lnTo>
                      <a:pt x="31" y="113"/>
                    </a:lnTo>
                    <a:lnTo>
                      <a:pt x="29" y="100"/>
                    </a:lnTo>
                    <a:lnTo>
                      <a:pt x="27" y="88"/>
                    </a:lnTo>
                    <a:lnTo>
                      <a:pt x="32" y="69"/>
                    </a:lnTo>
                    <a:lnTo>
                      <a:pt x="39" y="42"/>
                    </a:lnTo>
                    <a:lnTo>
                      <a:pt x="49" y="6"/>
                    </a:lnTo>
                    <a:lnTo>
                      <a:pt x="54" y="6"/>
                    </a:lnTo>
                    <a:lnTo>
                      <a:pt x="59" y="6"/>
                    </a:lnTo>
                    <a:lnTo>
                      <a:pt x="61" y="8"/>
                    </a:lnTo>
                    <a:lnTo>
                      <a:pt x="61" y="10"/>
                    </a:lnTo>
                    <a:close/>
                  </a:path>
                </a:pathLst>
              </a:custGeom>
              <a:solidFill>
                <a:srgbClr val="BFFF8C"/>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47" name="Freeform 38"/>
              <p:cNvSpPr>
                <a:spLocks noEditPoints="1"/>
              </p:cNvSpPr>
              <p:nvPr/>
            </p:nvSpPr>
            <p:spPr bwMode="auto">
              <a:xfrm>
                <a:off x="7910513" y="2860675"/>
                <a:ext cx="484188" cy="266700"/>
              </a:xfrm>
              <a:custGeom>
                <a:avLst/>
                <a:gdLst>
                  <a:gd name="T0" fmla="*/ 255 w 305"/>
                  <a:gd name="T1" fmla="*/ 161 h 168"/>
                  <a:gd name="T2" fmla="*/ 248 w 305"/>
                  <a:gd name="T3" fmla="*/ 151 h 168"/>
                  <a:gd name="T4" fmla="*/ 248 w 305"/>
                  <a:gd name="T5" fmla="*/ 148 h 168"/>
                  <a:gd name="T6" fmla="*/ 114 w 305"/>
                  <a:gd name="T7" fmla="*/ 26 h 168"/>
                  <a:gd name="T8" fmla="*/ 183 w 305"/>
                  <a:gd name="T9" fmla="*/ 11 h 168"/>
                  <a:gd name="T10" fmla="*/ 234 w 305"/>
                  <a:gd name="T11" fmla="*/ 9 h 168"/>
                  <a:gd name="T12" fmla="*/ 260 w 305"/>
                  <a:gd name="T13" fmla="*/ 100 h 168"/>
                  <a:gd name="T14" fmla="*/ 273 w 305"/>
                  <a:gd name="T15" fmla="*/ 114 h 168"/>
                  <a:gd name="T16" fmla="*/ 304 w 305"/>
                  <a:gd name="T17" fmla="*/ 107 h 168"/>
                  <a:gd name="T18" fmla="*/ 304 w 305"/>
                  <a:gd name="T19" fmla="*/ 134 h 168"/>
                  <a:gd name="T20" fmla="*/ 278 w 305"/>
                  <a:gd name="T21" fmla="*/ 156 h 168"/>
                  <a:gd name="T22" fmla="*/ 266 w 305"/>
                  <a:gd name="T23" fmla="*/ 163 h 168"/>
                  <a:gd name="T24" fmla="*/ 263 w 305"/>
                  <a:gd name="T25" fmla="*/ 155 h 168"/>
                  <a:gd name="T26" fmla="*/ 258 w 305"/>
                  <a:gd name="T27" fmla="*/ 148 h 168"/>
                  <a:gd name="T28" fmla="*/ 256 w 305"/>
                  <a:gd name="T29" fmla="*/ 141 h 168"/>
                  <a:gd name="T30" fmla="*/ 251 w 305"/>
                  <a:gd name="T31" fmla="*/ 136 h 168"/>
                  <a:gd name="T32" fmla="*/ 248 w 305"/>
                  <a:gd name="T33" fmla="*/ 133 h 168"/>
                  <a:gd name="T34" fmla="*/ 246 w 305"/>
                  <a:gd name="T35" fmla="*/ 138 h 168"/>
                  <a:gd name="T36" fmla="*/ 239 w 305"/>
                  <a:gd name="T37" fmla="*/ 138 h 168"/>
                  <a:gd name="T38" fmla="*/ 234 w 305"/>
                  <a:gd name="T39" fmla="*/ 138 h 168"/>
                  <a:gd name="T40" fmla="*/ 227 w 305"/>
                  <a:gd name="T41" fmla="*/ 127 h 168"/>
                  <a:gd name="T42" fmla="*/ 224 w 305"/>
                  <a:gd name="T43" fmla="*/ 114 h 168"/>
                  <a:gd name="T44" fmla="*/ 231 w 305"/>
                  <a:gd name="T45" fmla="*/ 105 h 168"/>
                  <a:gd name="T46" fmla="*/ 222 w 305"/>
                  <a:gd name="T47" fmla="*/ 100 h 168"/>
                  <a:gd name="T48" fmla="*/ 217 w 305"/>
                  <a:gd name="T49" fmla="*/ 94 h 168"/>
                  <a:gd name="T50" fmla="*/ 226 w 305"/>
                  <a:gd name="T51" fmla="*/ 90 h 168"/>
                  <a:gd name="T52" fmla="*/ 217 w 305"/>
                  <a:gd name="T53" fmla="*/ 80 h 168"/>
                  <a:gd name="T54" fmla="*/ 214 w 305"/>
                  <a:gd name="T55" fmla="*/ 89 h 168"/>
                  <a:gd name="T56" fmla="*/ 214 w 305"/>
                  <a:gd name="T57" fmla="*/ 75 h 168"/>
                  <a:gd name="T58" fmla="*/ 224 w 305"/>
                  <a:gd name="T59" fmla="*/ 72 h 168"/>
                  <a:gd name="T60" fmla="*/ 221 w 305"/>
                  <a:gd name="T61" fmla="*/ 70 h 168"/>
                  <a:gd name="T62" fmla="*/ 214 w 305"/>
                  <a:gd name="T63" fmla="*/ 58 h 168"/>
                  <a:gd name="T64" fmla="*/ 219 w 305"/>
                  <a:gd name="T65" fmla="*/ 39 h 168"/>
                  <a:gd name="T66" fmla="*/ 227 w 305"/>
                  <a:gd name="T67" fmla="*/ 28 h 168"/>
                  <a:gd name="T68" fmla="*/ 221 w 305"/>
                  <a:gd name="T69" fmla="*/ 19 h 168"/>
                  <a:gd name="T70" fmla="*/ 219 w 305"/>
                  <a:gd name="T71" fmla="*/ 33 h 168"/>
                  <a:gd name="T72" fmla="*/ 210 w 305"/>
                  <a:gd name="T73" fmla="*/ 44 h 168"/>
                  <a:gd name="T74" fmla="*/ 205 w 305"/>
                  <a:gd name="T75" fmla="*/ 46 h 168"/>
                  <a:gd name="T76" fmla="*/ 199 w 305"/>
                  <a:gd name="T77" fmla="*/ 58 h 168"/>
                  <a:gd name="T78" fmla="*/ 205 w 305"/>
                  <a:gd name="T79" fmla="*/ 68 h 168"/>
                  <a:gd name="T80" fmla="*/ 205 w 305"/>
                  <a:gd name="T81" fmla="*/ 80 h 168"/>
                  <a:gd name="T82" fmla="*/ 204 w 305"/>
                  <a:gd name="T83" fmla="*/ 90 h 168"/>
                  <a:gd name="T84" fmla="*/ 205 w 305"/>
                  <a:gd name="T85" fmla="*/ 102 h 168"/>
                  <a:gd name="T86" fmla="*/ 210 w 305"/>
                  <a:gd name="T87" fmla="*/ 122 h 168"/>
                  <a:gd name="T88" fmla="*/ 221 w 305"/>
                  <a:gd name="T89" fmla="*/ 136 h 168"/>
                  <a:gd name="T90" fmla="*/ 227 w 305"/>
                  <a:gd name="T91" fmla="*/ 151 h 168"/>
                  <a:gd name="T92" fmla="*/ 227 w 305"/>
                  <a:gd name="T93" fmla="*/ 160 h 168"/>
                  <a:gd name="T94" fmla="*/ 216 w 305"/>
                  <a:gd name="T95" fmla="*/ 155 h 168"/>
                  <a:gd name="T96" fmla="*/ 200 w 305"/>
                  <a:gd name="T97" fmla="*/ 151 h 168"/>
                  <a:gd name="T98" fmla="*/ 194 w 305"/>
                  <a:gd name="T99" fmla="*/ 150 h 168"/>
                  <a:gd name="T100" fmla="*/ 182 w 305"/>
                  <a:gd name="T101" fmla="*/ 139 h 168"/>
                  <a:gd name="T102" fmla="*/ 172 w 305"/>
                  <a:gd name="T103" fmla="*/ 141 h 168"/>
                  <a:gd name="T104" fmla="*/ 163 w 305"/>
                  <a:gd name="T105" fmla="*/ 136 h 168"/>
                  <a:gd name="T106" fmla="*/ 170 w 305"/>
                  <a:gd name="T107" fmla="*/ 121 h 168"/>
                  <a:gd name="T108" fmla="*/ 173 w 305"/>
                  <a:gd name="T109" fmla="*/ 99 h 168"/>
                  <a:gd name="T110" fmla="*/ 160 w 305"/>
                  <a:gd name="T111" fmla="*/ 89 h 168"/>
                  <a:gd name="T112" fmla="*/ 134 w 305"/>
                  <a:gd name="T113" fmla="*/ 77 h 168"/>
                  <a:gd name="T114" fmla="*/ 121 w 305"/>
                  <a:gd name="T115" fmla="*/ 63 h 168"/>
                  <a:gd name="T116" fmla="*/ 102 w 305"/>
                  <a:gd name="T117" fmla="*/ 41 h 168"/>
                  <a:gd name="T118" fmla="*/ 75 w 305"/>
                  <a:gd name="T119" fmla="*/ 41 h 168"/>
                  <a:gd name="T120" fmla="*/ 48 w 305"/>
                  <a:gd name="T121" fmla="*/ 51 h 168"/>
                  <a:gd name="T122" fmla="*/ 22 w 305"/>
                  <a:gd name="T123" fmla="*/ 75 h 168"/>
                  <a:gd name="T124" fmla="*/ 6 w 305"/>
                  <a:gd name="T125" fmla="*/ 46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05" h="168">
                    <a:moveTo>
                      <a:pt x="255" y="165"/>
                    </a:moveTo>
                    <a:lnTo>
                      <a:pt x="255" y="166"/>
                    </a:lnTo>
                    <a:lnTo>
                      <a:pt x="253" y="166"/>
                    </a:lnTo>
                    <a:lnTo>
                      <a:pt x="251" y="166"/>
                    </a:lnTo>
                    <a:lnTo>
                      <a:pt x="251" y="163"/>
                    </a:lnTo>
                    <a:lnTo>
                      <a:pt x="249" y="161"/>
                    </a:lnTo>
                    <a:lnTo>
                      <a:pt x="249" y="160"/>
                    </a:lnTo>
                    <a:lnTo>
                      <a:pt x="251" y="158"/>
                    </a:lnTo>
                    <a:lnTo>
                      <a:pt x="253" y="158"/>
                    </a:lnTo>
                    <a:lnTo>
                      <a:pt x="253" y="160"/>
                    </a:lnTo>
                    <a:lnTo>
                      <a:pt x="255" y="160"/>
                    </a:lnTo>
                    <a:lnTo>
                      <a:pt x="255" y="161"/>
                    </a:lnTo>
                    <a:lnTo>
                      <a:pt x="255" y="163"/>
                    </a:lnTo>
                    <a:lnTo>
                      <a:pt x="255" y="165"/>
                    </a:lnTo>
                    <a:close/>
                    <a:moveTo>
                      <a:pt x="249" y="150"/>
                    </a:moveTo>
                    <a:lnTo>
                      <a:pt x="251" y="151"/>
                    </a:lnTo>
                    <a:lnTo>
                      <a:pt x="249" y="151"/>
                    </a:lnTo>
                    <a:lnTo>
                      <a:pt x="251" y="153"/>
                    </a:lnTo>
                    <a:lnTo>
                      <a:pt x="251" y="155"/>
                    </a:lnTo>
                    <a:lnTo>
                      <a:pt x="249" y="155"/>
                    </a:lnTo>
                    <a:lnTo>
                      <a:pt x="248" y="155"/>
                    </a:lnTo>
                    <a:lnTo>
                      <a:pt x="248" y="153"/>
                    </a:lnTo>
                    <a:lnTo>
                      <a:pt x="249" y="151"/>
                    </a:lnTo>
                    <a:lnTo>
                      <a:pt x="248" y="151"/>
                    </a:lnTo>
                    <a:lnTo>
                      <a:pt x="246" y="151"/>
                    </a:lnTo>
                    <a:lnTo>
                      <a:pt x="246" y="153"/>
                    </a:lnTo>
                    <a:lnTo>
                      <a:pt x="244" y="151"/>
                    </a:lnTo>
                    <a:lnTo>
                      <a:pt x="244" y="150"/>
                    </a:lnTo>
                    <a:lnTo>
                      <a:pt x="244" y="144"/>
                    </a:lnTo>
                    <a:lnTo>
                      <a:pt x="246" y="144"/>
                    </a:lnTo>
                    <a:lnTo>
                      <a:pt x="246" y="143"/>
                    </a:lnTo>
                    <a:lnTo>
                      <a:pt x="246" y="144"/>
                    </a:lnTo>
                    <a:lnTo>
                      <a:pt x="248" y="144"/>
                    </a:lnTo>
                    <a:lnTo>
                      <a:pt x="249" y="146"/>
                    </a:lnTo>
                    <a:lnTo>
                      <a:pt x="248" y="146"/>
                    </a:lnTo>
                    <a:lnTo>
                      <a:pt x="248" y="148"/>
                    </a:lnTo>
                    <a:lnTo>
                      <a:pt x="249" y="148"/>
                    </a:lnTo>
                    <a:lnTo>
                      <a:pt x="249" y="150"/>
                    </a:lnTo>
                    <a:close/>
                    <a:moveTo>
                      <a:pt x="72" y="33"/>
                    </a:moveTo>
                    <a:lnTo>
                      <a:pt x="73" y="33"/>
                    </a:lnTo>
                    <a:lnTo>
                      <a:pt x="77" y="33"/>
                    </a:lnTo>
                    <a:lnTo>
                      <a:pt x="78" y="33"/>
                    </a:lnTo>
                    <a:lnTo>
                      <a:pt x="80" y="31"/>
                    </a:lnTo>
                    <a:lnTo>
                      <a:pt x="87" y="31"/>
                    </a:lnTo>
                    <a:lnTo>
                      <a:pt x="89" y="29"/>
                    </a:lnTo>
                    <a:lnTo>
                      <a:pt x="109" y="26"/>
                    </a:lnTo>
                    <a:lnTo>
                      <a:pt x="111" y="26"/>
                    </a:lnTo>
                    <a:lnTo>
                      <a:pt x="114" y="26"/>
                    </a:lnTo>
                    <a:lnTo>
                      <a:pt x="122" y="24"/>
                    </a:lnTo>
                    <a:lnTo>
                      <a:pt x="127" y="22"/>
                    </a:lnTo>
                    <a:lnTo>
                      <a:pt x="141" y="19"/>
                    </a:lnTo>
                    <a:lnTo>
                      <a:pt x="143" y="19"/>
                    </a:lnTo>
                    <a:lnTo>
                      <a:pt x="153" y="17"/>
                    </a:lnTo>
                    <a:lnTo>
                      <a:pt x="155" y="17"/>
                    </a:lnTo>
                    <a:lnTo>
                      <a:pt x="156" y="17"/>
                    </a:lnTo>
                    <a:lnTo>
                      <a:pt x="163" y="16"/>
                    </a:lnTo>
                    <a:lnTo>
                      <a:pt x="168" y="14"/>
                    </a:lnTo>
                    <a:lnTo>
                      <a:pt x="170" y="14"/>
                    </a:lnTo>
                    <a:lnTo>
                      <a:pt x="175" y="12"/>
                    </a:lnTo>
                    <a:lnTo>
                      <a:pt x="183" y="11"/>
                    </a:lnTo>
                    <a:lnTo>
                      <a:pt x="187" y="11"/>
                    </a:lnTo>
                    <a:lnTo>
                      <a:pt x="188" y="11"/>
                    </a:lnTo>
                    <a:lnTo>
                      <a:pt x="194" y="9"/>
                    </a:lnTo>
                    <a:lnTo>
                      <a:pt x="195" y="9"/>
                    </a:lnTo>
                    <a:lnTo>
                      <a:pt x="205" y="7"/>
                    </a:lnTo>
                    <a:lnTo>
                      <a:pt x="210" y="6"/>
                    </a:lnTo>
                    <a:lnTo>
                      <a:pt x="217" y="4"/>
                    </a:lnTo>
                    <a:lnTo>
                      <a:pt x="219" y="4"/>
                    </a:lnTo>
                    <a:lnTo>
                      <a:pt x="233" y="0"/>
                    </a:lnTo>
                    <a:lnTo>
                      <a:pt x="234" y="2"/>
                    </a:lnTo>
                    <a:lnTo>
                      <a:pt x="234" y="4"/>
                    </a:lnTo>
                    <a:lnTo>
                      <a:pt x="234" y="9"/>
                    </a:lnTo>
                    <a:lnTo>
                      <a:pt x="238" y="17"/>
                    </a:lnTo>
                    <a:lnTo>
                      <a:pt x="241" y="33"/>
                    </a:lnTo>
                    <a:lnTo>
                      <a:pt x="243" y="39"/>
                    </a:lnTo>
                    <a:lnTo>
                      <a:pt x="244" y="44"/>
                    </a:lnTo>
                    <a:lnTo>
                      <a:pt x="248" y="53"/>
                    </a:lnTo>
                    <a:lnTo>
                      <a:pt x="248" y="55"/>
                    </a:lnTo>
                    <a:lnTo>
                      <a:pt x="248" y="56"/>
                    </a:lnTo>
                    <a:lnTo>
                      <a:pt x="255" y="78"/>
                    </a:lnTo>
                    <a:lnTo>
                      <a:pt x="255" y="80"/>
                    </a:lnTo>
                    <a:lnTo>
                      <a:pt x="255" y="82"/>
                    </a:lnTo>
                    <a:lnTo>
                      <a:pt x="260" y="99"/>
                    </a:lnTo>
                    <a:lnTo>
                      <a:pt x="260" y="100"/>
                    </a:lnTo>
                    <a:lnTo>
                      <a:pt x="261" y="104"/>
                    </a:lnTo>
                    <a:lnTo>
                      <a:pt x="261" y="105"/>
                    </a:lnTo>
                    <a:lnTo>
                      <a:pt x="261" y="107"/>
                    </a:lnTo>
                    <a:lnTo>
                      <a:pt x="263" y="109"/>
                    </a:lnTo>
                    <a:lnTo>
                      <a:pt x="263" y="112"/>
                    </a:lnTo>
                    <a:lnTo>
                      <a:pt x="265" y="116"/>
                    </a:lnTo>
                    <a:lnTo>
                      <a:pt x="266" y="116"/>
                    </a:lnTo>
                    <a:lnTo>
                      <a:pt x="266" y="114"/>
                    </a:lnTo>
                    <a:lnTo>
                      <a:pt x="268" y="114"/>
                    </a:lnTo>
                    <a:lnTo>
                      <a:pt x="270" y="114"/>
                    </a:lnTo>
                    <a:lnTo>
                      <a:pt x="271" y="114"/>
                    </a:lnTo>
                    <a:lnTo>
                      <a:pt x="273" y="114"/>
                    </a:lnTo>
                    <a:lnTo>
                      <a:pt x="275" y="114"/>
                    </a:lnTo>
                    <a:lnTo>
                      <a:pt x="277" y="112"/>
                    </a:lnTo>
                    <a:lnTo>
                      <a:pt x="278" y="112"/>
                    </a:lnTo>
                    <a:lnTo>
                      <a:pt x="282" y="112"/>
                    </a:lnTo>
                    <a:lnTo>
                      <a:pt x="283" y="112"/>
                    </a:lnTo>
                    <a:lnTo>
                      <a:pt x="285" y="111"/>
                    </a:lnTo>
                    <a:lnTo>
                      <a:pt x="287" y="111"/>
                    </a:lnTo>
                    <a:lnTo>
                      <a:pt x="292" y="111"/>
                    </a:lnTo>
                    <a:lnTo>
                      <a:pt x="292" y="109"/>
                    </a:lnTo>
                    <a:lnTo>
                      <a:pt x="297" y="109"/>
                    </a:lnTo>
                    <a:lnTo>
                      <a:pt x="300" y="109"/>
                    </a:lnTo>
                    <a:lnTo>
                      <a:pt x="304" y="107"/>
                    </a:lnTo>
                    <a:lnTo>
                      <a:pt x="305" y="107"/>
                    </a:lnTo>
                    <a:lnTo>
                      <a:pt x="305" y="109"/>
                    </a:lnTo>
                    <a:lnTo>
                      <a:pt x="305" y="111"/>
                    </a:lnTo>
                    <a:lnTo>
                      <a:pt x="305" y="112"/>
                    </a:lnTo>
                    <a:lnTo>
                      <a:pt x="305" y="114"/>
                    </a:lnTo>
                    <a:lnTo>
                      <a:pt x="305" y="116"/>
                    </a:lnTo>
                    <a:lnTo>
                      <a:pt x="305" y="119"/>
                    </a:lnTo>
                    <a:lnTo>
                      <a:pt x="305" y="121"/>
                    </a:lnTo>
                    <a:lnTo>
                      <a:pt x="305" y="124"/>
                    </a:lnTo>
                    <a:lnTo>
                      <a:pt x="304" y="129"/>
                    </a:lnTo>
                    <a:lnTo>
                      <a:pt x="304" y="133"/>
                    </a:lnTo>
                    <a:lnTo>
                      <a:pt x="304" y="134"/>
                    </a:lnTo>
                    <a:lnTo>
                      <a:pt x="304" y="138"/>
                    </a:lnTo>
                    <a:lnTo>
                      <a:pt x="304" y="141"/>
                    </a:lnTo>
                    <a:lnTo>
                      <a:pt x="304" y="143"/>
                    </a:lnTo>
                    <a:lnTo>
                      <a:pt x="304" y="144"/>
                    </a:lnTo>
                    <a:lnTo>
                      <a:pt x="302" y="146"/>
                    </a:lnTo>
                    <a:lnTo>
                      <a:pt x="302" y="148"/>
                    </a:lnTo>
                    <a:lnTo>
                      <a:pt x="300" y="148"/>
                    </a:lnTo>
                    <a:lnTo>
                      <a:pt x="300" y="150"/>
                    </a:lnTo>
                    <a:lnTo>
                      <a:pt x="293" y="151"/>
                    </a:lnTo>
                    <a:lnTo>
                      <a:pt x="292" y="151"/>
                    </a:lnTo>
                    <a:lnTo>
                      <a:pt x="290" y="153"/>
                    </a:lnTo>
                    <a:lnTo>
                      <a:pt x="278" y="156"/>
                    </a:lnTo>
                    <a:lnTo>
                      <a:pt x="278" y="158"/>
                    </a:lnTo>
                    <a:lnTo>
                      <a:pt x="277" y="158"/>
                    </a:lnTo>
                    <a:lnTo>
                      <a:pt x="277" y="160"/>
                    </a:lnTo>
                    <a:lnTo>
                      <a:pt x="277" y="161"/>
                    </a:lnTo>
                    <a:lnTo>
                      <a:pt x="277" y="160"/>
                    </a:lnTo>
                    <a:lnTo>
                      <a:pt x="275" y="160"/>
                    </a:lnTo>
                    <a:lnTo>
                      <a:pt x="273" y="160"/>
                    </a:lnTo>
                    <a:lnTo>
                      <a:pt x="271" y="160"/>
                    </a:lnTo>
                    <a:lnTo>
                      <a:pt x="271" y="161"/>
                    </a:lnTo>
                    <a:lnTo>
                      <a:pt x="270" y="161"/>
                    </a:lnTo>
                    <a:lnTo>
                      <a:pt x="268" y="161"/>
                    </a:lnTo>
                    <a:lnTo>
                      <a:pt x="266" y="163"/>
                    </a:lnTo>
                    <a:lnTo>
                      <a:pt x="266" y="165"/>
                    </a:lnTo>
                    <a:lnTo>
                      <a:pt x="265" y="166"/>
                    </a:lnTo>
                    <a:lnTo>
                      <a:pt x="263" y="168"/>
                    </a:lnTo>
                    <a:lnTo>
                      <a:pt x="261" y="168"/>
                    </a:lnTo>
                    <a:lnTo>
                      <a:pt x="261" y="166"/>
                    </a:lnTo>
                    <a:lnTo>
                      <a:pt x="261" y="165"/>
                    </a:lnTo>
                    <a:lnTo>
                      <a:pt x="261" y="163"/>
                    </a:lnTo>
                    <a:lnTo>
                      <a:pt x="261" y="160"/>
                    </a:lnTo>
                    <a:lnTo>
                      <a:pt x="261" y="158"/>
                    </a:lnTo>
                    <a:lnTo>
                      <a:pt x="261" y="156"/>
                    </a:lnTo>
                    <a:lnTo>
                      <a:pt x="263" y="156"/>
                    </a:lnTo>
                    <a:lnTo>
                      <a:pt x="263" y="155"/>
                    </a:lnTo>
                    <a:lnTo>
                      <a:pt x="265" y="155"/>
                    </a:lnTo>
                    <a:lnTo>
                      <a:pt x="265" y="153"/>
                    </a:lnTo>
                    <a:lnTo>
                      <a:pt x="263" y="153"/>
                    </a:lnTo>
                    <a:lnTo>
                      <a:pt x="261" y="153"/>
                    </a:lnTo>
                    <a:lnTo>
                      <a:pt x="261" y="155"/>
                    </a:lnTo>
                    <a:lnTo>
                      <a:pt x="260" y="153"/>
                    </a:lnTo>
                    <a:lnTo>
                      <a:pt x="260" y="151"/>
                    </a:lnTo>
                    <a:lnTo>
                      <a:pt x="261" y="150"/>
                    </a:lnTo>
                    <a:lnTo>
                      <a:pt x="261" y="146"/>
                    </a:lnTo>
                    <a:lnTo>
                      <a:pt x="260" y="146"/>
                    </a:lnTo>
                    <a:lnTo>
                      <a:pt x="260" y="148"/>
                    </a:lnTo>
                    <a:lnTo>
                      <a:pt x="258" y="148"/>
                    </a:lnTo>
                    <a:lnTo>
                      <a:pt x="256" y="148"/>
                    </a:lnTo>
                    <a:lnTo>
                      <a:pt x="256" y="150"/>
                    </a:lnTo>
                    <a:lnTo>
                      <a:pt x="255" y="150"/>
                    </a:lnTo>
                    <a:lnTo>
                      <a:pt x="256" y="151"/>
                    </a:lnTo>
                    <a:lnTo>
                      <a:pt x="255" y="151"/>
                    </a:lnTo>
                    <a:lnTo>
                      <a:pt x="255" y="150"/>
                    </a:lnTo>
                    <a:lnTo>
                      <a:pt x="253" y="148"/>
                    </a:lnTo>
                    <a:lnTo>
                      <a:pt x="253" y="146"/>
                    </a:lnTo>
                    <a:lnTo>
                      <a:pt x="253" y="144"/>
                    </a:lnTo>
                    <a:lnTo>
                      <a:pt x="253" y="143"/>
                    </a:lnTo>
                    <a:lnTo>
                      <a:pt x="255" y="143"/>
                    </a:lnTo>
                    <a:lnTo>
                      <a:pt x="256" y="141"/>
                    </a:lnTo>
                    <a:lnTo>
                      <a:pt x="258" y="141"/>
                    </a:lnTo>
                    <a:lnTo>
                      <a:pt x="260" y="141"/>
                    </a:lnTo>
                    <a:lnTo>
                      <a:pt x="260" y="139"/>
                    </a:lnTo>
                    <a:lnTo>
                      <a:pt x="258" y="139"/>
                    </a:lnTo>
                    <a:lnTo>
                      <a:pt x="258" y="138"/>
                    </a:lnTo>
                    <a:lnTo>
                      <a:pt x="256" y="138"/>
                    </a:lnTo>
                    <a:lnTo>
                      <a:pt x="256" y="139"/>
                    </a:lnTo>
                    <a:lnTo>
                      <a:pt x="255" y="139"/>
                    </a:lnTo>
                    <a:lnTo>
                      <a:pt x="255" y="138"/>
                    </a:lnTo>
                    <a:lnTo>
                      <a:pt x="255" y="136"/>
                    </a:lnTo>
                    <a:lnTo>
                      <a:pt x="253" y="136"/>
                    </a:lnTo>
                    <a:lnTo>
                      <a:pt x="251" y="136"/>
                    </a:lnTo>
                    <a:lnTo>
                      <a:pt x="251" y="138"/>
                    </a:lnTo>
                    <a:lnTo>
                      <a:pt x="253" y="138"/>
                    </a:lnTo>
                    <a:lnTo>
                      <a:pt x="253" y="139"/>
                    </a:lnTo>
                    <a:lnTo>
                      <a:pt x="251" y="139"/>
                    </a:lnTo>
                    <a:lnTo>
                      <a:pt x="251" y="138"/>
                    </a:lnTo>
                    <a:lnTo>
                      <a:pt x="249" y="138"/>
                    </a:lnTo>
                    <a:lnTo>
                      <a:pt x="249" y="136"/>
                    </a:lnTo>
                    <a:lnTo>
                      <a:pt x="248" y="136"/>
                    </a:lnTo>
                    <a:lnTo>
                      <a:pt x="248" y="134"/>
                    </a:lnTo>
                    <a:lnTo>
                      <a:pt x="246" y="134"/>
                    </a:lnTo>
                    <a:lnTo>
                      <a:pt x="246" y="133"/>
                    </a:lnTo>
                    <a:lnTo>
                      <a:pt x="248" y="133"/>
                    </a:lnTo>
                    <a:lnTo>
                      <a:pt x="249" y="133"/>
                    </a:lnTo>
                    <a:lnTo>
                      <a:pt x="249" y="131"/>
                    </a:lnTo>
                    <a:lnTo>
                      <a:pt x="249" y="129"/>
                    </a:lnTo>
                    <a:lnTo>
                      <a:pt x="248" y="129"/>
                    </a:lnTo>
                    <a:lnTo>
                      <a:pt x="248" y="127"/>
                    </a:lnTo>
                    <a:lnTo>
                      <a:pt x="246" y="127"/>
                    </a:lnTo>
                    <a:lnTo>
                      <a:pt x="246" y="129"/>
                    </a:lnTo>
                    <a:lnTo>
                      <a:pt x="246" y="131"/>
                    </a:lnTo>
                    <a:lnTo>
                      <a:pt x="244" y="133"/>
                    </a:lnTo>
                    <a:lnTo>
                      <a:pt x="244" y="134"/>
                    </a:lnTo>
                    <a:lnTo>
                      <a:pt x="246" y="136"/>
                    </a:lnTo>
                    <a:lnTo>
                      <a:pt x="246" y="138"/>
                    </a:lnTo>
                    <a:lnTo>
                      <a:pt x="246" y="139"/>
                    </a:lnTo>
                    <a:lnTo>
                      <a:pt x="246" y="141"/>
                    </a:lnTo>
                    <a:lnTo>
                      <a:pt x="248" y="141"/>
                    </a:lnTo>
                    <a:lnTo>
                      <a:pt x="248" y="143"/>
                    </a:lnTo>
                    <a:lnTo>
                      <a:pt x="246" y="141"/>
                    </a:lnTo>
                    <a:lnTo>
                      <a:pt x="244" y="141"/>
                    </a:lnTo>
                    <a:lnTo>
                      <a:pt x="244" y="139"/>
                    </a:lnTo>
                    <a:lnTo>
                      <a:pt x="243" y="139"/>
                    </a:lnTo>
                    <a:lnTo>
                      <a:pt x="241" y="139"/>
                    </a:lnTo>
                    <a:lnTo>
                      <a:pt x="241" y="138"/>
                    </a:lnTo>
                    <a:lnTo>
                      <a:pt x="241" y="136"/>
                    </a:lnTo>
                    <a:lnTo>
                      <a:pt x="239" y="138"/>
                    </a:lnTo>
                    <a:lnTo>
                      <a:pt x="238" y="138"/>
                    </a:lnTo>
                    <a:lnTo>
                      <a:pt x="236" y="139"/>
                    </a:lnTo>
                    <a:lnTo>
                      <a:pt x="238" y="139"/>
                    </a:lnTo>
                    <a:lnTo>
                      <a:pt x="238" y="141"/>
                    </a:lnTo>
                    <a:lnTo>
                      <a:pt x="239" y="141"/>
                    </a:lnTo>
                    <a:lnTo>
                      <a:pt x="241" y="141"/>
                    </a:lnTo>
                    <a:lnTo>
                      <a:pt x="241" y="143"/>
                    </a:lnTo>
                    <a:lnTo>
                      <a:pt x="239" y="143"/>
                    </a:lnTo>
                    <a:lnTo>
                      <a:pt x="238" y="141"/>
                    </a:lnTo>
                    <a:lnTo>
                      <a:pt x="236" y="139"/>
                    </a:lnTo>
                    <a:lnTo>
                      <a:pt x="236" y="138"/>
                    </a:lnTo>
                    <a:lnTo>
                      <a:pt x="234" y="138"/>
                    </a:lnTo>
                    <a:lnTo>
                      <a:pt x="234" y="136"/>
                    </a:lnTo>
                    <a:lnTo>
                      <a:pt x="233" y="136"/>
                    </a:lnTo>
                    <a:lnTo>
                      <a:pt x="231" y="136"/>
                    </a:lnTo>
                    <a:lnTo>
                      <a:pt x="229" y="134"/>
                    </a:lnTo>
                    <a:lnTo>
                      <a:pt x="229" y="133"/>
                    </a:lnTo>
                    <a:lnTo>
                      <a:pt x="231" y="134"/>
                    </a:lnTo>
                    <a:lnTo>
                      <a:pt x="231" y="133"/>
                    </a:lnTo>
                    <a:lnTo>
                      <a:pt x="231" y="131"/>
                    </a:lnTo>
                    <a:lnTo>
                      <a:pt x="229" y="131"/>
                    </a:lnTo>
                    <a:lnTo>
                      <a:pt x="227" y="131"/>
                    </a:lnTo>
                    <a:lnTo>
                      <a:pt x="227" y="129"/>
                    </a:lnTo>
                    <a:lnTo>
                      <a:pt x="227" y="127"/>
                    </a:lnTo>
                    <a:lnTo>
                      <a:pt x="226" y="126"/>
                    </a:lnTo>
                    <a:lnTo>
                      <a:pt x="224" y="124"/>
                    </a:lnTo>
                    <a:lnTo>
                      <a:pt x="222" y="122"/>
                    </a:lnTo>
                    <a:lnTo>
                      <a:pt x="222" y="121"/>
                    </a:lnTo>
                    <a:lnTo>
                      <a:pt x="224" y="121"/>
                    </a:lnTo>
                    <a:lnTo>
                      <a:pt x="226" y="119"/>
                    </a:lnTo>
                    <a:lnTo>
                      <a:pt x="227" y="119"/>
                    </a:lnTo>
                    <a:lnTo>
                      <a:pt x="227" y="117"/>
                    </a:lnTo>
                    <a:lnTo>
                      <a:pt x="227" y="116"/>
                    </a:lnTo>
                    <a:lnTo>
                      <a:pt x="226" y="117"/>
                    </a:lnTo>
                    <a:lnTo>
                      <a:pt x="226" y="116"/>
                    </a:lnTo>
                    <a:lnTo>
                      <a:pt x="224" y="114"/>
                    </a:lnTo>
                    <a:lnTo>
                      <a:pt x="222" y="114"/>
                    </a:lnTo>
                    <a:lnTo>
                      <a:pt x="222" y="112"/>
                    </a:lnTo>
                    <a:lnTo>
                      <a:pt x="224" y="112"/>
                    </a:lnTo>
                    <a:lnTo>
                      <a:pt x="224" y="111"/>
                    </a:lnTo>
                    <a:lnTo>
                      <a:pt x="224" y="109"/>
                    </a:lnTo>
                    <a:lnTo>
                      <a:pt x="226" y="107"/>
                    </a:lnTo>
                    <a:lnTo>
                      <a:pt x="227" y="109"/>
                    </a:lnTo>
                    <a:lnTo>
                      <a:pt x="229" y="109"/>
                    </a:lnTo>
                    <a:lnTo>
                      <a:pt x="229" y="107"/>
                    </a:lnTo>
                    <a:lnTo>
                      <a:pt x="231" y="105"/>
                    </a:lnTo>
                    <a:lnTo>
                      <a:pt x="231" y="107"/>
                    </a:lnTo>
                    <a:lnTo>
                      <a:pt x="231" y="105"/>
                    </a:lnTo>
                    <a:lnTo>
                      <a:pt x="231" y="104"/>
                    </a:lnTo>
                    <a:lnTo>
                      <a:pt x="231" y="102"/>
                    </a:lnTo>
                    <a:lnTo>
                      <a:pt x="229" y="102"/>
                    </a:lnTo>
                    <a:lnTo>
                      <a:pt x="227" y="102"/>
                    </a:lnTo>
                    <a:lnTo>
                      <a:pt x="226" y="102"/>
                    </a:lnTo>
                    <a:lnTo>
                      <a:pt x="226" y="100"/>
                    </a:lnTo>
                    <a:lnTo>
                      <a:pt x="224" y="100"/>
                    </a:lnTo>
                    <a:lnTo>
                      <a:pt x="224" y="99"/>
                    </a:lnTo>
                    <a:lnTo>
                      <a:pt x="224" y="97"/>
                    </a:lnTo>
                    <a:lnTo>
                      <a:pt x="222" y="97"/>
                    </a:lnTo>
                    <a:lnTo>
                      <a:pt x="222" y="99"/>
                    </a:lnTo>
                    <a:lnTo>
                      <a:pt x="222" y="100"/>
                    </a:lnTo>
                    <a:lnTo>
                      <a:pt x="221" y="100"/>
                    </a:lnTo>
                    <a:lnTo>
                      <a:pt x="221" y="99"/>
                    </a:lnTo>
                    <a:lnTo>
                      <a:pt x="219" y="99"/>
                    </a:lnTo>
                    <a:lnTo>
                      <a:pt x="219" y="100"/>
                    </a:lnTo>
                    <a:lnTo>
                      <a:pt x="219" y="102"/>
                    </a:lnTo>
                    <a:lnTo>
                      <a:pt x="219" y="104"/>
                    </a:lnTo>
                    <a:lnTo>
                      <a:pt x="217" y="104"/>
                    </a:lnTo>
                    <a:lnTo>
                      <a:pt x="217" y="102"/>
                    </a:lnTo>
                    <a:lnTo>
                      <a:pt x="217" y="99"/>
                    </a:lnTo>
                    <a:lnTo>
                      <a:pt x="217" y="97"/>
                    </a:lnTo>
                    <a:lnTo>
                      <a:pt x="217" y="95"/>
                    </a:lnTo>
                    <a:lnTo>
                      <a:pt x="217" y="94"/>
                    </a:lnTo>
                    <a:lnTo>
                      <a:pt x="217" y="92"/>
                    </a:lnTo>
                    <a:lnTo>
                      <a:pt x="219" y="92"/>
                    </a:lnTo>
                    <a:lnTo>
                      <a:pt x="217" y="92"/>
                    </a:lnTo>
                    <a:lnTo>
                      <a:pt x="217" y="90"/>
                    </a:lnTo>
                    <a:lnTo>
                      <a:pt x="219" y="90"/>
                    </a:lnTo>
                    <a:lnTo>
                      <a:pt x="219" y="89"/>
                    </a:lnTo>
                    <a:lnTo>
                      <a:pt x="219" y="87"/>
                    </a:lnTo>
                    <a:lnTo>
                      <a:pt x="221" y="87"/>
                    </a:lnTo>
                    <a:lnTo>
                      <a:pt x="221" y="89"/>
                    </a:lnTo>
                    <a:lnTo>
                      <a:pt x="222" y="90"/>
                    </a:lnTo>
                    <a:lnTo>
                      <a:pt x="224" y="90"/>
                    </a:lnTo>
                    <a:lnTo>
                      <a:pt x="226" y="90"/>
                    </a:lnTo>
                    <a:lnTo>
                      <a:pt x="226" y="89"/>
                    </a:lnTo>
                    <a:lnTo>
                      <a:pt x="226" y="87"/>
                    </a:lnTo>
                    <a:lnTo>
                      <a:pt x="224" y="87"/>
                    </a:lnTo>
                    <a:lnTo>
                      <a:pt x="224" y="85"/>
                    </a:lnTo>
                    <a:lnTo>
                      <a:pt x="224" y="83"/>
                    </a:lnTo>
                    <a:lnTo>
                      <a:pt x="222" y="82"/>
                    </a:lnTo>
                    <a:lnTo>
                      <a:pt x="222" y="80"/>
                    </a:lnTo>
                    <a:lnTo>
                      <a:pt x="222" y="78"/>
                    </a:lnTo>
                    <a:lnTo>
                      <a:pt x="221" y="78"/>
                    </a:lnTo>
                    <a:lnTo>
                      <a:pt x="219" y="78"/>
                    </a:lnTo>
                    <a:lnTo>
                      <a:pt x="219" y="80"/>
                    </a:lnTo>
                    <a:lnTo>
                      <a:pt x="217" y="80"/>
                    </a:lnTo>
                    <a:lnTo>
                      <a:pt x="217" y="78"/>
                    </a:lnTo>
                    <a:lnTo>
                      <a:pt x="217" y="80"/>
                    </a:lnTo>
                    <a:lnTo>
                      <a:pt x="217" y="82"/>
                    </a:lnTo>
                    <a:lnTo>
                      <a:pt x="217" y="83"/>
                    </a:lnTo>
                    <a:lnTo>
                      <a:pt x="216" y="83"/>
                    </a:lnTo>
                    <a:lnTo>
                      <a:pt x="216" y="82"/>
                    </a:lnTo>
                    <a:lnTo>
                      <a:pt x="214" y="83"/>
                    </a:lnTo>
                    <a:lnTo>
                      <a:pt x="214" y="85"/>
                    </a:lnTo>
                    <a:lnTo>
                      <a:pt x="216" y="85"/>
                    </a:lnTo>
                    <a:lnTo>
                      <a:pt x="216" y="87"/>
                    </a:lnTo>
                    <a:lnTo>
                      <a:pt x="214" y="87"/>
                    </a:lnTo>
                    <a:lnTo>
                      <a:pt x="214" y="89"/>
                    </a:lnTo>
                    <a:lnTo>
                      <a:pt x="214" y="90"/>
                    </a:lnTo>
                    <a:lnTo>
                      <a:pt x="214" y="89"/>
                    </a:lnTo>
                    <a:lnTo>
                      <a:pt x="212" y="89"/>
                    </a:lnTo>
                    <a:lnTo>
                      <a:pt x="214" y="87"/>
                    </a:lnTo>
                    <a:lnTo>
                      <a:pt x="212" y="85"/>
                    </a:lnTo>
                    <a:lnTo>
                      <a:pt x="212" y="83"/>
                    </a:lnTo>
                    <a:lnTo>
                      <a:pt x="212" y="82"/>
                    </a:lnTo>
                    <a:lnTo>
                      <a:pt x="212" y="80"/>
                    </a:lnTo>
                    <a:lnTo>
                      <a:pt x="212" y="78"/>
                    </a:lnTo>
                    <a:lnTo>
                      <a:pt x="212" y="77"/>
                    </a:lnTo>
                    <a:lnTo>
                      <a:pt x="212" y="75"/>
                    </a:lnTo>
                    <a:lnTo>
                      <a:pt x="214" y="75"/>
                    </a:lnTo>
                    <a:lnTo>
                      <a:pt x="214" y="73"/>
                    </a:lnTo>
                    <a:lnTo>
                      <a:pt x="214" y="72"/>
                    </a:lnTo>
                    <a:lnTo>
                      <a:pt x="214" y="70"/>
                    </a:lnTo>
                    <a:lnTo>
                      <a:pt x="214" y="72"/>
                    </a:lnTo>
                    <a:lnTo>
                      <a:pt x="216" y="73"/>
                    </a:lnTo>
                    <a:lnTo>
                      <a:pt x="216" y="75"/>
                    </a:lnTo>
                    <a:lnTo>
                      <a:pt x="217" y="75"/>
                    </a:lnTo>
                    <a:lnTo>
                      <a:pt x="219" y="75"/>
                    </a:lnTo>
                    <a:lnTo>
                      <a:pt x="221" y="75"/>
                    </a:lnTo>
                    <a:lnTo>
                      <a:pt x="222" y="75"/>
                    </a:lnTo>
                    <a:lnTo>
                      <a:pt x="222" y="73"/>
                    </a:lnTo>
                    <a:lnTo>
                      <a:pt x="224" y="72"/>
                    </a:lnTo>
                    <a:lnTo>
                      <a:pt x="222" y="70"/>
                    </a:lnTo>
                    <a:lnTo>
                      <a:pt x="221" y="68"/>
                    </a:lnTo>
                    <a:lnTo>
                      <a:pt x="221" y="66"/>
                    </a:lnTo>
                    <a:lnTo>
                      <a:pt x="222" y="66"/>
                    </a:lnTo>
                    <a:lnTo>
                      <a:pt x="222" y="65"/>
                    </a:lnTo>
                    <a:lnTo>
                      <a:pt x="222" y="63"/>
                    </a:lnTo>
                    <a:lnTo>
                      <a:pt x="221" y="63"/>
                    </a:lnTo>
                    <a:lnTo>
                      <a:pt x="219" y="65"/>
                    </a:lnTo>
                    <a:lnTo>
                      <a:pt x="219" y="66"/>
                    </a:lnTo>
                    <a:lnTo>
                      <a:pt x="219" y="68"/>
                    </a:lnTo>
                    <a:lnTo>
                      <a:pt x="219" y="70"/>
                    </a:lnTo>
                    <a:lnTo>
                      <a:pt x="221" y="70"/>
                    </a:lnTo>
                    <a:lnTo>
                      <a:pt x="221" y="72"/>
                    </a:lnTo>
                    <a:lnTo>
                      <a:pt x="219" y="72"/>
                    </a:lnTo>
                    <a:lnTo>
                      <a:pt x="219" y="70"/>
                    </a:lnTo>
                    <a:lnTo>
                      <a:pt x="217" y="70"/>
                    </a:lnTo>
                    <a:lnTo>
                      <a:pt x="217" y="68"/>
                    </a:lnTo>
                    <a:lnTo>
                      <a:pt x="217" y="66"/>
                    </a:lnTo>
                    <a:lnTo>
                      <a:pt x="217" y="65"/>
                    </a:lnTo>
                    <a:lnTo>
                      <a:pt x="217" y="63"/>
                    </a:lnTo>
                    <a:lnTo>
                      <a:pt x="216" y="63"/>
                    </a:lnTo>
                    <a:lnTo>
                      <a:pt x="216" y="61"/>
                    </a:lnTo>
                    <a:lnTo>
                      <a:pt x="214" y="60"/>
                    </a:lnTo>
                    <a:lnTo>
                      <a:pt x="214" y="58"/>
                    </a:lnTo>
                    <a:lnTo>
                      <a:pt x="214" y="56"/>
                    </a:lnTo>
                    <a:lnTo>
                      <a:pt x="214" y="55"/>
                    </a:lnTo>
                    <a:lnTo>
                      <a:pt x="214" y="51"/>
                    </a:lnTo>
                    <a:lnTo>
                      <a:pt x="216" y="50"/>
                    </a:lnTo>
                    <a:lnTo>
                      <a:pt x="216" y="48"/>
                    </a:lnTo>
                    <a:lnTo>
                      <a:pt x="216" y="46"/>
                    </a:lnTo>
                    <a:lnTo>
                      <a:pt x="217" y="46"/>
                    </a:lnTo>
                    <a:lnTo>
                      <a:pt x="217" y="44"/>
                    </a:lnTo>
                    <a:lnTo>
                      <a:pt x="216" y="43"/>
                    </a:lnTo>
                    <a:lnTo>
                      <a:pt x="217" y="41"/>
                    </a:lnTo>
                    <a:lnTo>
                      <a:pt x="219" y="41"/>
                    </a:lnTo>
                    <a:lnTo>
                      <a:pt x="219" y="39"/>
                    </a:lnTo>
                    <a:lnTo>
                      <a:pt x="219" y="38"/>
                    </a:lnTo>
                    <a:lnTo>
                      <a:pt x="222" y="36"/>
                    </a:lnTo>
                    <a:lnTo>
                      <a:pt x="224" y="36"/>
                    </a:lnTo>
                    <a:lnTo>
                      <a:pt x="226" y="36"/>
                    </a:lnTo>
                    <a:lnTo>
                      <a:pt x="226" y="34"/>
                    </a:lnTo>
                    <a:lnTo>
                      <a:pt x="224" y="34"/>
                    </a:lnTo>
                    <a:lnTo>
                      <a:pt x="224" y="33"/>
                    </a:lnTo>
                    <a:lnTo>
                      <a:pt x="226" y="33"/>
                    </a:lnTo>
                    <a:lnTo>
                      <a:pt x="226" y="31"/>
                    </a:lnTo>
                    <a:lnTo>
                      <a:pt x="226" y="29"/>
                    </a:lnTo>
                    <a:lnTo>
                      <a:pt x="227" y="29"/>
                    </a:lnTo>
                    <a:lnTo>
                      <a:pt x="227" y="28"/>
                    </a:lnTo>
                    <a:lnTo>
                      <a:pt x="226" y="28"/>
                    </a:lnTo>
                    <a:lnTo>
                      <a:pt x="226" y="29"/>
                    </a:lnTo>
                    <a:lnTo>
                      <a:pt x="224" y="29"/>
                    </a:lnTo>
                    <a:lnTo>
                      <a:pt x="224" y="28"/>
                    </a:lnTo>
                    <a:lnTo>
                      <a:pt x="224" y="26"/>
                    </a:lnTo>
                    <a:lnTo>
                      <a:pt x="224" y="24"/>
                    </a:lnTo>
                    <a:lnTo>
                      <a:pt x="224" y="22"/>
                    </a:lnTo>
                    <a:lnTo>
                      <a:pt x="226" y="21"/>
                    </a:lnTo>
                    <a:lnTo>
                      <a:pt x="226" y="19"/>
                    </a:lnTo>
                    <a:lnTo>
                      <a:pt x="224" y="17"/>
                    </a:lnTo>
                    <a:lnTo>
                      <a:pt x="222" y="19"/>
                    </a:lnTo>
                    <a:lnTo>
                      <a:pt x="221" y="19"/>
                    </a:lnTo>
                    <a:lnTo>
                      <a:pt x="221" y="21"/>
                    </a:lnTo>
                    <a:lnTo>
                      <a:pt x="219" y="21"/>
                    </a:lnTo>
                    <a:lnTo>
                      <a:pt x="217" y="22"/>
                    </a:lnTo>
                    <a:lnTo>
                      <a:pt x="217" y="24"/>
                    </a:lnTo>
                    <a:lnTo>
                      <a:pt x="217" y="26"/>
                    </a:lnTo>
                    <a:lnTo>
                      <a:pt x="217" y="28"/>
                    </a:lnTo>
                    <a:lnTo>
                      <a:pt x="219" y="28"/>
                    </a:lnTo>
                    <a:lnTo>
                      <a:pt x="221" y="28"/>
                    </a:lnTo>
                    <a:lnTo>
                      <a:pt x="221" y="29"/>
                    </a:lnTo>
                    <a:lnTo>
                      <a:pt x="221" y="31"/>
                    </a:lnTo>
                    <a:lnTo>
                      <a:pt x="219" y="31"/>
                    </a:lnTo>
                    <a:lnTo>
                      <a:pt x="219" y="33"/>
                    </a:lnTo>
                    <a:lnTo>
                      <a:pt x="217" y="33"/>
                    </a:lnTo>
                    <a:lnTo>
                      <a:pt x="217" y="34"/>
                    </a:lnTo>
                    <a:lnTo>
                      <a:pt x="216" y="34"/>
                    </a:lnTo>
                    <a:lnTo>
                      <a:pt x="216" y="36"/>
                    </a:lnTo>
                    <a:lnTo>
                      <a:pt x="216" y="38"/>
                    </a:lnTo>
                    <a:lnTo>
                      <a:pt x="214" y="39"/>
                    </a:lnTo>
                    <a:lnTo>
                      <a:pt x="212" y="41"/>
                    </a:lnTo>
                    <a:lnTo>
                      <a:pt x="212" y="39"/>
                    </a:lnTo>
                    <a:lnTo>
                      <a:pt x="210" y="39"/>
                    </a:lnTo>
                    <a:lnTo>
                      <a:pt x="210" y="41"/>
                    </a:lnTo>
                    <a:lnTo>
                      <a:pt x="210" y="43"/>
                    </a:lnTo>
                    <a:lnTo>
                      <a:pt x="210" y="44"/>
                    </a:lnTo>
                    <a:lnTo>
                      <a:pt x="210" y="46"/>
                    </a:lnTo>
                    <a:lnTo>
                      <a:pt x="209" y="46"/>
                    </a:lnTo>
                    <a:lnTo>
                      <a:pt x="209" y="44"/>
                    </a:lnTo>
                    <a:lnTo>
                      <a:pt x="209" y="43"/>
                    </a:lnTo>
                    <a:lnTo>
                      <a:pt x="209" y="41"/>
                    </a:lnTo>
                    <a:lnTo>
                      <a:pt x="207" y="41"/>
                    </a:lnTo>
                    <a:lnTo>
                      <a:pt x="205" y="41"/>
                    </a:lnTo>
                    <a:lnTo>
                      <a:pt x="205" y="43"/>
                    </a:lnTo>
                    <a:lnTo>
                      <a:pt x="205" y="44"/>
                    </a:lnTo>
                    <a:lnTo>
                      <a:pt x="207" y="44"/>
                    </a:lnTo>
                    <a:lnTo>
                      <a:pt x="207" y="46"/>
                    </a:lnTo>
                    <a:lnTo>
                      <a:pt x="205" y="46"/>
                    </a:lnTo>
                    <a:lnTo>
                      <a:pt x="204" y="48"/>
                    </a:lnTo>
                    <a:lnTo>
                      <a:pt x="204" y="50"/>
                    </a:lnTo>
                    <a:lnTo>
                      <a:pt x="204" y="51"/>
                    </a:lnTo>
                    <a:lnTo>
                      <a:pt x="205" y="51"/>
                    </a:lnTo>
                    <a:lnTo>
                      <a:pt x="205" y="53"/>
                    </a:lnTo>
                    <a:lnTo>
                      <a:pt x="204" y="53"/>
                    </a:lnTo>
                    <a:lnTo>
                      <a:pt x="204" y="55"/>
                    </a:lnTo>
                    <a:lnTo>
                      <a:pt x="204" y="56"/>
                    </a:lnTo>
                    <a:lnTo>
                      <a:pt x="202" y="58"/>
                    </a:lnTo>
                    <a:lnTo>
                      <a:pt x="200" y="56"/>
                    </a:lnTo>
                    <a:lnTo>
                      <a:pt x="200" y="58"/>
                    </a:lnTo>
                    <a:lnTo>
                      <a:pt x="199" y="58"/>
                    </a:lnTo>
                    <a:lnTo>
                      <a:pt x="197" y="56"/>
                    </a:lnTo>
                    <a:lnTo>
                      <a:pt x="195" y="56"/>
                    </a:lnTo>
                    <a:lnTo>
                      <a:pt x="195" y="58"/>
                    </a:lnTo>
                    <a:lnTo>
                      <a:pt x="197" y="60"/>
                    </a:lnTo>
                    <a:lnTo>
                      <a:pt x="197" y="61"/>
                    </a:lnTo>
                    <a:lnTo>
                      <a:pt x="199" y="61"/>
                    </a:lnTo>
                    <a:lnTo>
                      <a:pt x="200" y="61"/>
                    </a:lnTo>
                    <a:lnTo>
                      <a:pt x="202" y="63"/>
                    </a:lnTo>
                    <a:lnTo>
                      <a:pt x="204" y="63"/>
                    </a:lnTo>
                    <a:lnTo>
                      <a:pt x="204" y="65"/>
                    </a:lnTo>
                    <a:lnTo>
                      <a:pt x="205" y="66"/>
                    </a:lnTo>
                    <a:lnTo>
                      <a:pt x="205" y="68"/>
                    </a:lnTo>
                    <a:lnTo>
                      <a:pt x="205" y="70"/>
                    </a:lnTo>
                    <a:lnTo>
                      <a:pt x="205" y="72"/>
                    </a:lnTo>
                    <a:lnTo>
                      <a:pt x="207" y="72"/>
                    </a:lnTo>
                    <a:lnTo>
                      <a:pt x="207" y="73"/>
                    </a:lnTo>
                    <a:lnTo>
                      <a:pt x="209" y="73"/>
                    </a:lnTo>
                    <a:lnTo>
                      <a:pt x="207" y="75"/>
                    </a:lnTo>
                    <a:lnTo>
                      <a:pt x="207" y="77"/>
                    </a:lnTo>
                    <a:lnTo>
                      <a:pt x="205" y="77"/>
                    </a:lnTo>
                    <a:lnTo>
                      <a:pt x="205" y="78"/>
                    </a:lnTo>
                    <a:lnTo>
                      <a:pt x="204" y="78"/>
                    </a:lnTo>
                    <a:lnTo>
                      <a:pt x="204" y="80"/>
                    </a:lnTo>
                    <a:lnTo>
                      <a:pt x="205" y="80"/>
                    </a:lnTo>
                    <a:lnTo>
                      <a:pt x="207" y="82"/>
                    </a:lnTo>
                    <a:lnTo>
                      <a:pt x="205" y="83"/>
                    </a:lnTo>
                    <a:lnTo>
                      <a:pt x="207" y="83"/>
                    </a:lnTo>
                    <a:lnTo>
                      <a:pt x="207" y="85"/>
                    </a:lnTo>
                    <a:lnTo>
                      <a:pt x="205" y="85"/>
                    </a:lnTo>
                    <a:lnTo>
                      <a:pt x="205" y="83"/>
                    </a:lnTo>
                    <a:lnTo>
                      <a:pt x="204" y="85"/>
                    </a:lnTo>
                    <a:lnTo>
                      <a:pt x="205" y="85"/>
                    </a:lnTo>
                    <a:lnTo>
                      <a:pt x="205" y="87"/>
                    </a:lnTo>
                    <a:lnTo>
                      <a:pt x="204" y="87"/>
                    </a:lnTo>
                    <a:lnTo>
                      <a:pt x="204" y="89"/>
                    </a:lnTo>
                    <a:lnTo>
                      <a:pt x="204" y="90"/>
                    </a:lnTo>
                    <a:lnTo>
                      <a:pt x="205" y="90"/>
                    </a:lnTo>
                    <a:lnTo>
                      <a:pt x="205" y="92"/>
                    </a:lnTo>
                    <a:lnTo>
                      <a:pt x="205" y="94"/>
                    </a:lnTo>
                    <a:lnTo>
                      <a:pt x="205" y="95"/>
                    </a:lnTo>
                    <a:lnTo>
                      <a:pt x="204" y="95"/>
                    </a:lnTo>
                    <a:lnTo>
                      <a:pt x="204" y="97"/>
                    </a:lnTo>
                    <a:lnTo>
                      <a:pt x="204" y="99"/>
                    </a:lnTo>
                    <a:lnTo>
                      <a:pt x="202" y="99"/>
                    </a:lnTo>
                    <a:lnTo>
                      <a:pt x="204" y="99"/>
                    </a:lnTo>
                    <a:lnTo>
                      <a:pt x="204" y="100"/>
                    </a:lnTo>
                    <a:lnTo>
                      <a:pt x="204" y="102"/>
                    </a:lnTo>
                    <a:lnTo>
                      <a:pt x="205" y="102"/>
                    </a:lnTo>
                    <a:lnTo>
                      <a:pt x="205" y="104"/>
                    </a:lnTo>
                    <a:lnTo>
                      <a:pt x="205" y="105"/>
                    </a:lnTo>
                    <a:lnTo>
                      <a:pt x="205" y="107"/>
                    </a:lnTo>
                    <a:lnTo>
                      <a:pt x="207" y="107"/>
                    </a:lnTo>
                    <a:lnTo>
                      <a:pt x="207" y="109"/>
                    </a:lnTo>
                    <a:lnTo>
                      <a:pt x="209" y="111"/>
                    </a:lnTo>
                    <a:lnTo>
                      <a:pt x="209" y="112"/>
                    </a:lnTo>
                    <a:lnTo>
                      <a:pt x="209" y="114"/>
                    </a:lnTo>
                    <a:lnTo>
                      <a:pt x="210" y="117"/>
                    </a:lnTo>
                    <a:lnTo>
                      <a:pt x="210" y="119"/>
                    </a:lnTo>
                    <a:lnTo>
                      <a:pt x="210" y="121"/>
                    </a:lnTo>
                    <a:lnTo>
                      <a:pt x="210" y="122"/>
                    </a:lnTo>
                    <a:lnTo>
                      <a:pt x="212" y="122"/>
                    </a:lnTo>
                    <a:lnTo>
                      <a:pt x="212" y="124"/>
                    </a:lnTo>
                    <a:lnTo>
                      <a:pt x="214" y="126"/>
                    </a:lnTo>
                    <a:lnTo>
                      <a:pt x="216" y="126"/>
                    </a:lnTo>
                    <a:lnTo>
                      <a:pt x="216" y="127"/>
                    </a:lnTo>
                    <a:lnTo>
                      <a:pt x="217" y="127"/>
                    </a:lnTo>
                    <a:lnTo>
                      <a:pt x="219" y="129"/>
                    </a:lnTo>
                    <a:lnTo>
                      <a:pt x="221" y="131"/>
                    </a:lnTo>
                    <a:lnTo>
                      <a:pt x="221" y="133"/>
                    </a:lnTo>
                    <a:lnTo>
                      <a:pt x="222" y="134"/>
                    </a:lnTo>
                    <a:lnTo>
                      <a:pt x="221" y="134"/>
                    </a:lnTo>
                    <a:lnTo>
                      <a:pt x="221" y="136"/>
                    </a:lnTo>
                    <a:lnTo>
                      <a:pt x="221" y="138"/>
                    </a:lnTo>
                    <a:lnTo>
                      <a:pt x="222" y="138"/>
                    </a:lnTo>
                    <a:lnTo>
                      <a:pt x="222" y="139"/>
                    </a:lnTo>
                    <a:lnTo>
                      <a:pt x="224" y="139"/>
                    </a:lnTo>
                    <a:lnTo>
                      <a:pt x="222" y="141"/>
                    </a:lnTo>
                    <a:lnTo>
                      <a:pt x="222" y="143"/>
                    </a:lnTo>
                    <a:lnTo>
                      <a:pt x="224" y="144"/>
                    </a:lnTo>
                    <a:lnTo>
                      <a:pt x="224" y="146"/>
                    </a:lnTo>
                    <a:lnTo>
                      <a:pt x="226" y="148"/>
                    </a:lnTo>
                    <a:lnTo>
                      <a:pt x="226" y="150"/>
                    </a:lnTo>
                    <a:lnTo>
                      <a:pt x="227" y="150"/>
                    </a:lnTo>
                    <a:lnTo>
                      <a:pt x="227" y="151"/>
                    </a:lnTo>
                    <a:lnTo>
                      <a:pt x="229" y="151"/>
                    </a:lnTo>
                    <a:lnTo>
                      <a:pt x="229" y="153"/>
                    </a:lnTo>
                    <a:lnTo>
                      <a:pt x="231" y="153"/>
                    </a:lnTo>
                    <a:lnTo>
                      <a:pt x="229" y="155"/>
                    </a:lnTo>
                    <a:lnTo>
                      <a:pt x="229" y="156"/>
                    </a:lnTo>
                    <a:lnTo>
                      <a:pt x="231" y="156"/>
                    </a:lnTo>
                    <a:lnTo>
                      <a:pt x="231" y="160"/>
                    </a:lnTo>
                    <a:lnTo>
                      <a:pt x="233" y="161"/>
                    </a:lnTo>
                    <a:lnTo>
                      <a:pt x="233" y="163"/>
                    </a:lnTo>
                    <a:lnTo>
                      <a:pt x="231" y="161"/>
                    </a:lnTo>
                    <a:lnTo>
                      <a:pt x="229" y="161"/>
                    </a:lnTo>
                    <a:lnTo>
                      <a:pt x="227" y="160"/>
                    </a:lnTo>
                    <a:lnTo>
                      <a:pt x="227" y="158"/>
                    </a:lnTo>
                    <a:lnTo>
                      <a:pt x="226" y="158"/>
                    </a:lnTo>
                    <a:lnTo>
                      <a:pt x="224" y="158"/>
                    </a:lnTo>
                    <a:lnTo>
                      <a:pt x="224" y="156"/>
                    </a:lnTo>
                    <a:lnTo>
                      <a:pt x="222" y="155"/>
                    </a:lnTo>
                    <a:lnTo>
                      <a:pt x="221" y="155"/>
                    </a:lnTo>
                    <a:lnTo>
                      <a:pt x="221" y="156"/>
                    </a:lnTo>
                    <a:lnTo>
                      <a:pt x="221" y="158"/>
                    </a:lnTo>
                    <a:lnTo>
                      <a:pt x="221" y="156"/>
                    </a:lnTo>
                    <a:lnTo>
                      <a:pt x="219" y="156"/>
                    </a:lnTo>
                    <a:lnTo>
                      <a:pt x="217" y="156"/>
                    </a:lnTo>
                    <a:lnTo>
                      <a:pt x="216" y="155"/>
                    </a:lnTo>
                    <a:lnTo>
                      <a:pt x="216" y="153"/>
                    </a:lnTo>
                    <a:lnTo>
                      <a:pt x="214" y="153"/>
                    </a:lnTo>
                    <a:lnTo>
                      <a:pt x="214" y="151"/>
                    </a:lnTo>
                    <a:lnTo>
                      <a:pt x="212" y="151"/>
                    </a:lnTo>
                    <a:lnTo>
                      <a:pt x="212" y="150"/>
                    </a:lnTo>
                    <a:lnTo>
                      <a:pt x="210" y="150"/>
                    </a:lnTo>
                    <a:lnTo>
                      <a:pt x="209" y="150"/>
                    </a:lnTo>
                    <a:lnTo>
                      <a:pt x="207" y="150"/>
                    </a:lnTo>
                    <a:lnTo>
                      <a:pt x="205" y="150"/>
                    </a:lnTo>
                    <a:lnTo>
                      <a:pt x="204" y="150"/>
                    </a:lnTo>
                    <a:lnTo>
                      <a:pt x="202" y="150"/>
                    </a:lnTo>
                    <a:lnTo>
                      <a:pt x="200" y="151"/>
                    </a:lnTo>
                    <a:lnTo>
                      <a:pt x="199" y="151"/>
                    </a:lnTo>
                    <a:lnTo>
                      <a:pt x="197" y="151"/>
                    </a:lnTo>
                    <a:lnTo>
                      <a:pt x="197" y="150"/>
                    </a:lnTo>
                    <a:lnTo>
                      <a:pt x="197" y="148"/>
                    </a:lnTo>
                    <a:lnTo>
                      <a:pt x="197" y="146"/>
                    </a:lnTo>
                    <a:lnTo>
                      <a:pt x="195" y="146"/>
                    </a:lnTo>
                    <a:lnTo>
                      <a:pt x="195" y="144"/>
                    </a:lnTo>
                    <a:lnTo>
                      <a:pt x="194" y="144"/>
                    </a:lnTo>
                    <a:lnTo>
                      <a:pt x="194" y="146"/>
                    </a:lnTo>
                    <a:lnTo>
                      <a:pt x="195" y="148"/>
                    </a:lnTo>
                    <a:lnTo>
                      <a:pt x="195" y="150"/>
                    </a:lnTo>
                    <a:lnTo>
                      <a:pt x="194" y="150"/>
                    </a:lnTo>
                    <a:lnTo>
                      <a:pt x="192" y="148"/>
                    </a:lnTo>
                    <a:lnTo>
                      <a:pt x="190" y="148"/>
                    </a:lnTo>
                    <a:lnTo>
                      <a:pt x="188" y="148"/>
                    </a:lnTo>
                    <a:lnTo>
                      <a:pt x="188" y="146"/>
                    </a:lnTo>
                    <a:lnTo>
                      <a:pt x="188" y="144"/>
                    </a:lnTo>
                    <a:lnTo>
                      <a:pt x="187" y="144"/>
                    </a:lnTo>
                    <a:lnTo>
                      <a:pt x="185" y="144"/>
                    </a:lnTo>
                    <a:lnTo>
                      <a:pt x="185" y="143"/>
                    </a:lnTo>
                    <a:lnTo>
                      <a:pt x="183" y="143"/>
                    </a:lnTo>
                    <a:lnTo>
                      <a:pt x="183" y="141"/>
                    </a:lnTo>
                    <a:lnTo>
                      <a:pt x="183" y="139"/>
                    </a:lnTo>
                    <a:lnTo>
                      <a:pt x="182" y="139"/>
                    </a:lnTo>
                    <a:lnTo>
                      <a:pt x="182" y="138"/>
                    </a:lnTo>
                    <a:lnTo>
                      <a:pt x="182" y="136"/>
                    </a:lnTo>
                    <a:lnTo>
                      <a:pt x="180" y="136"/>
                    </a:lnTo>
                    <a:lnTo>
                      <a:pt x="180" y="134"/>
                    </a:lnTo>
                    <a:lnTo>
                      <a:pt x="178" y="134"/>
                    </a:lnTo>
                    <a:lnTo>
                      <a:pt x="177" y="136"/>
                    </a:lnTo>
                    <a:lnTo>
                      <a:pt x="177" y="138"/>
                    </a:lnTo>
                    <a:lnTo>
                      <a:pt x="175" y="138"/>
                    </a:lnTo>
                    <a:lnTo>
                      <a:pt x="175" y="139"/>
                    </a:lnTo>
                    <a:lnTo>
                      <a:pt x="173" y="139"/>
                    </a:lnTo>
                    <a:lnTo>
                      <a:pt x="173" y="141"/>
                    </a:lnTo>
                    <a:lnTo>
                      <a:pt x="172" y="141"/>
                    </a:lnTo>
                    <a:lnTo>
                      <a:pt x="172" y="143"/>
                    </a:lnTo>
                    <a:lnTo>
                      <a:pt x="170" y="143"/>
                    </a:lnTo>
                    <a:lnTo>
                      <a:pt x="170" y="144"/>
                    </a:lnTo>
                    <a:lnTo>
                      <a:pt x="168" y="144"/>
                    </a:lnTo>
                    <a:lnTo>
                      <a:pt x="166" y="144"/>
                    </a:lnTo>
                    <a:lnTo>
                      <a:pt x="166" y="143"/>
                    </a:lnTo>
                    <a:lnTo>
                      <a:pt x="165" y="143"/>
                    </a:lnTo>
                    <a:lnTo>
                      <a:pt x="165" y="141"/>
                    </a:lnTo>
                    <a:lnTo>
                      <a:pt x="165" y="139"/>
                    </a:lnTo>
                    <a:lnTo>
                      <a:pt x="165" y="138"/>
                    </a:lnTo>
                    <a:lnTo>
                      <a:pt x="163" y="138"/>
                    </a:lnTo>
                    <a:lnTo>
                      <a:pt x="163" y="136"/>
                    </a:lnTo>
                    <a:lnTo>
                      <a:pt x="163" y="134"/>
                    </a:lnTo>
                    <a:lnTo>
                      <a:pt x="163" y="133"/>
                    </a:lnTo>
                    <a:lnTo>
                      <a:pt x="163" y="131"/>
                    </a:lnTo>
                    <a:lnTo>
                      <a:pt x="163" y="129"/>
                    </a:lnTo>
                    <a:lnTo>
                      <a:pt x="163" y="127"/>
                    </a:lnTo>
                    <a:lnTo>
                      <a:pt x="165" y="127"/>
                    </a:lnTo>
                    <a:lnTo>
                      <a:pt x="165" y="126"/>
                    </a:lnTo>
                    <a:lnTo>
                      <a:pt x="165" y="124"/>
                    </a:lnTo>
                    <a:lnTo>
                      <a:pt x="166" y="122"/>
                    </a:lnTo>
                    <a:lnTo>
                      <a:pt x="166" y="121"/>
                    </a:lnTo>
                    <a:lnTo>
                      <a:pt x="168" y="121"/>
                    </a:lnTo>
                    <a:lnTo>
                      <a:pt x="170" y="121"/>
                    </a:lnTo>
                    <a:lnTo>
                      <a:pt x="170" y="119"/>
                    </a:lnTo>
                    <a:lnTo>
                      <a:pt x="168" y="119"/>
                    </a:lnTo>
                    <a:lnTo>
                      <a:pt x="168" y="117"/>
                    </a:lnTo>
                    <a:lnTo>
                      <a:pt x="168" y="114"/>
                    </a:lnTo>
                    <a:lnTo>
                      <a:pt x="170" y="112"/>
                    </a:lnTo>
                    <a:lnTo>
                      <a:pt x="170" y="111"/>
                    </a:lnTo>
                    <a:lnTo>
                      <a:pt x="172" y="111"/>
                    </a:lnTo>
                    <a:lnTo>
                      <a:pt x="172" y="109"/>
                    </a:lnTo>
                    <a:lnTo>
                      <a:pt x="172" y="105"/>
                    </a:lnTo>
                    <a:lnTo>
                      <a:pt x="172" y="104"/>
                    </a:lnTo>
                    <a:lnTo>
                      <a:pt x="172" y="102"/>
                    </a:lnTo>
                    <a:lnTo>
                      <a:pt x="173" y="99"/>
                    </a:lnTo>
                    <a:lnTo>
                      <a:pt x="177" y="95"/>
                    </a:lnTo>
                    <a:lnTo>
                      <a:pt x="178" y="92"/>
                    </a:lnTo>
                    <a:lnTo>
                      <a:pt x="175" y="90"/>
                    </a:lnTo>
                    <a:lnTo>
                      <a:pt x="172" y="87"/>
                    </a:lnTo>
                    <a:lnTo>
                      <a:pt x="170" y="85"/>
                    </a:lnTo>
                    <a:lnTo>
                      <a:pt x="168" y="83"/>
                    </a:lnTo>
                    <a:lnTo>
                      <a:pt x="166" y="85"/>
                    </a:lnTo>
                    <a:lnTo>
                      <a:pt x="165" y="89"/>
                    </a:lnTo>
                    <a:lnTo>
                      <a:pt x="163" y="90"/>
                    </a:lnTo>
                    <a:lnTo>
                      <a:pt x="163" y="89"/>
                    </a:lnTo>
                    <a:lnTo>
                      <a:pt x="161" y="89"/>
                    </a:lnTo>
                    <a:lnTo>
                      <a:pt x="160" y="89"/>
                    </a:lnTo>
                    <a:lnTo>
                      <a:pt x="158" y="89"/>
                    </a:lnTo>
                    <a:lnTo>
                      <a:pt x="156" y="89"/>
                    </a:lnTo>
                    <a:lnTo>
                      <a:pt x="155" y="87"/>
                    </a:lnTo>
                    <a:lnTo>
                      <a:pt x="155" y="85"/>
                    </a:lnTo>
                    <a:lnTo>
                      <a:pt x="153" y="83"/>
                    </a:lnTo>
                    <a:lnTo>
                      <a:pt x="151" y="83"/>
                    </a:lnTo>
                    <a:lnTo>
                      <a:pt x="148" y="82"/>
                    </a:lnTo>
                    <a:lnTo>
                      <a:pt x="144" y="82"/>
                    </a:lnTo>
                    <a:lnTo>
                      <a:pt x="143" y="82"/>
                    </a:lnTo>
                    <a:lnTo>
                      <a:pt x="139" y="82"/>
                    </a:lnTo>
                    <a:lnTo>
                      <a:pt x="134" y="78"/>
                    </a:lnTo>
                    <a:lnTo>
                      <a:pt x="134" y="77"/>
                    </a:lnTo>
                    <a:lnTo>
                      <a:pt x="134" y="73"/>
                    </a:lnTo>
                    <a:lnTo>
                      <a:pt x="136" y="72"/>
                    </a:lnTo>
                    <a:lnTo>
                      <a:pt x="138" y="68"/>
                    </a:lnTo>
                    <a:lnTo>
                      <a:pt x="136" y="68"/>
                    </a:lnTo>
                    <a:lnTo>
                      <a:pt x="134" y="66"/>
                    </a:lnTo>
                    <a:lnTo>
                      <a:pt x="133" y="66"/>
                    </a:lnTo>
                    <a:lnTo>
                      <a:pt x="131" y="66"/>
                    </a:lnTo>
                    <a:lnTo>
                      <a:pt x="131" y="65"/>
                    </a:lnTo>
                    <a:lnTo>
                      <a:pt x="129" y="63"/>
                    </a:lnTo>
                    <a:lnTo>
                      <a:pt x="127" y="63"/>
                    </a:lnTo>
                    <a:lnTo>
                      <a:pt x="122" y="61"/>
                    </a:lnTo>
                    <a:lnTo>
                      <a:pt x="121" y="63"/>
                    </a:lnTo>
                    <a:lnTo>
                      <a:pt x="119" y="63"/>
                    </a:lnTo>
                    <a:lnTo>
                      <a:pt x="117" y="63"/>
                    </a:lnTo>
                    <a:lnTo>
                      <a:pt x="116" y="61"/>
                    </a:lnTo>
                    <a:lnTo>
                      <a:pt x="116" y="56"/>
                    </a:lnTo>
                    <a:lnTo>
                      <a:pt x="114" y="53"/>
                    </a:lnTo>
                    <a:lnTo>
                      <a:pt x="111" y="48"/>
                    </a:lnTo>
                    <a:lnTo>
                      <a:pt x="109" y="48"/>
                    </a:lnTo>
                    <a:lnTo>
                      <a:pt x="107" y="48"/>
                    </a:lnTo>
                    <a:lnTo>
                      <a:pt x="105" y="46"/>
                    </a:lnTo>
                    <a:lnTo>
                      <a:pt x="104" y="43"/>
                    </a:lnTo>
                    <a:lnTo>
                      <a:pt x="104" y="41"/>
                    </a:lnTo>
                    <a:lnTo>
                      <a:pt x="102" y="41"/>
                    </a:lnTo>
                    <a:lnTo>
                      <a:pt x="99" y="41"/>
                    </a:lnTo>
                    <a:lnTo>
                      <a:pt x="95" y="39"/>
                    </a:lnTo>
                    <a:lnTo>
                      <a:pt x="94" y="39"/>
                    </a:lnTo>
                    <a:lnTo>
                      <a:pt x="94" y="38"/>
                    </a:lnTo>
                    <a:lnTo>
                      <a:pt x="90" y="34"/>
                    </a:lnTo>
                    <a:lnTo>
                      <a:pt x="87" y="34"/>
                    </a:lnTo>
                    <a:lnTo>
                      <a:pt x="85" y="34"/>
                    </a:lnTo>
                    <a:lnTo>
                      <a:pt x="83" y="34"/>
                    </a:lnTo>
                    <a:lnTo>
                      <a:pt x="82" y="34"/>
                    </a:lnTo>
                    <a:lnTo>
                      <a:pt x="80" y="38"/>
                    </a:lnTo>
                    <a:lnTo>
                      <a:pt x="78" y="41"/>
                    </a:lnTo>
                    <a:lnTo>
                      <a:pt x="75" y="41"/>
                    </a:lnTo>
                    <a:lnTo>
                      <a:pt x="73" y="41"/>
                    </a:lnTo>
                    <a:lnTo>
                      <a:pt x="68" y="43"/>
                    </a:lnTo>
                    <a:lnTo>
                      <a:pt x="67" y="46"/>
                    </a:lnTo>
                    <a:lnTo>
                      <a:pt x="67" y="48"/>
                    </a:lnTo>
                    <a:lnTo>
                      <a:pt x="68" y="48"/>
                    </a:lnTo>
                    <a:lnTo>
                      <a:pt x="70" y="50"/>
                    </a:lnTo>
                    <a:lnTo>
                      <a:pt x="70" y="51"/>
                    </a:lnTo>
                    <a:lnTo>
                      <a:pt x="68" y="53"/>
                    </a:lnTo>
                    <a:lnTo>
                      <a:pt x="61" y="55"/>
                    </a:lnTo>
                    <a:lnTo>
                      <a:pt x="55" y="55"/>
                    </a:lnTo>
                    <a:lnTo>
                      <a:pt x="53" y="53"/>
                    </a:lnTo>
                    <a:lnTo>
                      <a:pt x="48" y="51"/>
                    </a:lnTo>
                    <a:lnTo>
                      <a:pt x="46" y="50"/>
                    </a:lnTo>
                    <a:lnTo>
                      <a:pt x="48" y="50"/>
                    </a:lnTo>
                    <a:lnTo>
                      <a:pt x="48" y="48"/>
                    </a:lnTo>
                    <a:lnTo>
                      <a:pt x="46" y="48"/>
                    </a:lnTo>
                    <a:lnTo>
                      <a:pt x="44" y="51"/>
                    </a:lnTo>
                    <a:lnTo>
                      <a:pt x="41" y="58"/>
                    </a:lnTo>
                    <a:lnTo>
                      <a:pt x="38" y="66"/>
                    </a:lnTo>
                    <a:lnTo>
                      <a:pt x="33" y="65"/>
                    </a:lnTo>
                    <a:lnTo>
                      <a:pt x="31" y="63"/>
                    </a:lnTo>
                    <a:lnTo>
                      <a:pt x="31" y="65"/>
                    </a:lnTo>
                    <a:lnTo>
                      <a:pt x="29" y="65"/>
                    </a:lnTo>
                    <a:lnTo>
                      <a:pt x="22" y="75"/>
                    </a:lnTo>
                    <a:lnTo>
                      <a:pt x="22" y="77"/>
                    </a:lnTo>
                    <a:lnTo>
                      <a:pt x="21" y="78"/>
                    </a:lnTo>
                    <a:lnTo>
                      <a:pt x="19" y="80"/>
                    </a:lnTo>
                    <a:lnTo>
                      <a:pt x="14" y="87"/>
                    </a:lnTo>
                    <a:lnTo>
                      <a:pt x="12" y="89"/>
                    </a:lnTo>
                    <a:lnTo>
                      <a:pt x="7" y="94"/>
                    </a:lnTo>
                    <a:lnTo>
                      <a:pt x="7" y="89"/>
                    </a:lnTo>
                    <a:lnTo>
                      <a:pt x="7" y="87"/>
                    </a:lnTo>
                    <a:lnTo>
                      <a:pt x="4" y="65"/>
                    </a:lnTo>
                    <a:lnTo>
                      <a:pt x="4" y="63"/>
                    </a:lnTo>
                    <a:lnTo>
                      <a:pt x="0" y="46"/>
                    </a:lnTo>
                    <a:lnTo>
                      <a:pt x="6" y="46"/>
                    </a:lnTo>
                    <a:lnTo>
                      <a:pt x="34" y="39"/>
                    </a:lnTo>
                    <a:lnTo>
                      <a:pt x="43" y="39"/>
                    </a:lnTo>
                    <a:lnTo>
                      <a:pt x="70" y="34"/>
                    </a:lnTo>
                    <a:lnTo>
                      <a:pt x="72" y="33"/>
                    </a:lnTo>
                    <a:close/>
                  </a:path>
                </a:pathLst>
              </a:custGeom>
              <a:solidFill>
                <a:srgbClr val="BFFF8C"/>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48" name="Freeform 39"/>
              <p:cNvSpPr>
                <a:spLocks noEditPoints="1"/>
              </p:cNvSpPr>
              <p:nvPr/>
            </p:nvSpPr>
            <p:spPr bwMode="auto">
              <a:xfrm>
                <a:off x="8424863" y="2286000"/>
                <a:ext cx="371475" cy="225425"/>
              </a:xfrm>
              <a:custGeom>
                <a:avLst/>
                <a:gdLst>
                  <a:gd name="T0" fmla="*/ 229 w 234"/>
                  <a:gd name="T1" fmla="*/ 135 h 142"/>
                  <a:gd name="T2" fmla="*/ 213 w 234"/>
                  <a:gd name="T3" fmla="*/ 134 h 142"/>
                  <a:gd name="T4" fmla="*/ 227 w 234"/>
                  <a:gd name="T5" fmla="*/ 129 h 142"/>
                  <a:gd name="T6" fmla="*/ 190 w 234"/>
                  <a:gd name="T7" fmla="*/ 124 h 142"/>
                  <a:gd name="T8" fmla="*/ 198 w 234"/>
                  <a:gd name="T9" fmla="*/ 130 h 142"/>
                  <a:gd name="T10" fmla="*/ 202 w 234"/>
                  <a:gd name="T11" fmla="*/ 132 h 142"/>
                  <a:gd name="T12" fmla="*/ 183 w 234"/>
                  <a:gd name="T13" fmla="*/ 141 h 142"/>
                  <a:gd name="T14" fmla="*/ 183 w 234"/>
                  <a:gd name="T15" fmla="*/ 137 h 142"/>
                  <a:gd name="T16" fmla="*/ 190 w 234"/>
                  <a:gd name="T17" fmla="*/ 124 h 142"/>
                  <a:gd name="T18" fmla="*/ 141 w 234"/>
                  <a:gd name="T19" fmla="*/ 2 h 142"/>
                  <a:gd name="T20" fmla="*/ 151 w 234"/>
                  <a:gd name="T21" fmla="*/ 17 h 142"/>
                  <a:gd name="T22" fmla="*/ 158 w 234"/>
                  <a:gd name="T23" fmla="*/ 13 h 142"/>
                  <a:gd name="T24" fmla="*/ 159 w 234"/>
                  <a:gd name="T25" fmla="*/ 24 h 142"/>
                  <a:gd name="T26" fmla="*/ 149 w 234"/>
                  <a:gd name="T27" fmla="*/ 29 h 142"/>
                  <a:gd name="T28" fmla="*/ 151 w 234"/>
                  <a:gd name="T29" fmla="*/ 35 h 142"/>
                  <a:gd name="T30" fmla="*/ 147 w 234"/>
                  <a:gd name="T31" fmla="*/ 42 h 142"/>
                  <a:gd name="T32" fmla="*/ 142 w 234"/>
                  <a:gd name="T33" fmla="*/ 46 h 142"/>
                  <a:gd name="T34" fmla="*/ 144 w 234"/>
                  <a:gd name="T35" fmla="*/ 51 h 142"/>
                  <a:gd name="T36" fmla="*/ 147 w 234"/>
                  <a:gd name="T37" fmla="*/ 58 h 142"/>
                  <a:gd name="T38" fmla="*/ 152 w 234"/>
                  <a:gd name="T39" fmla="*/ 52 h 142"/>
                  <a:gd name="T40" fmla="*/ 163 w 234"/>
                  <a:gd name="T41" fmla="*/ 59 h 142"/>
                  <a:gd name="T42" fmla="*/ 173 w 234"/>
                  <a:gd name="T43" fmla="*/ 69 h 142"/>
                  <a:gd name="T44" fmla="*/ 171 w 234"/>
                  <a:gd name="T45" fmla="*/ 76 h 142"/>
                  <a:gd name="T46" fmla="*/ 181 w 234"/>
                  <a:gd name="T47" fmla="*/ 83 h 142"/>
                  <a:gd name="T48" fmla="*/ 186 w 234"/>
                  <a:gd name="T49" fmla="*/ 93 h 142"/>
                  <a:gd name="T50" fmla="*/ 196 w 234"/>
                  <a:gd name="T51" fmla="*/ 96 h 142"/>
                  <a:gd name="T52" fmla="*/ 207 w 234"/>
                  <a:gd name="T53" fmla="*/ 93 h 142"/>
                  <a:gd name="T54" fmla="*/ 215 w 234"/>
                  <a:gd name="T55" fmla="*/ 88 h 142"/>
                  <a:gd name="T56" fmla="*/ 213 w 234"/>
                  <a:gd name="T57" fmla="*/ 76 h 142"/>
                  <a:gd name="T58" fmla="*/ 210 w 234"/>
                  <a:gd name="T59" fmla="*/ 76 h 142"/>
                  <a:gd name="T60" fmla="*/ 200 w 234"/>
                  <a:gd name="T61" fmla="*/ 64 h 142"/>
                  <a:gd name="T62" fmla="*/ 202 w 234"/>
                  <a:gd name="T63" fmla="*/ 63 h 142"/>
                  <a:gd name="T64" fmla="*/ 215 w 234"/>
                  <a:gd name="T65" fmla="*/ 71 h 142"/>
                  <a:gd name="T66" fmla="*/ 225 w 234"/>
                  <a:gd name="T67" fmla="*/ 95 h 142"/>
                  <a:gd name="T68" fmla="*/ 224 w 234"/>
                  <a:gd name="T69" fmla="*/ 107 h 142"/>
                  <a:gd name="T70" fmla="*/ 224 w 234"/>
                  <a:gd name="T71" fmla="*/ 98 h 142"/>
                  <a:gd name="T72" fmla="*/ 213 w 234"/>
                  <a:gd name="T73" fmla="*/ 100 h 142"/>
                  <a:gd name="T74" fmla="*/ 205 w 234"/>
                  <a:gd name="T75" fmla="*/ 105 h 142"/>
                  <a:gd name="T76" fmla="*/ 196 w 234"/>
                  <a:gd name="T77" fmla="*/ 112 h 142"/>
                  <a:gd name="T78" fmla="*/ 188 w 234"/>
                  <a:gd name="T79" fmla="*/ 117 h 142"/>
                  <a:gd name="T80" fmla="*/ 180 w 234"/>
                  <a:gd name="T81" fmla="*/ 127 h 142"/>
                  <a:gd name="T82" fmla="*/ 173 w 234"/>
                  <a:gd name="T83" fmla="*/ 134 h 142"/>
                  <a:gd name="T84" fmla="*/ 176 w 234"/>
                  <a:gd name="T85" fmla="*/ 129 h 142"/>
                  <a:gd name="T86" fmla="*/ 185 w 234"/>
                  <a:gd name="T87" fmla="*/ 118 h 142"/>
                  <a:gd name="T88" fmla="*/ 181 w 234"/>
                  <a:gd name="T89" fmla="*/ 107 h 142"/>
                  <a:gd name="T90" fmla="*/ 176 w 234"/>
                  <a:gd name="T91" fmla="*/ 102 h 142"/>
                  <a:gd name="T92" fmla="*/ 174 w 234"/>
                  <a:gd name="T93" fmla="*/ 108 h 142"/>
                  <a:gd name="T94" fmla="*/ 171 w 234"/>
                  <a:gd name="T95" fmla="*/ 115 h 142"/>
                  <a:gd name="T96" fmla="*/ 168 w 234"/>
                  <a:gd name="T97" fmla="*/ 115 h 142"/>
                  <a:gd name="T98" fmla="*/ 168 w 234"/>
                  <a:gd name="T99" fmla="*/ 122 h 142"/>
                  <a:gd name="T100" fmla="*/ 159 w 234"/>
                  <a:gd name="T101" fmla="*/ 129 h 142"/>
                  <a:gd name="T102" fmla="*/ 146 w 234"/>
                  <a:gd name="T103" fmla="*/ 113 h 142"/>
                  <a:gd name="T104" fmla="*/ 132 w 234"/>
                  <a:gd name="T105" fmla="*/ 98 h 142"/>
                  <a:gd name="T106" fmla="*/ 120 w 234"/>
                  <a:gd name="T107" fmla="*/ 90 h 142"/>
                  <a:gd name="T108" fmla="*/ 83 w 234"/>
                  <a:gd name="T109" fmla="*/ 98 h 142"/>
                  <a:gd name="T110" fmla="*/ 46 w 234"/>
                  <a:gd name="T111" fmla="*/ 110 h 142"/>
                  <a:gd name="T112" fmla="*/ 17 w 234"/>
                  <a:gd name="T113" fmla="*/ 113 h 142"/>
                  <a:gd name="T114" fmla="*/ 0 w 234"/>
                  <a:gd name="T115" fmla="*/ 49 h 142"/>
                  <a:gd name="T116" fmla="*/ 49 w 234"/>
                  <a:gd name="T117" fmla="*/ 39 h 142"/>
                  <a:gd name="T118" fmla="*/ 88 w 234"/>
                  <a:gd name="T119" fmla="*/ 30 h 142"/>
                  <a:gd name="T120" fmla="*/ 122 w 234"/>
                  <a:gd name="T121" fmla="*/ 19 h 142"/>
                  <a:gd name="T122" fmla="*/ 132 w 234"/>
                  <a:gd name="T123" fmla="*/ 5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34" h="142">
                    <a:moveTo>
                      <a:pt x="227" y="124"/>
                    </a:moveTo>
                    <a:lnTo>
                      <a:pt x="234" y="130"/>
                    </a:lnTo>
                    <a:lnTo>
                      <a:pt x="234" y="132"/>
                    </a:lnTo>
                    <a:lnTo>
                      <a:pt x="234" y="134"/>
                    </a:lnTo>
                    <a:lnTo>
                      <a:pt x="232" y="135"/>
                    </a:lnTo>
                    <a:lnTo>
                      <a:pt x="230" y="135"/>
                    </a:lnTo>
                    <a:lnTo>
                      <a:pt x="229" y="135"/>
                    </a:lnTo>
                    <a:lnTo>
                      <a:pt x="227" y="137"/>
                    </a:lnTo>
                    <a:lnTo>
                      <a:pt x="225" y="137"/>
                    </a:lnTo>
                    <a:lnTo>
                      <a:pt x="220" y="137"/>
                    </a:lnTo>
                    <a:lnTo>
                      <a:pt x="217" y="135"/>
                    </a:lnTo>
                    <a:lnTo>
                      <a:pt x="215" y="135"/>
                    </a:lnTo>
                    <a:lnTo>
                      <a:pt x="213" y="135"/>
                    </a:lnTo>
                    <a:lnTo>
                      <a:pt x="213" y="134"/>
                    </a:lnTo>
                    <a:lnTo>
                      <a:pt x="215" y="134"/>
                    </a:lnTo>
                    <a:lnTo>
                      <a:pt x="217" y="135"/>
                    </a:lnTo>
                    <a:lnTo>
                      <a:pt x="219" y="134"/>
                    </a:lnTo>
                    <a:lnTo>
                      <a:pt x="224" y="132"/>
                    </a:lnTo>
                    <a:lnTo>
                      <a:pt x="225" y="132"/>
                    </a:lnTo>
                    <a:lnTo>
                      <a:pt x="227" y="130"/>
                    </a:lnTo>
                    <a:lnTo>
                      <a:pt x="227" y="129"/>
                    </a:lnTo>
                    <a:lnTo>
                      <a:pt x="227" y="127"/>
                    </a:lnTo>
                    <a:lnTo>
                      <a:pt x="227" y="125"/>
                    </a:lnTo>
                    <a:lnTo>
                      <a:pt x="227" y="124"/>
                    </a:lnTo>
                    <a:lnTo>
                      <a:pt x="225" y="124"/>
                    </a:lnTo>
                    <a:lnTo>
                      <a:pt x="225" y="122"/>
                    </a:lnTo>
                    <a:lnTo>
                      <a:pt x="227" y="124"/>
                    </a:lnTo>
                    <a:close/>
                    <a:moveTo>
                      <a:pt x="190" y="124"/>
                    </a:moveTo>
                    <a:lnTo>
                      <a:pt x="191" y="124"/>
                    </a:lnTo>
                    <a:lnTo>
                      <a:pt x="193" y="125"/>
                    </a:lnTo>
                    <a:lnTo>
                      <a:pt x="193" y="127"/>
                    </a:lnTo>
                    <a:lnTo>
                      <a:pt x="193" y="129"/>
                    </a:lnTo>
                    <a:lnTo>
                      <a:pt x="195" y="129"/>
                    </a:lnTo>
                    <a:lnTo>
                      <a:pt x="196" y="129"/>
                    </a:lnTo>
                    <a:lnTo>
                      <a:pt x="198" y="130"/>
                    </a:lnTo>
                    <a:lnTo>
                      <a:pt x="200" y="129"/>
                    </a:lnTo>
                    <a:lnTo>
                      <a:pt x="198" y="129"/>
                    </a:lnTo>
                    <a:lnTo>
                      <a:pt x="198" y="127"/>
                    </a:lnTo>
                    <a:lnTo>
                      <a:pt x="200" y="127"/>
                    </a:lnTo>
                    <a:lnTo>
                      <a:pt x="202" y="129"/>
                    </a:lnTo>
                    <a:lnTo>
                      <a:pt x="202" y="130"/>
                    </a:lnTo>
                    <a:lnTo>
                      <a:pt x="202" y="132"/>
                    </a:lnTo>
                    <a:lnTo>
                      <a:pt x="202" y="134"/>
                    </a:lnTo>
                    <a:lnTo>
                      <a:pt x="198" y="134"/>
                    </a:lnTo>
                    <a:lnTo>
                      <a:pt x="196" y="134"/>
                    </a:lnTo>
                    <a:lnTo>
                      <a:pt x="193" y="135"/>
                    </a:lnTo>
                    <a:lnTo>
                      <a:pt x="186" y="137"/>
                    </a:lnTo>
                    <a:lnTo>
                      <a:pt x="185" y="139"/>
                    </a:lnTo>
                    <a:lnTo>
                      <a:pt x="183" y="141"/>
                    </a:lnTo>
                    <a:lnTo>
                      <a:pt x="183" y="142"/>
                    </a:lnTo>
                    <a:lnTo>
                      <a:pt x="181" y="142"/>
                    </a:lnTo>
                    <a:lnTo>
                      <a:pt x="180" y="141"/>
                    </a:lnTo>
                    <a:lnTo>
                      <a:pt x="178" y="139"/>
                    </a:lnTo>
                    <a:lnTo>
                      <a:pt x="180" y="139"/>
                    </a:lnTo>
                    <a:lnTo>
                      <a:pt x="181" y="139"/>
                    </a:lnTo>
                    <a:lnTo>
                      <a:pt x="183" y="137"/>
                    </a:lnTo>
                    <a:lnTo>
                      <a:pt x="183" y="134"/>
                    </a:lnTo>
                    <a:lnTo>
                      <a:pt x="185" y="134"/>
                    </a:lnTo>
                    <a:lnTo>
                      <a:pt x="185" y="132"/>
                    </a:lnTo>
                    <a:lnTo>
                      <a:pt x="185" y="130"/>
                    </a:lnTo>
                    <a:lnTo>
                      <a:pt x="185" y="129"/>
                    </a:lnTo>
                    <a:lnTo>
                      <a:pt x="186" y="125"/>
                    </a:lnTo>
                    <a:lnTo>
                      <a:pt x="190" y="124"/>
                    </a:lnTo>
                    <a:close/>
                    <a:moveTo>
                      <a:pt x="173" y="118"/>
                    </a:moveTo>
                    <a:lnTo>
                      <a:pt x="173" y="117"/>
                    </a:lnTo>
                    <a:lnTo>
                      <a:pt x="173" y="115"/>
                    </a:lnTo>
                    <a:lnTo>
                      <a:pt x="173" y="117"/>
                    </a:lnTo>
                    <a:lnTo>
                      <a:pt x="173" y="118"/>
                    </a:lnTo>
                    <a:close/>
                    <a:moveTo>
                      <a:pt x="137" y="2"/>
                    </a:moveTo>
                    <a:lnTo>
                      <a:pt x="141" y="2"/>
                    </a:lnTo>
                    <a:lnTo>
                      <a:pt x="142" y="0"/>
                    </a:lnTo>
                    <a:lnTo>
                      <a:pt x="142" y="3"/>
                    </a:lnTo>
                    <a:lnTo>
                      <a:pt x="144" y="8"/>
                    </a:lnTo>
                    <a:lnTo>
                      <a:pt x="146" y="12"/>
                    </a:lnTo>
                    <a:lnTo>
                      <a:pt x="149" y="15"/>
                    </a:lnTo>
                    <a:lnTo>
                      <a:pt x="149" y="17"/>
                    </a:lnTo>
                    <a:lnTo>
                      <a:pt x="151" y="17"/>
                    </a:lnTo>
                    <a:lnTo>
                      <a:pt x="152" y="17"/>
                    </a:lnTo>
                    <a:lnTo>
                      <a:pt x="152" y="19"/>
                    </a:lnTo>
                    <a:lnTo>
                      <a:pt x="154" y="19"/>
                    </a:lnTo>
                    <a:lnTo>
                      <a:pt x="156" y="19"/>
                    </a:lnTo>
                    <a:lnTo>
                      <a:pt x="156" y="17"/>
                    </a:lnTo>
                    <a:lnTo>
                      <a:pt x="156" y="15"/>
                    </a:lnTo>
                    <a:lnTo>
                      <a:pt x="158" y="13"/>
                    </a:lnTo>
                    <a:lnTo>
                      <a:pt x="158" y="15"/>
                    </a:lnTo>
                    <a:lnTo>
                      <a:pt x="159" y="17"/>
                    </a:lnTo>
                    <a:lnTo>
                      <a:pt x="161" y="17"/>
                    </a:lnTo>
                    <a:lnTo>
                      <a:pt x="161" y="19"/>
                    </a:lnTo>
                    <a:lnTo>
                      <a:pt x="159" y="20"/>
                    </a:lnTo>
                    <a:lnTo>
                      <a:pt x="159" y="22"/>
                    </a:lnTo>
                    <a:lnTo>
                      <a:pt x="159" y="24"/>
                    </a:lnTo>
                    <a:lnTo>
                      <a:pt x="158" y="25"/>
                    </a:lnTo>
                    <a:lnTo>
                      <a:pt x="158" y="24"/>
                    </a:lnTo>
                    <a:lnTo>
                      <a:pt x="156" y="25"/>
                    </a:lnTo>
                    <a:lnTo>
                      <a:pt x="154" y="27"/>
                    </a:lnTo>
                    <a:lnTo>
                      <a:pt x="152" y="27"/>
                    </a:lnTo>
                    <a:lnTo>
                      <a:pt x="151" y="29"/>
                    </a:lnTo>
                    <a:lnTo>
                      <a:pt x="149" y="29"/>
                    </a:lnTo>
                    <a:lnTo>
                      <a:pt x="149" y="30"/>
                    </a:lnTo>
                    <a:lnTo>
                      <a:pt x="147" y="30"/>
                    </a:lnTo>
                    <a:lnTo>
                      <a:pt x="147" y="32"/>
                    </a:lnTo>
                    <a:lnTo>
                      <a:pt x="147" y="34"/>
                    </a:lnTo>
                    <a:lnTo>
                      <a:pt x="149" y="34"/>
                    </a:lnTo>
                    <a:lnTo>
                      <a:pt x="151" y="34"/>
                    </a:lnTo>
                    <a:lnTo>
                      <a:pt x="151" y="35"/>
                    </a:lnTo>
                    <a:lnTo>
                      <a:pt x="149" y="35"/>
                    </a:lnTo>
                    <a:lnTo>
                      <a:pt x="147" y="37"/>
                    </a:lnTo>
                    <a:lnTo>
                      <a:pt x="147" y="39"/>
                    </a:lnTo>
                    <a:lnTo>
                      <a:pt x="146" y="39"/>
                    </a:lnTo>
                    <a:lnTo>
                      <a:pt x="146" y="41"/>
                    </a:lnTo>
                    <a:lnTo>
                      <a:pt x="146" y="42"/>
                    </a:lnTo>
                    <a:lnTo>
                      <a:pt x="147" y="42"/>
                    </a:lnTo>
                    <a:lnTo>
                      <a:pt x="147" y="44"/>
                    </a:lnTo>
                    <a:lnTo>
                      <a:pt x="146" y="44"/>
                    </a:lnTo>
                    <a:lnTo>
                      <a:pt x="146" y="42"/>
                    </a:lnTo>
                    <a:lnTo>
                      <a:pt x="144" y="41"/>
                    </a:lnTo>
                    <a:lnTo>
                      <a:pt x="144" y="42"/>
                    </a:lnTo>
                    <a:lnTo>
                      <a:pt x="142" y="44"/>
                    </a:lnTo>
                    <a:lnTo>
                      <a:pt x="142" y="46"/>
                    </a:lnTo>
                    <a:lnTo>
                      <a:pt x="144" y="46"/>
                    </a:lnTo>
                    <a:lnTo>
                      <a:pt x="144" y="47"/>
                    </a:lnTo>
                    <a:lnTo>
                      <a:pt x="146" y="47"/>
                    </a:lnTo>
                    <a:lnTo>
                      <a:pt x="146" y="49"/>
                    </a:lnTo>
                    <a:lnTo>
                      <a:pt x="147" y="51"/>
                    </a:lnTo>
                    <a:lnTo>
                      <a:pt x="146" y="51"/>
                    </a:lnTo>
                    <a:lnTo>
                      <a:pt x="144" y="51"/>
                    </a:lnTo>
                    <a:lnTo>
                      <a:pt x="144" y="52"/>
                    </a:lnTo>
                    <a:lnTo>
                      <a:pt x="144" y="54"/>
                    </a:lnTo>
                    <a:lnTo>
                      <a:pt x="144" y="56"/>
                    </a:lnTo>
                    <a:lnTo>
                      <a:pt x="146" y="56"/>
                    </a:lnTo>
                    <a:lnTo>
                      <a:pt x="146" y="58"/>
                    </a:lnTo>
                    <a:lnTo>
                      <a:pt x="147" y="59"/>
                    </a:lnTo>
                    <a:lnTo>
                      <a:pt x="147" y="58"/>
                    </a:lnTo>
                    <a:lnTo>
                      <a:pt x="149" y="58"/>
                    </a:lnTo>
                    <a:lnTo>
                      <a:pt x="151" y="58"/>
                    </a:lnTo>
                    <a:lnTo>
                      <a:pt x="152" y="56"/>
                    </a:lnTo>
                    <a:lnTo>
                      <a:pt x="151" y="54"/>
                    </a:lnTo>
                    <a:lnTo>
                      <a:pt x="149" y="54"/>
                    </a:lnTo>
                    <a:lnTo>
                      <a:pt x="151" y="54"/>
                    </a:lnTo>
                    <a:lnTo>
                      <a:pt x="152" y="52"/>
                    </a:lnTo>
                    <a:lnTo>
                      <a:pt x="152" y="54"/>
                    </a:lnTo>
                    <a:lnTo>
                      <a:pt x="154" y="56"/>
                    </a:lnTo>
                    <a:lnTo>
                      <a:pt x="156" y="56"/>
                    </a:lnTo>
                    <a:lnTo>
                      <a:pt x="158" y="56"/>
                    </a:lnTo>
                    <a:lnTo>
                      <a:pt x="159" y="56"/>
                    </a:lnTo>
                    <a:lnTo>
                      <a:pt x="161" y="58"/>
                    </a:lnTo>
                    <a:lnTo>
                      <a:pt x="163" y="59"/>
                    </a:lnTo>
                    <a:lnTo>
                      <a:pt x="164" y="59"/>
                    </a:lnTo>
                    <a:lnTo>
                      <a:pt x="164" y="61"/>
                    </a:lnTo>
                    <a:lnTo>
                      <a:pt x="166" y="63"/>
                    </a:lnTo>
                    <a:lnTo>
                      <a:pt x="168" y="66"/>
                    </a:lnTo>
                    <a:lnTo>
                      <a:pt x="169" y="68"/>
                    </a:lnTo>
                    <a:lnTo>
                      <a:pt x="171" y="69"/>
                    </a:lnTo>
                    <a:lnTo>
                      <a:pt x="173" y="69"/>
                    </a:lnTo>
                    <a:lnTo>
                      <a:pt x="171" y="71"/>
                    </a:lnTo>
                    <a:lnTo>
                      <a:pt x="173" y="73"/>
                    </a:lnTo>
                    <a:lnTo>
                      <a:pt x="171" y="74"/>
                    </a:lnTo>
                    <a:lnTo>
                      <a:pt x="171" y="76"/>
                    </a:lnTo>
                    <a:lnTo>
                      <a:pt x="173" y="76"/>
                    </a:lnTo>
                    <a:lnTo>
                      <a:pt x="171" y="78"/>
                    </a:lnTo>
                    <a:lnTo>
                      <a:pt x="171" y="76"/>
                    </a:lnTo>
                    <a:lnTo>
                      <a:pt x="169" y="78"/>
                    </a:lnTo>
                    <a:lnTo>
                      <a:pt x="171" y="80"/>
                    </a:lnTo>
                    <a:lnTo>
                      <a:pt x="174" y="81"/>
                    </a:lnTo>
                    <a:lnTo>
                      <a:pt x="176" y="81"/>
                    </a:lnTo>
                    <a:lnTo>
                      <a:pt x="178" y="81"/>
                    </a:lnTo>
                    <a:lnTo>
                      <a:pt x="181" y="81"/>
                    </a:lnTo>
                    <a:lnTo>
                      <a:pt x="181" y="83"/>
                    </a:lnTo>
                    <a:lnTo>
                      <a:pt x="181" y="85"/>
                    </a:lnTo>
                    <a:lnTo>
                      <a:pt x="183" y="85"/>
                    </a:lnTo>
                    <a:lnTo>
                      <a:pt x="185" y="88"/>
                    </a:lnTo>
                    <a:lnTo>
                      <a:pt x="185" y="90"/>
                    </a:lnTo>
                    <a:lnTo>
                      <a:pt x="185" y="91"/>
                    </a:lnTo>
                    <a:lnTo>
                      <a:pt x="185" y="93"/>
                    </a:lnTo>
                    <a:lnTo>
                      <a:pt x="186" y="93"/>
                    </a:lnTo>
                    <a:lnTo>
                      <a:pt x="186" y="95"/>
                    </a:lnTo>
                    <a:lnTo>
                      <a:pt x="188" y="95"/>
                    </a:lnTo>
                    <a:lnTo>
                      <a:pt x="190" y="95"/>
                    </a:lnTo>
                    <a:lnTo>
                      <a:pt x="190" y="96"/>
                    </a:lnTo>
                    <a:lnTo>
                      <a:pt x="191" y="96"/>
                    </a:lnTo>
                    <a:lnTo>
                      <a:pt x="195" y="96"/>
                    </a:lnTo>
                    <a:lnTo>
                      <a:pt x="196" y="96"/>
                    </a:lnTo>
                    <a:lnTo>
                      <a:pt x="200" y="96"/>
                    </a:lnTo>
                    <a:lnTo>
                      <a:pt x="202" y="95"/>
                    </a:lnTo>
                    <a:lnTo>
                      <a:pt x="203" y="96"/>
                    </a:lnTo>
                    <a:lnTo>
                      <a:pt x="205" y="96"/>
                    </a:lnTo>
                    <a:lnTo>
                      <a:pt x="205" y="95"/>
                    </a:lnTo>
                    <a:lnTo>
                      <a:pt x="205" y="93"/>
                    </a:lnTo>
                    <a:lnTo>
                      <a:pt x="207" y="93"/>
                    </a:lnTo>
                    <a:lnTo>
                      <a:pt x="207" y="91"/>
                    </a:lnTo>
                    <a:lnTo>
                      <a:pt x="208" y="91"/>
                    </a:lnTo>
                    <a:lnTo>
                      <a:pt x="210" y="91"/>
                    </a:lnTo>
                    <a:lnTo>
                      <a:pt x="210" y="90"/>
                    </a:lnTo>
                    <a:lnTo>
                      <a:pt x="212" y="90"/>
                    </a:lnTo>
                    <a:lnTo>
                      <a:pt x="213" y="88"/>
                    </a:lnTo>
                    <a:lnTo>
                      <a:pt x="215" y="88"/>
                    </a:lnTo>
                    <a:lnTo>
                      <a:pt x="215" y="86"/>
                    </a:lnTo>
                    <a:lnTo>
                      <a:pt x="217" y="86"/>
                    </a:lnTo>
                    <a:lnTo>
                      <a:pt x="217" y="85"/>
                    </a:lnTo>
                    <a:lnTo>
                      <a:pt x="217" y="81"/>
                    </a:lnTo>
                    <a:lnTo>
                      <a:pt x="215" y="78"/>
                    </a:lnTo>
                    <a:lnTo>
                      <a:pt x="215" y="76"/>
                    </a:lnTo>
                    <a:lnTo>
                      <a:pt x="213" y="76"/>
                    </a:lnTo>
                    <a:lnTo>
                      <a:pt x="213" y="74"/>
                    </a:lnTo>
                    <a:lnTo>
                      <a:pt x="212" y="73"/>
                    </a:lnTo>
                    <a:lnTo>
                      <a:pt x="212" y="74"/>
                    </a:lnTo>
                    <a:lnTo>
                      <a:pt x="210" y="76"/>
                    </a:lnTo>
                    <a:lnTo>
                      <a:pt x="212" y="76"/>
                    </a:lnTo>
                    <a:lnTo>
                      <a:pt x="212" y="78"/>
                    </a:lnTo>
                    <a:lnTo>
                      <a:pt x="210" y="76"/>
                    </a:lnTo>
                    <a:lnTo>
                      <a:pt x="210" y="73"/>
                    </a:lnTo>
                    <a:lnTo>
                      <a:pt x="208" y="69"/>
                    </a:lnTo>
                    <a:lnTo>
                      <a:pt x="207" y="66"/>
                    </a:lnTo>
                    <a:lnTo>
                      <a:pt x="205" y="64"/>
                    </a:lnTo>
                    <a:lnTo>
                      <a:pt x="203" y="64"/>
                    </a:lnTo>
                    <a:lnTo>
                      <a:pt x="202" y="63"/>
                    </a:lnTo>
                    <a:lnTo>
                      <a:pt x="200" y="64"/>
                    </a:lnTo>
                    <a:lnTo>
                      <a:pt x="200" y="66"/>
                    </a:lnTo>
                    <a:lnTo>
                      <a:pt x="200" y="68"/>
                    </a:lnTo>
                    <a:lnTo>
                      <a:pt x="198" y="66"/>
                    </a:lnTo>
                    <a:lnTo>
                      <a:pt x="196" y="64"/>
                    </a:lnTo>
                    <a:lnTo>
                      <a:pt x="196" y="63"/>
                    </a:lnTo>
                    <a:lnTo>
                      <a:pt x="198" y="63"/>
                    </a:lnTo>
                    <a:lnTo>
                      <a:pt x="202" y="63"/>
                    </a:lnTo>
                    <a:lnTo>
                      <a:pt x="203" y="63"/>
                    </a:lnTo>
                    <a:lnTo>
                      <a:pt x="207" y="63"/>
                    </a:lnTo>
                    <a:lnTo>
                      <a:pt x="208" y="64"/>
                    </a:lnTo>
                    <a:lnTo>
                      <a:pt x="210" y="66"/>
                    </a:lnTo>
                    <a:lnTo>
                      <a:pt x="212" y="68"/>
                    </a:lnTo>
                    <a:lnTo>
                      <a:pt x="213" y="68"/>
                    </a:lnTo>
                    <a:lnTo>
                      <a:pt x="215" y="71"/>
                    </a:lnTo>
                    <a:lnTo>
                      <a:pt x="217" y="74"/>
                    </a:lnTo>
                    <a:lnTo>
                      <a:pt x="220" y="80"/>
                    </a:lnTo>
                    <a:lnTo>
                      <a:pt x="220" y="83"/>
                    </a:lnTo>
                    <a:lnTo>
                      <a:pt x="224" y="88"/>
                    </a:lnTo>
                    <a:lnTo>
                      <a:pt x="224" y="93"/>
                    </a:lnTo>
                    <a:lnTo>
                      <a:pt x="225" y="93"/>
                    </a:lnTo>
                    <a:lnTo>
                      <a:pt x="225" y="95"/>
                    </a:lnTo>
                    <a:lnTo>
                      <a:pt x="225" y="96"/>
                    </a:lnTo>
                    <a:lnTo>
                      <a:pt x="225" y="98"/>
                    </a:lnTo>
                    <a:lnTo>
                      <a:pt x="224" y="98"/>
                    </a:lnTo>
                    <a:lnTo>
                      <a:pt x="224" y="100"/>
                    </a:lnTo>
                    <a:lnTo>
                      <a:pt x="224" y="102"/>
                    </a:lnTo>
                    <a:lnTo>
                      <a:pt x="224" y="103"/>
                    </a:lnTo>
                    <a:lnTo>
                      <a:pt x="224" y="107"/>
                    </a:lnTo>
                    <a:lnTo>
                      <a:pt x="224" y="108"/>
                    </a:lnTo>
                    <a:lnTo>
                      <a:pt x="224" y="107"/>
                    </a:lnTo>
                    <a:lnTo>
                      <a:pt x="224" y="105"/>
                    </a:lnTo>
                    <a:lnTo>
                      <a:pt x="224" y="103"/>
                    </a:lnTo>
                    <a:lnTo>
                      <a:pt x="224" y="102"/>
                    </a:lnTo>
                    <a:lnTo>
                      <a:pt x="224" y="100"/>
                    </a:lnTo>
                    <a:lnTo>
                      <a:pt x="224" y="98"/>
                    </a:lnTo>
                    <a:lnTo>
                      <a:pt x="222" y="98"/>
                    </a:lnTo>
                    <a:lnTo>
                      <a:pt x="222" y="96"/>
                    </a:lnTo>
                    <a:lnTo>
                      <a:pt x="220" y="96"/>
                    </a:lnTo>
                    <a:lnTo>
                      <a:pt x="219" y="96"/>
                    </a:lnTo>
                    <a:lnTo>
                      <a:pt x="217" y="98"/>
                    </a:lnTo>
                    <a:lnTo>
                      <a:pt x="215" y="98"/>
                    </a:lnTo>
                    <a:lnTo>
                      <a:pt x="213" y="100"/>
                    </a:lnTo>
                    <a:lnTo>
                      <a:pt x="212" y="100"/>
                    </a:lnTo>
                    <a:lnTo>
                      <a:pt x="212" y="102"/>
                    </a:lnTo>
                    <a:lnTo>
                      <a:pt x="210" y="102"/>
                    </a:lnTo>
                    <a:lnTo>
                      <a:pt x="207" y="105"/>
                    </a:lnTo>
                    <a:lnTo>
                      <a:pt x="207" y="107"/>
                    </a:lnTo>
                    <a:lnTo>
                      <a:pt x="207" y="105"/>
                    </a:lnTo>
                    <a:lnTo>
                      <a:pt x="205" y="105"/>
                    </a:lnTo>
                    <a:lnTo>
                      <a:pt x="202" y="105"/>
                    </a:lnTo>
                    <a:lnTo>
                      <a:pt x="200" y="105"/>
                    </a:lnTo>
                    <a:lnTo>
                      <a:pt x="200" y="107"/>
                    </a:lnTo>
                    <a:lnTo>
                      <a:pt x="200" y="108"/>
                    </a:lnTo>
                    <a:lnTo>
                      <a:pt x="198" y="108"/>
                    </a:lnTo>
                    <a:lnTo>
                      <a:pt x="196" y="110"/>
                    </a:lnTo>
                    <a:lnTo>
                      <a:pt x="196" y="112"/>
                    </a:lnTo>
                    <a:lnTo>
                      <a:pt x="195" y="112"/>
                    </a:lnTo>
                    <a:lnTo>
                      <a:pt x="195" y="113"/>
                    </a:lnTo>
                    <a:lnTo>
                      <a:pt x="195" y="115"/>
                    </a:lnTo>
                    <a:lnTo>
                      <a:pt x="193" y="117"/>
                    </a:lnTo>
                    <a:lnTo>
                      <a:pt x="191" y="117"/>
                    </a:lnTo>
                    <a:lnTo>
                      <a:pt x="190" y="117"/>
                    </a:lnTo>
                    <a:lnTo>
                      <a:pt x="188" y="117"/>
                    </a:lnTo>
                    <a:lnTo>
                      <a:pt x="188" y="118"/>
                    </a:lnTo>
                    <a:lnTo>
                      <a:pt x="186" y="118"/>
                    </a:lnTo>
                    <a:lnTo>
                      <a:pt x="185" y="120"/>
                    </a:lnTo>
                    <a:lnTo>
                      <a:pt x="185" y="122"/>
                    </a:lnTo>
                    <a:lnTo>
                      <a:pt x="183" y="124"/>
                    </a:lnTo>
                    <a:lnTo>
                      <a:pt x="181" y="125"/>
                    </a:lnTo>
                    <a:lnTo>
                      <a:pt x="180" y="127"/>
                    </a:lnTo>
                    <a:lnTo>
                      <a:pt x="180" y="129"/>
                    </a:lnTo>
                    <a:lnTo>
                      <a:pt x="180" y="130"/>
                    </a:lnTo>
                    <a:lnTo>
                      <a:pt x="178" y="130"/>
                    </a:lnTo>
                    <a:lnTo>
                      <a:pt x="176" y="130"/>
                    </a:lnTo>
                    <a:lnTo>
                      <a:pt x="174" y="132"/>
                    </a:lnTo>
                    <a:lnTo>
                      <a:pt x="174" y="134"/>
                    </a:lnTo>
                    <a:lnTo>
                      <a:pt x="173" y="134"/>
                    </a:lnTo>
                    <a:lnTo>
                      <a:pt x="171" y="135"/>
                    </a:lnTo>
                    <a:lnTo>
                      <a:pt x="169" y="135"/>
                    </a:lnTo>
                    <a:lnTo>
                      <a:pt x="171" y="134"/>
                    </a:lnTo>
                    <a:lnTo>
                      <a:pt x="173" y="134"/>
                    </a:lnTo>
                    <a:lnTo>
                      <a:pt x="173" y="132"/>
                    </a:lnTo>
                    <a:lnTo>
                      <a:pt x="174" y="130"/>
                    </a:lnTo>
                    <a:lnTo>
                      <a:pt x="176" y="129"/>
                    </a:lnTo>
                    <a:lnTo>
                      <a:pt x="178" y="129"/>
                    </a:lnTo>
                    <a:lnTo>
                      <a:pt x="178" y="127"/>
                    </a:lnTo>
                    <a:lnTo>
                      <a:pt x="180" y="127"/>
                    </a:lnTo>
                    <a:lnTo>
                      <a:pt x="180" y="125"/>
                    </a:lnTo>
                    <a:lnTo>
                      <a:pt x="180" y="124"/>
                    </a:lnTo>
                    <a:lnTo>
                      <a:pt x="183" y="120"/>
                    </a:lnTo>
                    <a:lnTo>
                      <a:pt x="185" y="118"/>
                    </a:lnTo>
                    <a:lnTo>
                      <a:pt x="185" y="117"/>
                    </a:lnTo>
                    <a:lnTo>
                      <a:pt x="185" y="115"/>
                    </a:lnTo>
                    <a:lnTo>
                      <a:pt x="183" y="113"/>
                    </a:lnTo>
                    <a:lnTo>
                      <a:pt x="183" y="112"/>
                    </a:lnTo>
                    <a:lnTo>
                      <a:pt x="183" y="110"/>
                    </a:lnTo>
                    <a:lnTo>
                      <a:pt x="183" y="108"/>
                    </a:lnTo>
                    <a:lnTo>
                      <a:pt x="181" y="107"/>
                    </a:lnTo>
                    <a:lnTo>
                      <a:pt x="181" y="105"/>
                    </a:lnTo>
                    <a:lnTo>
                      <a:pt x="183" y="105"/>
                    </a:lnTo>
                    <a:lnTo>
                      <a:pt x="183" y="103"/>
                    </a:lnTo>
                    <a:lnTo>
                      <a:pt x="181" y="103"/>
                    </a:lnTo>
                    <a:lnTo>
                      <a:pt x="180" y="103"/>
                    </a:lnTo>
                    <a:lnTo>
                      <a:pt x="176" y="103"/>
                    </a:lnTo>
                    <a:lnTo>
                      <a:pt x="176" y="102"/>
                    </a:lnTo>
                    <a:lnTo>
                      <a:pt x="176" y="103"/>
                    </a:lnTo>
                    <a:lnTo>
                      <a:pt x="176" y="105"/>
                    </a:lnTo>
                    <a:lnTo>
                      <a:pt x="176" y="107"/>
                    </a:lnTo>
                    <a:lnTo>
                      <a:pt x="178" y="107"/>
                    </a:lnTo>
                    <a:lnTo>
                      <a:pt x="176" y="107"/>
                    </a:lnTo>
                    <a:lnTo>
                      <a:pt x="174" y="107"/>
                    </a:lnTo>
                    <a:lnTo>
                      <a:pt x="174" y="108"/>
                    </a:lnTo>
                    <a:lnTo>
                      <a:pt x="174" y="110"/>
                    </a:lnTo>
                    <a:lnTo>
                      <a:pt x="176" y="110"/>
                    </a:lnTo>
                    <a:lnTo>
                      <a:pt x="176" y="112"/>
                    </a:lnTo>
                    <a:lnTo>
                      <a:pt x="174" y="112"/>
                    </a:lnTo>
                    <a:lnTo>
                      <a:pt x="173" y="112"/>
                    </a:lnTo>
                    <a:lnTo>
                      <a:pt x="173" y="113"/>
                    </a:lnTo>
                    <a:lnTo>
                      <a:pt x="171" y="115"/>
                    </a:lnTo>
                    <a:lnTo>
                      <a:pt x="171" y="113"/>
                    </a:lnTo>
                    <a:lnTo>
                      <a:pt x="171" y="115"/>
                    </a:lnTo>
                    <a:lnTo>
                      <a:pt x="171" y="117"/>
                    </a:lnTo>
                    <a:lnTo>
                      <a:pt x="171" y="118"/>
                    </a:lnTo>
                    <a:lnTo>
                      <a:pt x="171" y="117"/>
                    </a:lnTo>
                    <a:lnTo>
                      <a:pt x="169" y="115"/>
                    </a:lnTo>
                    <a:lnTo>
                      <a:pt x="168" y="115"/>
                    </a:lnTo>
                    <a:lnTo>
                      <a:pt x="168" y="117"/>
                    </a:lnTo>
                    <a:lnTo>
                      <a:pt x="168" y="118"/>
                    </a:lnTo>
                    <a:lnTo>
                      <a:pt x="168" y="117"/>
                    </a:lnTo>
                    <a:lnTo>
                      <a:pt x="166" y="117"/>
                    </a:lnTo>
                    <a:lnTo>
                      <a:pt x="166" y="118"/>
                    </a:lnTo>
                    <a:lnTo>
                      <a:pt x="166" y="120"/>
                    </a:lnTo>
                    <a:lnTo>
                      <a:pt x="168" y="122"/>
                    </a:lnTo>
                    <a:lnTo>
                      <a:pt x="168" y="124"/>
                    </a:lnTo>
                    <a:lnTo>
                      <a:pt x="166" y="125"/>
                    </a:lnTo>
                    <a:lnTo>
                      <a:pt x="166" y="127"/>
                    </a:lnTo>
                    <a:lnTo>
                      <a:pt x="164" y="127"/>
                    </a:lnTo>
                    <a:lnTo>
                      <a:pt x="163" y="129"/>
                    </a:lnTo>
                    <a:lnTo>
                      <a:pt x="161" y="129"/>
                    </a:lnTo>
                    <a:lnTo>
                      <a:pt x="159" y="129"/>
                    </a:lnTo>
                    <a:lnTo>
                      <a:pt x="158" y="130"/>
                    </a:lnTo>
                    <a:lnTo>
                      <a:pt x="154" y="118"/>
                    </a:lnTo>
                    <a:lnTo>
                      <a:pt x="152" y="118"/>
                    </a:lnTo>
                    <a:lnTo>
                      <a:pt x="152" y="115"/>
                    </a:lnTo>
                    <a:lnTo>
                      <a:pt x="151" y="115"/>
                    </a:lnTo>
                    <a:lnTo>
                      <a:pt x="149" y="115"/>
                    </a:lnTo>
                    <a:lnTo>
                      <a:pt x="146" y="113"/>
                    </a:lnTo>
                    <a:lnTo>
                      <a:pt x="142" y="110"/>
                    </a:lnTo>
                    <a:lnTo>
                      <a:pt x="139" y="108"/>
                    </a:lnTo>
                    <a:lnTo>
                      <a:pt x="137" y="107"/>
                    </a:lnTo>
                    <a:lnTo>
                      <a:pt x="136" y="103"/>
                    </a:lnTo>
                    <a:lnTo>
                      <a:pt x="136" y="98"/>
                    </a:lnTo>
                    <a:lnTo>
                      <a:pt x="134" y="98"/>
                    </a:lnTo>
                    <a:lnTo>
                      <a:pt x="132" y="98"/>
                    </a:lnTo>
                    <a:lnTo>
                      <a:pt x="132" y="96"/>
                    </a:lnTo>
                    <a:lnTo>
                      <a:pt x="130" y="91"/>
                    </a:lnTo>
                    <a:lnTo>
                      <a:pt x="130" y="90"/>
                    </a:lnTo>
                    <a:lnTo>
                      <a:pt x="129" y="88"/>
                    </a:lnTo>
                    <a:lnTo>
                      <a:pt x="125" y="88"/>
                    </a:lnTo>
                    <a:lnTo>
                      <a:pt x="122" y="90"/>
                    </a:lnTo>
                    <a:lnTo>
                      <a:pt x="120" y="90"/>
                    </a:lnTo>
                    <a:lnTo>
                      <a:pt x="119" y="90"/>
                    </a:lnTo>
                    <a:lnTo>
                      <a:pt x="117" y="91"/>
                    </a:lnTo>
                    <a:lnTo>
                      <a:pt x="105" y="95"/>
                    </a:lnTo>
                    <a:lnTo>
                      <a:pt x="103" y="93"/>
                    </a:lnTo>
                    <a:lnTo>
                      <a:pt x="88" y="96"/>
                    </a:lnTo>
                    <a:lnTo>
                      <a:pt x="86" y="98"/>
                    </a:lnTo>
                    <a:lnTo>
                      <a:pt x="83" y="98"/>
                    </a:lnTo>
                    <a:lnTo>
                      <a:pt x="80" y="98"/>
                    </a:lnTo>
                    <a:lnTo>
                      <a:pt x="68" y="102"/>
                    </a:lnTo>
                    <a:lnTo>
                      <a:pt x="61" y="103"/>
                    </a:lnTo>
                    <a:lnTo>
                      <a:pt x="49" y="107"/>
                    </a:lnTo>
                    <a:lnTo>
                      <a:pt x="46" y="107"/>
                    </a:lnTo>
                    <a:lnTo>
                      <a:pt x="46" y="108"/>
                    </a:lnTo>
                    <a:lnTo>
                      <a:pt x="46" y="110"/>
                    </a:lnTo>
                    <a:lnTo>
                      <a:pt x="44" y="112"/>
                    </a:lnTo>
                    <a:lnTo>
                      <a:pt x="42" y="108"/>
                    </a:lnTo>
                    <a:lnTo>
                      <a:pt x="39" y="108"/>
                    </a:lnTo>
                    <a:lnTo>
                      <a:pt x="30" y="110"/>
                    </a:lnTo>
                    <a:lnTo>
                      <a:pt x="29" y="112"/>
                    </a:lnTo>
                    <a:lnTo>
                      <a:pt x="24" y="112"/>
                    </a:lnTo>
                    <a:lnTo>
                      <a:pt x="17" y="113"/>
                    </a:lnTo>
                    <a:lnTo>
                      <a:pt x="14" y="113"/>
                    </a:lnTo>
                    <a:lnTo>
                      <a:pt x="2" y="117"/>
                    </a:lnTo>
                    <a:lnTo>
                      <a:pt x="0" y="113"/>
                    </a:lnTo>
                    <a:lnTo>
                      <a:pt x="0" y="88"/>
                    </a:lnTo>
                    <a:lnTo>
                      <a:pt x="0" y="73"/>
                    </a:lnTo>
                    <a:lnTo>
                      <a:pt x="0" y="61"/>
                    </a:lnTo>
                    <a:lnTo>
                      <a:pt x="0" y="49"/>
                    </a:lnTo>
                    <a:lnTo>
                      <a:pt x="7" y="47"/>
                    </a:lnTo>
                    <a:lnTo>
                      <a:pt x="14" y="47"/>
                    </a:lnTo>
                    <a:lnTo>
                      <a:pt x="15" y="47"/>
                    </a:lnTo>
                    <a:lnTo>
                      <a:pt x="20" y="46"/>
                    </a:lnTo>
                    <a:lnTo>
                      <a:pt x="24" y="44"/>
                    </a:lnTo>
                    <a:lnTo>
                      <a:pt x="47" y="39"/>
                    </a:lnTo>
                    <a:lnTo>
                      <a:pt x="49" y="39"/>
                    </a:lnTo>
                    <a:lnTo>
                      <a:pt x="51" y="39"/>
                    </a:lnTo>
                    <a:lnTo>
                      <a:pt x="59" y="37"/>
                    </a:lnTo>
                    <a:lnTo>
                      <a:pt x="69" y="35"/>
                    </a:lnTo>
                    <a:lnTo>
                      <a:pt x="71" y="35"/>
                    </a:lnTo>
                    <a:lnTo>
                      <a:pt x="80" y="32"/>
                    </a:lnTo>
                    <a:lnTo>
                      <a:pt x="81" y="32"/>
                    </a:lnTo>
                    <a:lnTo>
                      <a:pt x="88" y="30"/>
                    </a:lnTo>
                    <a:lnTo>
                      <a:pt x="90" y="30"/>
                    </a:lnTo>
                    <a:lnTo>
                      <a:pt x="98" y="29"/>
                    </a:lnTo>
                    <a:lnTo>
                      <a:pt x="103" y="27"/>
                    </a:lnTo>
                    <a:lnTo>
                      <a:pt x="119" y="24"/>
                    </a:lnTo>
                    <a:lnTo>
                      <a:pt x="119" y="20"/>
                    </a:lnTo>
                    <a:lnTo>
                      <a:pt x="120" y="19"/>
                    </a:lnTo>
                    <a:lnTo>
                      <a:pt x="122" y="19"/>
                    </a:lnTo>
                    <a:lnTo>
                      <a:pt x="124" y="19"/>
                    </a:lnTo>
                    <a:lnTo>
                      <a:pt x="122" y="13"/>
                    </a:lnTo>
                    <a:lnTo>
                      <a:pt x="124" y="12"/>
                    </a:lnTo>
                    <a:lnTo>
                      <a:pt x="125" y="10"/>
                    </a:lnTo>
                    <a:lnTo>
                      <a:pt x="129" y="7"/>
                    </a:lnTo>
                    <a:lnTo>
                      <a:pt x="129" y="5"/>
                    </a:lnTo>
                    <a:lnTo>
                      <a:pt x="132" y="5"/>
                    </a:lnTo>
                    <a:lnTo>
                      <a:pt x="136" y="2"/>
                    </a:lnTo>
                    <a:lnTo>
                      <a:pt x="137" y="0"/>
                    </a:lnTo>
                    <a:lnTo>
                      <a:pt x="137" y="2"/>
                    </a:lnTo>
                    <a:close/>
                  </a:path>
                </a:pathLst>
              </a:custGeom>
              <a:solidFill>
                <a:srgbClr val="BFFF8C"/>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49" name="Freeform 40"/>
              <p:cNvSpPr>
                <a:spLocks noEditPoints="1"/>
              </p:cNvSpPr>
              <p:nvPr/>
            </p:nvSpPr>
            <p:spPr bwMode="auto">
              <a:xfrm>
                <a:off x="6742113" y="1789113"/>
                <a:ext cx="803275" cy="942975"/>
              </a:xfrm>
              <a:custGeom>
                <a:avLst/>
                <a:gdLst>
                  <a:gd name="T0" fmla="*/ 289 w 506"/>
                  <a:gd name="T1" fmla="*/ 213 h 594"/>
                  <a:gd name="T2" fmla="*/ 288 w 506"/>
                  <a:gd name="T3" fmla="*/ 211 h 594"/>
                  <a:gd name="T4" fmla="*/ 371 w 506"/>
                  <a:gd name="T5" fmla="*/ 218 h 594"/>
                  <a:gd name="T6" fmla="*/ 410 w 506"/>
                  <a:gd name="T7" fmla="*/ 237 h 594"/>
                  <a:gd name="T8" fmla="*/ 418 w 506"/>
                  <a:gd name="T9" fmla="*/ 262 h 594"/>
                  <a:gd name="T10" fmla="*/ 432 w 506"/>
                  <a:gd name="T11" fmla="*/ 301 h 594"/>
                  <a:gd name="T12" fmla="*/ 421 w 506"/>
                  <a:gd name="T13" fmla="*/ 340 h 594"/>
                  <a:gd name="T14" fmla="*/ 404 w 506"/>
                  <a:gd name="T15" fmla="*/ 384 h 594"/>
                  <a:gd name="T16" fmla="*/ 433 w 506"/>
                  <a:gd name="T17" fmla="*/ 382 h 594"/>
                  <a:gd name="T18" fmla="*/ 462 w 506"/>
                  <a:gd name="T19" fmla="*/ 350 h 594"/>
                  <a:gd name="T20" fmla="*/ 493 w 506"/>
                  <a:gd name="T21" fmla="*/ 408 h 594"/>
                  <a:gd name="T22" fmla="*/ 496 w 506"/>
                  <a:gd name="T23" fmla="*/ 489 h 594"/>
                  <a:gd name="T24" fmla="*/ 486 w 506"/>
                  <a:gd name="T25" fmla="*/ 491 h 594"/>
                  <a:gd name="T26" fmla="*/ 472 w 506"/>
                  <a:gd name="T27" fmla="*/ 543 h 594"/>
                  <a:gd name="T28" fmla="*/ 455 w 506"/>
                  <a:gd name="T29" fmla="*/ 574 h 594"/>
                  <a:gd name="T30" fmla="*/ 342 w 506"/>
                  <a:gd name="T31" fmla="*/ 584 h 594"/>
                  <a:gd name="T32" fmla="*/ 250 w 506"/>
                  <a:gd name="T33" fmla="*/ 594 h 594"/>
                  <a:gd name="T34" fmla="*/ 271 w 506"/>
                  <a:gd name="T35" fmla="*/ 550 h 594"/>
                  <a:gd name="T36" fmla="*/ 272 w 506"/>
                  <a:gd name="T37" fmla="*/ 470 h 594"/>
                  <a:gd name="T38" fmla="*/ 250 w 506"/>
                  <a:gd name="T39" fmla="*/ 421 h 594"/>
                  <a:gd name="T40" fmla="*/ 247 w 506"/>
                  <a:gd name="T41" fmla="*/ 376 h 594"/>
                  <a:gd name="T42" fmla="*/ 259 w 506"/>
                  <a:gd name="T43" fmla="*/ 323 h 594"/>
                  <a:gd name="T44" fmla="*/ 274 w 506"/>
                  <a:gd name="T45" fmla="*/ 288 h 594"/>
                  <a:gd name="T46" fmla="*/ 291 w 506"/>
                  <a:gd name="T47" fmla="*/ 269 h 594"/>
                  <a:gd name="T48" fmla="*/ 296 w 506"/>
                  <a:gd name="T49" fmla="*/ 293 h 594"/>
                  <a:gd name="T50" fmla="*/ 299 w 506"/>
                  <a:gd name="T51" fmla="*/ 304 h 594"/>
                  <a:gd name="T52" fmla="*/ 310 w 506"/>
                  <a:gd name="T53" fmla="*/ 249 h 594"/>
                  <a:gd name="T54" fmla="*/ 318 w 506"/>
                  <a:gd name="T55" fmla="*/ 220 h 594"/>
                  <a:gd name="T56" fmla="*/ 352 w 506"/>
                  <a:gd name="T57" fmla="*/ 199 h 594"/>
                  <a:gd name="T58" fmla="*/ 147 w 506"/>
                  <a:gd name="T59" fmla="*/ 66 h 594"/>
                  <a:gd name="T60" fmla="*/ 120 w 506"/>
                  <a:gd name="T61" fmla="*/ 96 h 594"/>
                  <a:gd name="T62" fmla="*/ 111 w 506"/>
                  <a:gd name="T63" fmla="*/ 130 h 594"/>
                  <a:gd name="T64" fmla="*/ 137 w 506"/>
                  <a:gd name="T65" fmla="*/ 118 h 594"/>
                  <a:gd name="T66" fmla="*/ 160 w 506"/>
                  <a:gd name="T67" fmla="*/ 130 h 594"/>
                  <a:gd name="T68" fmla="*/ 189 w 506"/>
                  <a:gd name="T69" fmla="*/ 152 h 594"/>
                  <a:gd name="T70" fmla="*/ 213 w 506"/>
                  <a:gd name="T71" fmla="*/ 145 h 594"/>
                  <a:gd name="T72" fmla="*/ 252 w 506"/>
                  <a:gd name="T73" fmla="*/ 128 h 594"/>
                  <a:gd name="T74" fmla="*/ 311 w 506"/>
                  <a:gd name="T75" fmla="*/ 113 h 594"/>
                  <a:gd name="T76" fmla="*/ 332 w 506"/>
                  <a:gd name="T77" fmla="*/ 138 h 594"/>
                  <a:gd name="T78" fmla="*/ 364 w 506"/>
                  <a:gd name="T79" fmla="*/ 157 h 594"/>
                  <a:gd name="T80" fmla="*/ 384 w 506"/>
                  <a:gd name="T81" fmla="*/ 177 h 594"/>
                  <a:gd name="T82" fmla="*/ 401 w 506"/>
                  <a:gd name="T83" fmla="*/ 184 h 594"/>
                  <a:gd name="T84" fmla="*/ 354 w 506"/>
                  <a:gd name="T85" fmla="*/ 186 h 594"/>
                  <a:gd name="T86" fmla="*/ 333 w 506"/>
                  <a:gd name="T87" fmla="*/ 191 h 594"/>
                  <a:gd name="T88" fmla="*/ 308 w 506"/>
                  <a:gd name="T89" fmla="*/ 182 h 594"/>
                  <a:gd name="T90" fmla="*/ 279 w 506"/>
                  <a:gd name="T91" fmla="*/ 191 h 594"/>
                  <a:gd name="T92" fmla="*/ 244 w 506"/>
                  <a:gd name="T93" fmla="*/ 199 h 594"/>
                  <a:gd name="T94" fmla="*/ 227 w 506"/>
                  <a:gd name="T95" fmla="*/ 232 h 594"/>
                  <a:gd name="T96" fmla="*/ 225 w 506"/>
                  <a:gd name="T97" fmla="*/ 206 h 594"/>
                  <a:gd name="T98" fmla="*/ 203 w 506"/>
                  <a:gd name="T99" fmla="*/ 216 h 594"/>
                  <a:gd name="T100" fmla="*/ 186 w 506"/>
                  <a:gd name="T101" fmla="*/ 250 h 594"/>
                  <a:gd name="T102" fmla="*/ 174 w 506"/>
                  <a:gd name="T103" fmla="*/ 286 h 594"/>
                  <a:gd name="T104" fmla="*/ 155 w 506"/>
                  <a:gd name="T105" fmla="*/ 235 h 594"/>
                  <a:gd name="T106" fmla="*/ 115 w 506"/>
                  <a:gd name="T107" fmla="*/ 206 h 594"/>
                  <a:gd name="T108" fmla="*/ 18 w 506"/>
                  <a:gd name="T109" fmla="*/ 177 h 594"/>
                  <a:gd name="T110" fmla="*/ 28 w 506"/>
                  <a:gd name="T111" fmla="*/ 138 h 594"/>
                  <a:gd name="T112" fmla="*/ 62 w 506"/>
                  <a:gd name="T113" fmla="*/ 125 h 594"/>
                  <a:gd name="T114" fmla="*/ 88 w 506"/>
                  <a:gd name="T115" fmla="*/ 99 h 594"/>
                  <a:gd name="T116" fmla="*/ 116 w 506"/>
                  <a:gd name="T117" fmla="*/ 71 h 594"/>
                  <a:gd name="T118" fmla="*/ 88 w 506"/>
                  <a:gd name="T119" fmla="*/ 20 h 594"/>
                  <a:gd name="T120" fmla="*/ 59 w 506"/>
                  <a:gd name="T121" fmla="*/ 28 h 594"/>
                  <a:gd name="T122" fmla="*/ 100 w 506"/>
                  <a:gd name="T123" fmla="*/ 1 h 5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506" h="594">
                    <a:moveTo>
                      <a:pt x="262" y="282"/>
                    </a:moveTo>
                    <a:lnTo>
                      <a:pt x="264" y="282"/>
                    </a:lnTo>
                    <a:lnTo>
                      <a:pt x="262" y="282"/>
                    </a:lnTo>
                    <a:lnTo>
                      <a:pt x="262" y="284"/>
                    </a:lnTo>
                    <a:lnTo>
                      <a:pt x="262" y="286"/>
                    </a:lnTo>
                    <a:lnTo>
                      <a:pt x="260" y="288"/>
                    </a:lnTo>
                    <a:lnTo>
                      <a:pt x="259" y="286"/>
                    </a:lnTo>
                    <a:lnTo>
                      <a:pt x="259" y="284"/>
                    </a:lnTo>
                    <a:lnTo>
                      <a:pt x="260" y="282"/>
                    </a:lnTo>
                    <a:lnTo>
                      <a:pt x="262" y="282"/>
                    </a:lnTo>
                    <a:close/>
                    <a:moveTo>
                      <a:pt x="269" y="279"/>
                    </a:moveTo>
                    <a:lnTo>
                      <a:pt x="267" y="281"/>
                    </a:lnTo>
                    <a:lnTo>
                      <a:pt x="267" y="279"/>
                    </a:lnTo>
                    <a:lnTo>
                      <a:pt x="266" y="277"/>
                    </a:lnTo>
                    <a:lnTo>
                      <a:pt x="264" y="277"/>
                    </a:lnTo>
                    <a:lnTo>
                      <a:pt x="264" y="276"/>
                    </a:lnTo>
                    <a:lnTo>
                      <a:pt x="264" y="272"/>
                    </a:lnTo>
                    <a:lnTo>
                      <a:pt x="264" y="271"/>
                    </a:lnTo>
                    <a:lnTo>
                      <a:pt x="266" y="271"/>
                    </a:lnTo>
                    <a:lnTo>
                      <a:pt x="267" y="271"/>
                    </a:lnTo>
                    <a:lnTo>
                      <a:pt x="269" y="272"/>
                    </a:lnTo>
                    <a:lnTo>
                      <a:pt x="269" y="274"/>
                    </a:lnTo>
                    <a:lnTo>
                      <a:pt x="269" y="276"/>
                    </a:lnTo>
                    <a:lnTo>
                      <a:pt x="269" y="277"/>
                    </a:lnTo>
                    <a:lnTo>
                      <a:pt x="269" y="279"/>
                    </a:lnTo>
                    <a:close/>
                    <a:moveTo>
                      <a:pt x="288" y="213"/>
                    </a:moveTo>
                    <a:lnTo>
                      <a:pt x="289" y="213"/>
                    </a:lnTo>
                    <a:lnTo>
                      <a:pt x="289" y="211"/>
                    </a:lnTo>
                    <a:lnTo>
                      <a:pt x="291" y="213"/>
                    </a:lnTo>
                    <a:lnTo>
                      <a:pt x="289" y="213"/>
                    </a:lnTo>
                    <a:lnTo>
                      <a:pt x="291" y="215"/>
                    </a:lnTo>
                    <a:lnTo>
                      <a:pt x="291" y="216"/>
                    </a:lnTo>
                    <a:lnTo>
                      <a:pt x="291" y="218"/>
                    </a:lnTo>
                    <a:lnTo>
                      <a:pt x="291" y="220"/>
                    </a:lnTo>
                    <a:lnTo>
                      <a:pt x="291" y="221"/>
                    </a:lnTo>
                    <a:lnTo>
                      <a:pt x="293" y="225"/>
                    </a:lnTo>
                    <a:lnTo>
                      <a:pt x="291" y="227"/>
                    </a:lnTo>
                    <a:lnTo>
                      <a:pt x="289" y="227"/>
                    </a:lnTo>
                    <a:lnTo>
                      <a:pt x="289" y="228"/>
                    </a:lnTo>
                    <a:lnTo>
                      <a:pt x="288" y="230"/>
                    </a:lnTo>
                    <a:lnTo>
                      <a:pt x="284" y="228"/>
                    </a:lnTo>
                    <a:lnTo>
                      <a:pt x="284" y="227"/>
                    </a:lnTo>
                    <a:lnTo>
                      <a:pt x="284" y="225"/>
                    </a:lnTo>
                    <a:lnTo>
                      <a:pt x="286" y="223"/>
                    </a:lnTo>
                    <a:lnTo>
                      <a:pt x="284" y="223"/>
                    </a:lnTo>
                    <a:lnTo>
                      <a:pt x="284" y="221"/>
                    </a:lnTo>
                    <a:lnTo>
                      <a:pt x="284" y="220"/>
                    </a:lnTo>
                    <a:lnTo>
                      <a:pt x="284" y="218"/>
                    </a:lnTo>
                    <a:lnTo>
                      <a:pt x="286" y="218"/>
                    </a:lnTo>
                    <a:lnTo>
                      <a:pt x="286" y="216"/>
                    </a:lnTo>
                    <a:lnTo>
                      <a:pt x="286" y="215"/>
                    </a:lnTo>
                    <a:lnTo>
                      <a:pt x="286" y="213"/>
                    </a:lnTo>
                    <a:lnTo>
                      <a:pt x="286" y="211"/>
                    </a:lnTo>
                    <a:lnTo>
                      <a:pt x="288" y="211"/>
                    </a:lnTo>
                    <a:lnTo>
                      <a:pt x="288" y="213"/>
                    </a:lnTo>
                    <a:close/>
                    <a:moveTo>
                      <a:pt x="332" y="204"/>
                    </a:moveTo>
                    <a:lnTo>
                      <a:pt x="333" y="204"/>
                    </a:lnTo>
                    <a:lnTo>
                      <a:pt x="333" y="203"/>
                    </a:lnTo>
                    <a:lnTo>
                      <a:pt x="335" y="203"/>
                    </a:lnTo>
                    <a:lnTo>
                      <a:pt x="335" y="204"/>
                    </a:lnTo>
                    <a:lnTo>
                      <a:pt x="335" y="206"/>
                    </a:lnTo>
                    <a:lnTo>
                      <a:pt x="337" y="206"/>
                    </a:lnTo>
                    <a:lnTo>
                      <a:pt x="338" y="206"/>
                    </a:lnTo>
                    <a:lnTo>
                      <a:pt x="340" y="208"/>
                    </a:lnTo>
                    <a:lnTo>
                      <a:pt x="342" y="210"/>
                    </a:lnTo>
                    <a:lnTo>
                      <a:pt x="343" y="210"/>
                    </a:lnTo>
                    <a:lnTo>
                      <a:pt x="345" y="210"/>
                    </a:lnTo>
                    <a:lnTo>
                      <a:pt x="345" y="211"/>
                    </a:lnTo>
                    <a:lnTo>
                      <a:pt x="347" y="211"/>
                    </a:lnTo>
                    <a:lnTo>
                      <a:pt x="352" y="215"/>
                    </a:lnTo>
                    <a:lnTo>
                      <a:pt x="352" y="213"/>
                    </a:lnTo>
                    <a:lnTo>
                      <a:pt x="354" y="213"/>
                    </a:lnTo>
                    <a:lnTo>
                      <a:pt x="355" y="213"/>
                    </a:lnTo>
                    <a:lnTo>
                      <a:pt x="357" y="213"/>
                    </a:lnTo>
                    <a:lnTo>
                      <a:pt x="359" y="213"/>
                    </a:lnTo>
                    <a:lnTo>
                      <a:pt x="360" y="213"/>
                    </a:lnTo>
                    <a:lnTo>
                      <a:pt x="362" y="213"/>
                    </a:lnTo>
                    <a:lnTo>
                      <a:pt x="365" y="215"/>
                    </a:lnTo>
                    <a:lnTo>
                      <a:pt x="367" y="215"/>
                    </a:lnTo>
                    <a:lnTo>
                      <a:pt x="369" y="216"/>
                    </a:lnTo>
                    <a:lnTo>
                      <a:pt x="371" y="218"/>
                    </a:lnTo>
                    <a:lnTo>
                      <a:pt x="371" y="220"/>
                    </a:lnTo>
                    <a:lnTo>
                      <a:pt x="372" y="220"/>
                    </a:lnTo>
                    <a:lnTo>
                      <a:pt x="372" y="221"/>
                    </a:lnTo>
                    <a:lnTo>
                      <a:pt x="372" y="223"/>
                    </a:lnTo>
                    <a:lnTo>
                      <a:pt x="372" y="225"/>
                    </a:lnTo>
                    <a:lnTo>
                      <a:pt x="374" y="225"/>
                    </a:lnTo>
                    <a:lnTo>
                      <a:pt x="374" y="227"/>
                    </a:lnTo>
                    <a:lnTo>
                      <a:pt x="376" y="227"/>
                    </a:lnTo>
                    <a:lnTo>
                      <a:pt x="377" y="227"/>
                    </a:lnTo>
                    <a:lnTo>
                      <a:pt x="379" y="227"/>
                    </a:lnTo>
                    <a:lnTo>
                      <a:pt x="381" y="227"/>
                    </a:lnTo>
                    <a:lnTo>
                      <a:pt x="381" y="225"/>
                    </a:lnTo>
                    <a:lnTo>
                      <a:pt x="384" y="225"/>
                    </a:lnTo>
                    <a:lnTo>
                      <a:pt x="386" y="227"/>
                    </a:lnTo>
                    <a:lnTo>
                      <a:pt x="387" y="227"/>
                    </a:lnTo>
                    <a:lnTo>
                      <a:pt x="389" y="230"/>
                    </a:lnTo>
                    <a:lnTo>
                      <a:pt x="393" y="232"/>
                    </a:lnTo>
                    <a:lnTo>
                      <a:pt x="394" y="232"/>
                    </a:lnTo>
                    <a:lnTo>
                      <a:pt x="396" y="232"/>
                    </a:lnTo>
                    <a:lnTo>
                      <a:pt x="398" y="232"/>
                    </a:lnTo>
                    <a:lnTo>
                      <a:pt x="399" y="233"/>
                    </a:lnTo>
                    <a:lnTo>
                      <a:pt x="401" y="233"/>
                    </a:lnTo>
                    <a:lnTo>
                      <a:pt x="403" y="235"/>
                    </a:lnTo>
                    <a:lnTo>
                      <a:pt x="404" y="237"/>
                    </a:lnTo>
                    <a:lnTo>
                      <a:pt x="406" y="237"/>
                    </a:lnTo>
                    <a:lnTo>
                      <a:pt x="408" y="235"/>
                    </a:lnTo>
                    <a:lnTo>
                      <a:pt x="410" y="237"/>
                    </a:lnTo>
                    <a:lnTo>
                      <a:pt x="411" y="235"/>
                    </a:lnTo>
                    <a:lnTo>
                      <a:pt x="413" y="237"/>
                    </a:lnTo>
                    <a:lnTo>
                      <a:pt x="415" y="238"/>
                    </a:lnTo>
                    <a:lnTo>
                      <a:pt x="415" y="240"/>
                    </a:lnTo>
                    <a:lnTo>
                      <a:pt x="416" y="240"/>
                    </a:lnTo>
                    <a:lnTo>
                      <a:pt x="418" y="242"/>
                    </a:lnTo>
                    <a:lnTo>
                      <a:pt x="418" y="243"/>
                    </a:lnTo>
                    <a:lnTo>
                      <a:pt x="418" y="245"/>
                    </a:lnTo>
                    <a:lnTo>
                      <a:pt x="418" y="247"/>
                    </a:lnTo>
                    <a:lnTo>
                      <a:pt x="420" y="249"/>
                    </a:lnTo>
                    <a:lnTo>
                      <a:pt x="420" y="250"/>
                    </a:lnTo>
                    <a:lnTo>
                      <a:pt x="421" y="250"/>
                    </a:lnTo>
                    <a:lnTo>
                      <a:pt x="421" y="252"/>
                    </a:lnTo>
                    <a:lnTo>
                      <a:pt x="423" y="254"/>
                    </a:lnTo>
                    <a:lnTo>
                      <a:pt x="425" y="254"/>
                    </a:lnTo>
                    <a:lnTo>
                      <a:pt x="425" y="255"/>
                    </a:lnTo>
                    <a:lnTo>
                      <a:pt x="425" y="257"/>
                    </a:lnTo>
                    <a:lnTo>
                      <a:pt x="426" y="259"/>
                    </a:lnTo>
                    <a:lnTo>
                      <a:pt x="426" y="260"/>
                    </a:lnTo>
                    <a:lnTo>
                      <a:pt x="428" y="262"/>
                    </a:lnTo>
                    <a:lnTo>
                      <a:pt x="428" y="264"/>
                    </a:lnTo>
                    <a:lnTo>
                      <a:pt x="426" y="264"/>
                    </a:lnTo>
                    <a:lnTo>
                      <a:pt x="425" y="264"/>
                    </a:lnTo>
                    <a:lnTo>
                      <a:pt x="423" y="262"/>
                    </a:lnTo>
                    <a:lnTo>
                      <a:pt x="421" y="262"/>
                    </a:lnTo>
                    <a:lnTo>
                      <a:pt x="420" y="260"/>
                    </a:lnTo>
                    <a:lnTo>
                      <a:pt x="418" y="262"/>
                    </a:lnTo>
                    <a:lnTo>
                      <a:pt x="418" y="264"/>
                    </a:lnTo>
                    <a:lnTo>
                      <a:pt x="418" y="265"/>
                    </a:lnTo>
                    <a:lnTo>
                      <a:pt x="418" y="267"/>
                    </a:lnTo>
                    <a:lnTo>
                      <a:pt x="420" y="267"/>
                    </a:lnTo>
                    <a:lnTo>
                      <a:pt x="418" y="267"/>
                    </a:lnTo>
                    <a:lnTo>
                      <a:pt x="418" y="269"/>
                    </a:lnTo>
                    <a:lnTo>
                      <a:pt x="420" y="272"/>
                    </a:lnTo>
                    <a:lnTo>
                      <a:pt x="420" y="274"/>
                    </a:lnTo>
                    <a:lnTo>
                      <a:pt x="421" y="276"/>
                    </a:lnTo>
                    <a:lnTo>
                      <a:pt x="423" y="276"/>
                    </a:lnTo>
                    <a:lnTo>
                      <a:pt x="425" y="277"/>
                    </a:lnTo>
                    <a:lnTo>
                      <a:pt x="426" y="277"/>
                    </a:lnTo>
                    <a:lnTo>
                      <a:pt x="428" y="281"/>
                    </a:lnTo>
                    <a:lnTo>
                      <a:pt x="428" y="282"/>
                    </a:lnTo>
                    <a:lnTo>
                      <a:pt x="430" y="282"/>
                    </a:lnTo>
                    <a:lnTo>
                      <a:pt x="430" y="284"/>
                    </a:lnTo>
                    <a:lnTo>
                      <a:pt x="430" y="286"/>
                    </a:lnTo>
                    <a:lnTo>
                      <a:pt x="430" y="288"/>
                    </a:lnTo>
                    <a:lnTo>
                      <a:pt x="430" y="289"/>
                    </a:lnTo>
                    <a:lnTo>
                      <a:pt x="430" y="291"/>
                    </a:lnTo>
                    <a:lnTo>
                      <a:pt x="432" y="291"/>
                    </a:lnTo>
                    <a:lnTo>
                      <a:pt x="432" y="293"/>
                    </a:lnTo>
                    <a:lnTo>
                      <a:pt x="432" y="294"/>
                    </a:lnTo>
                    <a:lnTo>
                      <a:pt x="432" y="296"/>
                    </a:lnTo>
                    <a:lnTo>
                      <a:pt x="432" y="298"/>
                    </a:lnTo>
                    <a:lnTo>
                      <a:pt x="432" y="299"/>
                    </a:lnTo>
                    <a:lnTo>
                      <a:pt x="432" y="301"/>
                    </a:lnTo>
                    <a:lnTo>
                      <a:pt x="432" y="303"/>
                    </a:lnTo>
                    <a:lnTo>
                      <a:pt x="432" y="304"/>
                    </a:lnTo>
                    <a:lnTo>
                      <a:pt x="432" y="306"/>
                    </a:lnTo>
                    <a:lnTo>
                      <a:pt x="432" y="308"/>
                    </a:lnTo>
                    <a:lnTo>
                      <a:pt x="432" y="310"/>
                    </a:lnTo>
                    <a:lnTo>
                      <a:pt x="432" y="311"/>
                    </a:lnTo>
                    <a:lnTo>
                      <a:pt x="432" y="313"/>
                    </a:lnTo>
                    <a:lnTo>
                      <a:pt x="432" y="315"/>
                    </a:lnTo>
                    <a:lnTo>
                      <a:pt x="432" y="318"/>
                    </a:lnTo>
                    <a:lnTo>
                      <a:pt x="433" y="320"/>
                    </a:lnTo>
                    <a:lnTo>
                      <a:pt x="433" y="321"/>
                    </a:lnTo>
                    <a:lnTo>
                      <a:pt x="433" y="323"/>
                    </a:lnTo>
                    <a:lnTo>
                      <a:pt x="433" y="325"/>
                    </a:lnTo>
                    <a:lnTo>
                      <a:pt x="433" y="326"/>
                    </a:lnTo>
                    <a:lnTo>
                      <a:pt x="433" y="328"/>
                    </a:lnTo>
                    <a:lnTo>
                      <a:pt x="433" y="330"/>
                    </a:lnTo>
                    <a:lnTo>
                      <a:pt x="432" y="330"/>
                    </a:lnTo>
                    <a:lnTo>
                      <a:pt x="430" y="333"/>
                    </a:lnTo>
                    <a:lnTo>
                      <a:pt x="428" y="333"/>
                    </a:lnTo>
                    <a:lnTo>
                      <a:pt x="428" y="335"/>
                    </a:lnTo>
                    <a:lnTo>
                      <a:pt x="428" y="337"/>
                    </a:lnTo>
                    <a:lnTo>
                      <a:pt x="428" y="335"/>
                    </a:lnTo>
                    <a:lnTo>
                      <a:pt x="426" y="335"/>
                    </a:lnTo>
                    <a:lnTo>
                      <a:pt x="425" y="335"/>
                    </a:lnTo>
                    <a:lnTo>
                      <a:pt x="423" y="337"/>
                    </a:lnTo>
                    <a:lnTo>
                      <a:pt x="421" y="338"/>
                    </a:lnTo>
                    <a:lnTo>
                      <a:pt x="421" y="340"/>
                    </a:lnTo>
                    <a:lnTo>
                      <a:pt x="421" y="342"/>
                    </a:lnTo>
                    <a:lnTo>
                      <a:pt x="421" y="343"/>
                    </a:lnTo>
                    <a:lnTo>
                      <a:pt x="421" y="347"/>
                    </a:lnTo>
                    <a:lnTo>
                      <a:pt x="421" y="348"/>
                    </a:lnTo>
                    <a:lnTo>
                      <a:pt x="421" y="350"/>
                    </a:lnTo>
                    <a:lnTo>
                      <a:pt x="421" y="352"/>
                    </a:lnTo>
                    <a:lnTo>
                      <a:pt x="421" y="354"/>
                    </a:lnTo>
                    <a:lnTo>
                      <a:pt x="421" y="355"/>
                    </a:lnTo>
                    <a:lnTo>
                      <a:pt x="421" y="357"/>
                    </a:lnTo>
                    <a:lnTo>
                      <a:pt x="420" y="357"/>
                    </a:lnTo>
                    <a:lnTo>
                      <a:pt x="418" y="357"/>
                    </a:lnTo>
                    <a:lnTo>
                      <a:pt x="416" y="360"/>
                    </a:lnTo>
                    <a:lnTo>
                      <a:pt x="416" y="364"/>
                    </a:lnTo>
                    <a:lnTo>
                      <a:pt x="415" y="364"/>
                    </a:lnTo>
                    <a:lnTo>
                      <a:pt x="413" y="364"/>
                    </a:lnTo>
                    <a:lnTo>
                      <a:pt x="413" y="365"/>
                    </a:lnTo>
                    <a:lnTo>
                      <a:pt x="411" y="365"/>
                    </a:lnTo>
                    <a:lnTo>
                      <a:pt x="408" y="365"/>
                    </a:lnTo>
                    <a:lnTo>
                      <a:pt x="406" y="365"/>
                    </a:lnTo>
                    <a:lnTo>
                      <a:pt x="406" y="367"/>
                    </a:lnTo>
                    <a:lnTo>
                      <a:pt x="406" y="369"/>
                    </a:lnTo>
                    <a:lnTo>
                      <a:pt x="404" y="369"/>
                    </a:lnTo>
                    <a:lnTo>
                      <a:pt x="404" y="371"/>
                    </a:lnTo>
                    <a:lnTo>
                      <a:pt x="404" y="372"/>
                    </a:lnTo>
                    <a:lnTo>
                      <a:pt x="404" y="374"/>
                    </a:lnTo>
                    <a:lnTo>
                      <a:pt x="404" y="379"/>
                    </a:lnTo>
                    <a:lnTo>
                      <a:pt x="404" y="384"/>
                    </a:lnTo>
                    <a:lnTo>
                      <a:pt x="404" y="386"/>
                    </a:lnTo>
                    <a:lnTo>
                      <a:pt x="404" y="387"/>
                    </a:lnTo>
                    <a:lnTo>
                      <a:pt x="403" y="387"/>
                    </a:lnTo>
                    <a:lnTo>
                      <a:pt x="403" y="389"/>
                    </a:lnTo>
                    <a:lnTo>
                      <a:pt x="404" y="391"/>
                    </a:lnTo>
                    <a:lnTo>
                      <a:pt x="406" y="393"/>
                    </a:lnTo>
                    <a:lnTo>
                      <a:pt x="408" y="396"/>
                    </a:lnTo>
                    <a:lnTo>
                      <a:pt x="411" y="398"/>
                    </a:lnTo>
                    <a:lnTo>
                      <a:pt x="413" y="398"/>
                    </a:lnTo>
                    <a:lnTo>
                      <a:pt x="415" y="398"/>
                    </a:lnTo>
                    <a:lnTo>
                      <a:pt x="416" y="398"/>
                    </a:lnTo>
                    <a:lnTo>
                      <a:pt x="418" y="399"/>
                    </a:lnTo>
                    <a:lnTo>
                      <a:pt x="420" y="401"/>
                    </a:lnTo>
                    <a:lnTo>
                      <a:pt x="421" y="401"/>
                    </a:lnTo>
                    <a:lnTo>
                      <a:pt x="423" y="401"/>
                    </a:lnTo>
                    <a:lnTo>
                      <a:pt x="423" y="399"/>
                    </a:lnTo>
                    <a:lnTo>
                      <a:pt x="425" y="398"/>
                    </a:lnTo>
                    <a:lnTo>
                      <a:pt x="426" y="394"/>
                    </a:lnTo>
                    <a:lnTo>
                      <a:pt x="428" y="391"/>
                    </a:lnTo>
                    <a:lnTo>
                      <a:pt x="428" y="389"/>
                    </a:lnTo>
                    <a:lnTo>
                      <a:pt x="430" y="387"/>
                    </a:lnTo>
                    <a:lnTo>
                      <a:pt x="430" y="389"/>
                    </a:lnTo>
                    <a:lnTo>
                      <a:pt x="432" y="387"/>
                    </a:lnTo>
                    <a:lnTo>
                      <a:pt x="433" y="387"/>
                    </a:lnTo>
                    <a:lnTo>
                      <a:pt x="433" y="386"/>
                    </a:lnTo>
                    <a:lnTo>
                      <a:pt x="433" y="384"/>
                    </a:lnTo>
                    <a:lnTo>
                      <a:pt x="433" y="382"/>
                    </a:lnTo>
                    <a:lnTo>
                      <a:pt x="433" y="381"/>
                    </a:lnTo>
                    <a:lnTo>
                      <a:pt x="435" y="379"/>
                    </a:lnTo>
                    <a:lnTo>
                      <a:pt x="435" y="377"/>
                    </a:lnTo>
                    <a:lnTo>
                      <a:pt x="437" y="376"/>
                    </a:lnTo>
                    <a:lnTo>
                      <a:pt x="438" y="374"/>
                    </a:lnTo>
                    <a:lnTo>
                      <a:pt x="438" y="371"/>
                    </a:lnTo>
                    <a:lnTo>
                      <a:pt x="438" y="369"/>
                    </a:lnTo>
                    <a:lnTo>
                      <a:pt x="440" y="367"/>
                    </a:lnTo>
                    <a:lnTo>
                      <a:pt x="442" y="365"/>
                    </a:lnTo>
                    <a:lnTo>
                      <a:pt x="442" y="364"/>
                    </a:lnTo>
                    <a:lnTo>
                      <a:pt x="442" y="362"/>
                    </a:lnTo>
                    <a:lnTo>
                      <a:pt x="443" y="360"/>
                    </a:lnTo>
                    <a:lnTo>
                      <a:pt x="445" y="360"/>
                    </a:lnTo>
                    <a:lnTo>
                      <a:pt x="447" y="360"/>
                    </a:lnTo>
                    <a:lnTo>
                      <a:pt x="448" y="360"/>
                    </a:lnTo>
                    <a:lnTo>
                      <a:pt x="448" y="359"/>
                    </a:lnTo>
                    <a:lnTo>
                      <a:pt x="450" y="359"/>
                    </a:lnTo>
                    <a:lnTo>
                      <a:pt x="452" y="359"/>
                    </a:lnTo>
                    <a:lnTo>
                      <a:pt x="454" y="357"/>
                    </a:lnTo>
                    <a:lnTo>
                      <a:pt x="455" y="354"/>
                    </a:lnTo>
                    <a:lnTo>
                      <a:pt x="457" y="354"/>
                    </a:lnTo>
                    <a:lnTo>
                      <a:pt x="459" y="352"/>
                    </a:lnTo>
                    <a:lnTo>
                      <a:pt x="459" y="350"/>
                    </a:lnTo>
                    <a:lnTo>
                      <a:pt x="459" y="352"/>
                    </a:lnTo>
                    <a:lnTo>
                      <a:pt x="460" y="352"/>
                    </a:lnTo>
                    <a:lnTo>
                      <a:pt x="460" y="350"/>
                    </a:lnTo>
                    <a:lnTo>
                      <a:pt x="462" y="350"/>
                    </a:lnTo>
                    <a:lnTo>
                      <a:pt x="464" y="352"/>
                    </a:lnTo>
                    <a:lnTo>
                      <a:pt x="467" y="352"/>
                    </a:lnTo>
                    <a:lnTo>
                      <a:pt x="469" y="354"/>
                    </a:lnTo>
                    <a:lnTo>
                      <a:pt x="470" y="355"/>
                    </a:lnTo>
                    <a:lnTo>
                      <a:pt x="472" y="355"/>
                    </a:lnTo>
                    <a:lnTo>
                      <a:pt x="472" y="357"/>
                    </a:lnTo>
                    <a:lnTo>
                      <a:pt x="474" y="357"/>
                    </a:lnTo>
                    <a:lnTo>
                      <a:pt x="476" y="360"/>
                    </a:lnTo>
                    <a:lnTo>
                      <a:pt x="477" y="362"/>
                    </a:lnTo>
                    <a:lnTo>
                      <a:pt x="477" y="365"/>
                    </a:lnTo>
                    <a:lnTo>
                      <a:pt x="479" y="367"/>
                    </a:lnTo>
                    <a:lnTo>
                      <a:pt x="481" y="369"/>
                    </a:lnTo>
                    <a:lnTo>
                      <a:pt x="481" y="371"/>
                    </a:lnTo>
                    <a:lnTo>
                      <a:pt x="482" y="376"/>
                    </a:lnTo>
                    <a:lnTo>
                      <a:pt x="482" y="377"/>
                    </a:lnTo>
                    <a:lnTo>
                      <a:pt x="484" y="377"/>
                    </a:lnTo>
                    <a:lnTo>
                      <a:pt x="484" y="379"/>
                    </a:lnTo>
                    <a:lnTo>
                      <a:pt x="484" y="382"/>
                    </a:lnTo>
                    <a:lnTo>
                      <a:pt x="486" y="384"/>
                    </a:lnTo>
                    <a:lnTo>
                      <a:pt x="486" y="386"/>
                    </a:lnTo>
                    <a:lnTo>
                      <a:pt x="486" y="391"/>
                    </a:lnTo>
                    <a:lnTo>
                      <a:pt x="487" y="393"/>
                    </a:lnTo>
                    <a:lnTo>
                      <a:pt x="487" y="396"/>
                    </a:lnTo>
                    <a:lnTo>
                      <a:pt x="489" y="401"/>
                    </a:lnTo>
                    <a:lnTo>
                      <a:pt x="491" y="404"/>
                    </a:lnTo>
                    <a:lnTo>
                      <a:pt x="493" y="406"/>
                    </a:lnTo>
                    <a:lnTo>
                      <a:pt x="493" y="408"/>
                    </a:lnTo>
                    <a:lnTo>
                      <a:pt x="493" y="413"/>
                    </a:lnTo>
                    <a:lnTo>
                      <a:pt x="494" y="415"/>
                    </a:lnTo>
                    <a:lnTo>
                      <a:pt x="494" y="416"/>
                    </a:lnTo>
                    <a:lnTo>
                      <a:pt x="494" y="418"/>
                    </a:lnTo>
                    <a:lnTo>
                      <a:pt x="496" y="426"/>
                    </a:lnTo>
                    <a:lnTo>
                      <a:pt x="498" y="428"/>
                    </a:lnTo>
                    <a:lnTo>
                      <a:pt x="498" y="431"/>
                    </a:lnTo>
                    <a:lnTo>
                      <a:pt x="499" y="433"/>
                    </a:lnTo>
                    <a:lnTo>
                      <a:pt x="499" y="435"/>
                    </a:lnTo>
                    <a:lnTo>
                      <a:pt x="499" y="437"/>
                    </a:lnTo>
                    <a:lnTo>
                      <a:pt x="501" y="438"/>
                    </a:lnTo>
                    <a:lnTo>
                      <a:pt x="503" y="440"/>
                    </a:lnTo>
                    <a:lnTo>
                      <a:pt x="503" y="442"/>
                    </a:lnTo>
                    <a:lnTo>
                      <a:pt x="504" y="445"/>
                    </a:lnTo>
                    <a:lnTo>
                      <a:pt x="506" y="445"/>
                    </a:lnTo>
                    <a:lnTo>
                      <a:pt x="504" y="452"/>
                    </a:lnTo>
                    <a:lnTo>
                      <a:pt x="504" y="454"/>
                    </a:lnTo>
                    <a:lnTo>
                      <a:pt x="504" y="457"/>
                    </a:lnTo>
                    <a:lnTo>
                      <a:pt x="504" y="470"/>
                    </a:lnTo>
                    <a:lnTo>
                      <a:pt x="504" y="481"/>
                    </a:lnTo>
                    <a:lnTo>
                      <a:pt x="504" y="482"/>
                    </a:lnTo>
                    <a:lnTo>
                      <a:pt x="504" y="484"/>
                    </a:lnTo>
                    <a:lnTo>
                      <a:pt x="501" y="489"/>
                    </a:lnTo>
                    <a:lnTo>
                      <a:pt x="499" y="489"/>
                    </a:lnTo>
                    <a:lnTo>
                      <a:pt x="496" y="492"/>
                    </a:lnTo>
                    <a:lnTo>
                      <a:pt x="496" y="491"/>
                    </a:lnTo>
                    <a:lnTo>
                      <a:pt x="496" y="489"/>
                    </a:lnTo>
                    <a:lnTo>
                      <a:pt x="494" y="487"/>
                    </a:lnTo>
                    <a:lnTo>
                      <a:pt x="494" y="486"/>
                    </a:lnTo>
                    <a:lnTo>
                      <a:pt x="494" y="487"/>
                    </a:lnTo>
                    <a:lnTo>
                      <a:pt x="493" y="486"/>
                    </a:lnTo>
                    <a:lnTo>
                      <a:pt x="494" y="486"/>
                    </a:lnTo>
                    <a:lnTo>
                      <a:pt x="494" y="484"/>
                    </a:lnTo>
                    <a:lnTo>
                      <a:pt x="494" y="482"/>
                    </a:lnTo>
                    <a:lnTo>
                      <a:pt x="496" y="482"/>
                    </a:lnTo>
                    <a:lnTo>
                      <a:pt x="498" y="481"/>
                    </a:lnTo>
                    <a:lnTo>
                      <a:pt x="498" y="479"/>
                    </a:lnTo>
                    <a:lnTo>
                      <a:pt x="496" y="477"/>
                    </a:lnTo>
                    <a:lnTo>
                      <a:pt x="494" y="477"/>
                    </a:lnTo>
                    <a:lnTo>
                      <a:pt x="493" y="477"/>
                    </a:lnTo>
                    <a:lnTo>
                      <a:pt x="491" y="477"/>
                    </a:lnTo>
                    <a:lnTo>
                      <a:pt x="489" y="479"/>
                    </a:lnTo>
                    <a:lnTo>
                      <a:pt x="489" y="481"/>
                    </a:lnTo>
                    <a:lnTo>
                      <a:pt x="487" y="481"/>
                    </a:lnTo>
                    <a:lnTo>
                      <a:pt x="486" y="482"/>
                    </a:lnTo>
                    <a:lnTo>
                      <a:pt x="486" y="484"/>
                    </a:lnTo>
                    <a:lnTo>
                      <a:pt x="486" y="486"/>
                    </a:lnTo>
                    <a:lnTo>
                      <a:pt x="487" y="486"/>
                    </a:lnTo>
                    <a:lnTo>
                      <a:pt x="487" y="487"/>
                    </a:lnTo>
                    <a:lnTo>
                      <a:pt x="489" y="487"/>
                    </a:lnTo>
                    <a:lnTo>
                      <a:pt x="489" y="489"/>
                    </a:lnTo>
                    <a:lnTo>
                      <a:pt x="487" y="489"/>
                    </a:lnTo>
                    <a:lnTo>
                      <a:pt x="486" y="489"/>
                    </a:lnTo>
                    <a:lnTo>
                      <a:pt x="486" y="491"/>
                    </a:lnTo>
                    <a:lnTo>
                      <a:pt x="484" y="492"/>
                    </a:lnTo>
                    <a:lnTo>
                      <a:pt x="484" y="494"/>
                    </a:lnTo>
                    <a:lnTo>
                      <a:pt x="484" y="496"/>
                    </a:lnTo>
                    <a:lnTo>
                      <a:pt x="484" y="499"/>
                    </a:lnTo>
                    <a:lnTo>
                      <a:pt x="486" y="501"/>
                    </a:lnTo>
                    <a:lnTo>
                      <a:pt x="484" y="504"/>
                    </a:lnTo>
                    <a:lnTo>
                      <a:pt x="484" y="506"/>
                    </a:lnTo>
                    <a:lnTo>
                      <a:pt x="484" y="508"/>
                    </a:lnTo>
                    <a:lnTo>
                      <a:pt x="482" y="508"/>
                    </a:lnTo>
                    <a:lnTo>
                      <a:pt x="482" y="509"/>
                    </a:lnTo>
                    <a:lnTo>
                      <a:pt x="482" y="511"/>
                    </a:lnTo>
                    <a:lnTo>
                      <a:pt x="481" y="513"/>
                    </a:lnTo>
                    <a:lnTo>
                      <a:pt x="479" y="513"/>
                    </a:lnTo>
                    <a:lnTo>
                      <a:pt x="477" y="513"/>
                    </a:lnTo>
                    <a:lnTo>
                      <a:pt x="476" y="514"/>
                    </a:lnTo>
                    <a:lnTo>
                      <a:pt x="474" y="516"/>
                    </a:lnTo>
                    <a:lnTo>
                      <a:pt x="474" y="518"/>
                    </a:lnTo>
                    <a:lnTo>
                      <a:pt x="472" y="523"/>
                    </a:lnTo>
                    <a:lnTo>
                      <a:pt x="472" y="526"/>
                    </a:lnTo>
                    <a:lnTo>
                      <a:pt x="472" y="530"/>
                    </a:lnTo>
                    <a:lnTo>
                      <a:pt x="474" y="533"/>
                    </a:lnTo>
                    <a:lnTo>
                      <a:pt x="474" y="537"/>
                    </a:lnTo>
                    <a:lnTo>
                      <a:pt x="472" y="538"/>
                    </a:lnTo>
                    <a:lnTo>
                      <a:pt x="470" y="540"/>
                    </a:lnTo>
                    <a:lnTo>
                      <a:pt x="470" y="542"/>
                    </a:lnTo>
                    <a:lnTo>
                      <a:pt x="470" y="543"/>
                    </a:lnTo>
                    <a:lnTo>
                      <a:pt x="472" y="543"/>
                    </a:lnTo>
                    <a:lnTo>
                      <a:pt x="472" y="545"/>
                    </a:lnTo>
                    <a:lnTo>
                      <a:pt x="470" y="545"/>
                    </a:lnTo>
                    <a:lnTo>
                      <a:pt x="470" y="547"/>
                    </a:lnTo>
                    <a:lnTo>
                      <a:pt x="469" y="547"/>
                    </a:lnTo>
                    <a:lnTo>
                      <a:pt x="469" y="548"/>
                    </a:lnTo>
                    <a:lnTo>
                      <a:pt x="467" y="550"/>
                    </a:lnTo>
                    <a:lnTo>
                      <a:pt x="467" y="552"/>
                    </a:lnTo>
                    <a:lnTo>
                      <a:pt x="465" y="552"/>
                    </a:lnTo>
                    <a:lnTo>
                      <a:pt x="464" y="553"/>
                    </a:lnTo>
                    <a:lnTo>
                      <a:pt x="464" y="555"/>
                    </a:lnTo>
                    <a:lnTo>
                      <a:pt x="464" y="557"/>
                    </a:lnTo>
                    <a:lnTo>
                      <a:pt x="464" y="559"/>
                    </a:lnTo>
                    <a:lnTo>
                      <a:pt x="462" y="560"/>
                    </a:lnTo>
                    <a:lnTo>
                      <a:pt x="462" y="559"/>
                    </a:lnTo>
                    <a:lnTo>
                      <a:pt x="460" y="559"/>
                    </a:lnTo>
                    <a:lnTo>
                      <a:pt x="460" y="560"/>
                    </a:lnTo>
                    <a:lnTo>
                      <a:pt x="460" y="562"/>
                    </a:lnTo>
                    <a:lnTo>
                      <a:pt x="460" y="564"/>
                    </a:lnTo>
                    <a:lnTo>
                      <a:pt x="459" y="564"/>
                    </a:lnTo>
                    <a:lnTo>
                      <a:pt x="459" y="565"/>
                    </a:lnTo>
                    <a:lnTo>
                      <a:pt x="459" y="567"/>
                    </a:lnTo>
                    <a:lnTo>
                      <a:pt x="459" y="569"/>
                    </a:lnTo>
                    <a:lnTo>
                      <a:pt x="459" y="570"/>
                    </a:lnTo>
                    <a:lnTo>
                      <a:pt x="460" y="570"/>
                    </a:lnTo>
                    <a:lnTo>
                      <a:pt x="460" y="572"/>
                    </a:lnTo>
                    <a:lnTo>
                      <a:pt x="459" y="572"/>
                    </a:lnTo>
                    <a:lnTo>
                      <a:pt x="455" y="574"/>
                    </a:lnTo>
                    <a:lnTo>
                      <a:pt x="450" y="574"/>
                    </a:lnTo>
                    <a:lnTo>
                      <a:pt x="447" y="575"/>
                    </a:lnTo>
                    <a:lnTo>
                      <a:pt x="445" y="575"/>
                    </a:lnTo>
                    <a:lnTo>
                      <a:pt x="443" y="575"/>
                    </a:lnTo>
                    <a:lnTo>
                      <a:pt x="440" y="575"/>
                    </a:lnTo>
                    <a:lnTo>
                      <a:pt x="432" y="577"/>
                    </a:lnTo>
                    <a:lnTo>
                      <a:pt x="403" y="582"/>
                    </a:lnTo>
                    <a:lnTo>
                      <a:pt x="401" y="582"/>
                    </a:lnTo>
                    <a:lnTo>
                      <a:pt x="398" y="584"/>
                    </a:lnTo>
                    <a:lnTo>
                      <a:pt x="376" y="587"/>
                    </a:lnTo>
                    <a:lnTo>
                      <a:pt x="376" y="586"/>
                    </a:lnTo>
                    <a:lnTo>
                      <a:pt x="376" y="584"/>
                    </a:lnTo>
                    <a:lnTo>
                      <a:pt x="374" y="584"/>
                    </a:lnTo>
                    <a:lnTo>
                      <a:pt x="374" y="582"/>
                    </a:lnTo>
                    <a:lnTo>
                      <a:pt x="374" y="581"/>
                    </a:lnTo>
                    <a:lnTo>
                      <a:pt x="367" y="582"/>
                    </a:lnTo>
                    <a:lnTo>
                      <a:pt x="365" y="582"/>
                    </a:lnTo>
                    <a:lnTo>
                      <a:pt x="364" y="582"/>
                    </a:lnTo>
                    <a:lnTo>
                      <a:pt x="360" y="582"/>
                    </a:lnTo>
                    <a:lnTo>
                      <a:pt x="355" y="582"/>
                    </a:lnTo>
                    <a:lnTo>
                      <a:pt x="355" y="584"/>
                    </a:lnTo>
                    <a:lnTo>
                      <a:pt x="352" y="584"/>
                    </a:lnTo>
                    <a:lnTo>
                      <a:pt x="350" y="584"/>
                    </a:lnTo>
                    <a:lnTo>
                      <a:pt x="349" y="584"/>
                    </a:lnTo>
                    <a:lnTo>
                      <a:pt x="345" y="584"/>
                    </a:lnTo>
                    <a:lnTo>
                      <a:pt x="343" y="584"/>
                    </a:lnTo>
                    <a:lnTo>
                      <a:pt x="342" y="584"/>
                    </a:lnTo>
                    <a:lnTo>
                      <a:pt x="340" y="584"/>
                    </a:lnTo>
                    <a:lnTo>
                      <a:pt x="338" y="586"/>
                    </a:lnTo>
                    <a:lnTo>
                      <a:pt x="337" y="586"/>
                    </a:lnTo>
                    <a:lnTo>
                      <a:pt x="335" y="586"/>
                    </a:lnTo>
                    <a:lnTo>
                      <a:pt x="330" y="586"/>
                    </a:lnTo>
                    <a:lnTo>
                      <a:pt x="325" y="587"/>
                    </a:lnTo>
                    <a:lnTo>
                      <a:pt x="323" y="587"/>
                    </a:lnTo>
                    <a:lnTo>
                      <a:pt x="321" y="587"/>
                    </a:lnTo>
                    <a:lnTo>
                      <a:pt x="318" y="587"/>
                    </a:lnTo>
                    <a:lnTo>
                      <a:pt x="316" y="587"/>
                    </a:lnTo>
                    <a:lnTo>
                      <a:pt x="315" y="587"/>
                    </a:lnTo>
                    <a:lnTo>
                      <a:pt x="313" y="587"/>
                    </a:lnTo>
                    <a:lnTo>
                      <a:pt x="308" y="589"/>
                    </a:lnTo>
                    <a:lnTo>
                      <a:pt x="303" y="589"/>
                    </a:lnTo>
                    <a:lnTo>
                      <a:pt x="301" y="589"/>
                    </a:lnTo>
                    <a:lnTo>
                      <a:pt x="296" y="589"/>
                    </a:lnTo>
                    <a:lnTo>
                      <a:pt x="293" y="589"/>
                    </a:lnTo>
                    <a:lnTo>
                      <a:pt x="288" y="591"/>
                    </a:lnTo>
                    <a:lnTo>
                      <a:pt x="286" y="591"/>
                    </a:lnTo>
                    <a:lnTo>
                      <a:pt x="284" y="591"/>
                    </a:lnTo>
                    <a:lnTo>
                      <a:pt x="269" y="592"/>
                    </a:lnTo>
                    <a:lnTo>
                      <a:pt x="267" y="592"/>
                    </a:lnTo>
                    <a:lnTo>
                      <a:pt x="260" y="592"/>
                    </a:lnTo>
                    <a:lnTo>
                      <a:pt x="254" y="594"/>
                    </a:lnTo>
                    <a:lnTo>
                      <a:pt x="250" y="594"/>
                    </a:lnTo>
                    <a:lnTo>
                      <a:pt x="249" y="594"/>
                    </a:lnTo>
                    <a:lnTo>
                      <a:pt x="250" y="594"/>
                    </a:lnTo>
                    <a:lnTo>
                      <a:pt x="250" y="592"/>
                    </a:lnTo>
                    <a:lnTo>
                      <a:pt x="252" y="592"/>
                    </a:lnTo>
                    <a:lnTo>
                      <a:pt x="252" y="591"/>
                    </a:lnTo>
                    <a:lnTo>
                      <a:pt x="254" y="591"/>
                    </a:lnTo>
                    <a:lnTo>
                      <a:pt x="255" y="589"/>
                    </a:lnTo>
                    <a:lnTo>
                      <a:pt x="255" y="587"/>
                    </a:lnTo>
                    <a:lnTo>
                      <a:pt x="257" y="587"/>
                    </a:lnTo>
                    <a:lnTo>
                      <a:pt x="257" y="586"/>
                    </a:lnTo>
                    <a:lnTo>
                      <a:pt x="259" y="582"/>
                    </a:lnTo>
                    <a:lnTo>
                      <a:pt x="260" y="581"/>
                    </a:lnTo>
                    <a:lnTo>
                      <a:pt x="260" y="579"/>
                    </a:lnTo>
                    <a:lnTo>
                      <a:pt x="262" y="579"/>
                    </a:lnTo>
                    <a:lnTo>
                      <a:pt x="262" y="577"/>
                    </a:lnTo>
                    <a:lnTo>
                      <a:pt x="262" y="575"/>
                    </a:lnTo>
                    <a:lnTo>
                      <a:pt x="264" y="572"/>
                    </a:lnTo>
                    <a:lnTo>
                      <a:pt x="264" y="570"/>
                    </a:lnTo>
                    <a:lnTo>
                      <a:pt x="264" y="569"/>
                    </a:lnTo>
                    <a:lnTo>
                      <a:pt x="264" y="567"/>
                    </a:lnTo>
                    <a:lnTo>
                      <a:pt x="266" y="567"/>
                    </a:lnTo>
                    <a:lnTo>
                      <a:pt x="266" y="564"/>
                    </a:lnTo>
                    <a:lnTo>
                      <a:pt x="267" y="562"/>
                    </a:lnTo>
                    <a:lnTo>
                      <a:pt x="267" y="560"/>
                    </a:lnTo>
                    <a:lnTo>
                      <a:pt x="267" y="559"/>
                    </a:lnTo>
                    <a:lnTo>
                      <a:pt x="269" y="557"/>
                    </a:lnTo>
                    <a:lnTo>
                      <a:pt x="269" y="555"/>
                    </a:lnTo>
                    <a:lnTo>
                      <a:pt x="269" y="553"/>
                    </a:lnTo>
                    <a:lnTo>
                      <a:pt x="271" y="550"/>
                    </a:lnTo>
                    <a:lnTo>
                      <a:pt x="272" y="550"/>
                    </a:lnTo>
                    <a:lnTo>
                      <a:pt x="272" y="548"/>
                    </a:lnTo>
                    <a:lnTo>
                      <a:pt x="274" y="547"/>
                    </a:lnTo>
                    <a:lnTo>
                      <a:pt x="274" y="545"/>
                    </a:lnTo>
                    <a:lnTo>
                      <a:pt x="276" y="540"/>
                    </a:lnTo>
                    <a:lnTo>
                      <a:pt x="276" y="535"/>
                    </a:lnTo>
                    <a:lnTo>
                      <a:pt x="277" y="531"/>
                    </a:lnTo>
                    <a:lnTo>
                      <a:pt x="277" y="530"/>
                    </a:lnTo>
                    <a:lnTo>
                      <a:pt x="277" y="526"/>
                    </a:lnTo>
                    <a:lnTo>
                      <a:pt x="277" y="523"/>
                    </a:lnTo>
                    <a:lnTo>
                      <a:pt x="277" y="518"/>
                    </a:lnTo>
                    <a:lnTo>
                      <a:pt x="277" y="514"/>
                    </a:lnTo>
                    <a:lnTo>
                      <a:pt x="279" y="514"/>
                    </a:lnTo>
                    <a:lnTo>
                      <a:pt x="279" y="513"/>
                    </a:lnTo>
                    <a:lnTo>
                      <a:pt x="277" y="508"/>
                    </a:lnTo>
                    <a:lnTo>
                      <a:pt x="279" y="506"/>
                    </a:lnTo>
                    <a:lnTo>
                      <a:pt x="279" y="503"/>
                    </a:lnTo>
                    <a:lnTo>
                      <a:pt x="279" y="501"/>
                    </a:lnTo>
                    <a:lnTo>
                      <a:pt x="277" y="496"/>
                    </a:lnTo>
                    <a:lnTo>
                      <a:pt x="277" y="494"/>
                    </a:lnTo>
                    <a:lnTo>
                      <a:pt x="277" y="491"/>
                    </a:lnTo>
                    <a:lnTo>
                      <a:pt x="277" y="487"/>
                    </a:lnTo>
                    <a:lnTo>
                      <a:pt x="276" y="486"/>
                    </a:lnTo>
                    <a:lnTo>
                      <a:pt x="276" y="482"/>
                    </a:lnTo>
                    <a:lnTo>
                      <a:pt x="274" y="476"/>
                    </a:lnTo>
                    <a:lnTo>
                      <a:pt x="274" y="472"/>
                    </a:lnTo>
                    <a:lnTo>
                      <a:pt x="272" y="470"/>
                    </a:lnTo>
                    <a:lnTo>
                      <a:pt x="272" y="469"/>
                    </a:lnTo>
                    <a:lnTo>
                      <a:pt x="272" y="467"/>
                    </a:lnTo>
                    <a:lnTo>
                      <a:pt x="271" y="464"/>
                    </a:lnTo>
                    <a:lnTo>
                      <a:pt x="271" y="462"/>
                    </a:lnTo>
                    <a:lnTo>
                      <a:pt x="269" y="459"/>
                    </a:lnTo>
                    <a:lnTo>
                      <a:pt x="267" y="457"/>
                    </a:lnTo>
                    <a:lnTo>
                      <a:pt x="266" y="455"/>
                    </a:lnTo>
                    <a:lnTo>
                      <a:pt x="266" y="454"/>
                    </a:lnTo>
                    <a:lnTo>
                      <a:pt x="266" y="452"/>
                    </a:lnTo>
                    <a:lnTo>
                      <a:pt x="264" y="452"/>
                    </a:lnTo>
                    <a:lnTo>
                      <a:pt x="262" y="447"/>
                    </a:lnTo>
                    <a:lnTo>
                      <a:pt x="260" y="445"/>
                    </a:lnTo>
                    <a:lnTo>
                      <a:pt x="260" y="443"/>
                    </a:lnTo>
                    <a:lnTo>
                      <a:pt x="259" y="440"/>
                    </a:lnTo>
                    <a:lnTo>
                      <a:pt x="259" y="438"/>
                    </a:lnTo>
                    <a:lnTo>
                      <a:pt x="257" y="438"/>
                    </a:lnTo>
                    <a:lnTo>
                      <a:pt x="257" y="435"/>
                    </a:lnTo>
                    <a:lnTo>
                      <a:pt x="257" y="433"/>
                    </a:lnTo>
                    <a:lnTo>
                      <a:pt x="255" y="433"/>
                    </a:lnTo>
                    <a:lnTo>
                      <a:pt x="255" y="431"/>
                    </a:lnTo>
                    <a:lnTo>
                      <a:pt x="255" y="430"/>
                    </a:lnTo>
                    <a:lnTo>
                      <a:pt x="254" y="428"/>
                    </a:lnTo>
                    <a:lnTo>
                      <a:pt x="254" y="426"/>
                    </a:lnTo>
                    <a:lnTo>
                      <a:pt x="252" y="425"/>
                    </a:lnTo>
                    <a:lnTo>
                      <a:pt x="252" y="423"/>
                    </a:lnTo>
                    <a:lnTo>
                      <a:pt x="252" y="421"/>
                    </a:lnTo>
                    <a:lnTo>
                      <a:pt x="250" y="421"/>
                    </a:lnTo>
                    <a:lnTo>
                      <a:pt x="250" y="418"/>
                    </a:lnTo>
                    <a:lnTo>
                      <a:pt x="250" y="416"/>
                    </a:lnTo>
                    <a:lnTo>
                      <a:pt x="249" y="416"/>
                    </a:lnTo>
                    <a:lnTo>
                      <a:pt x="249" y="415"/>
                    </a:lnTo>
                    <a:lnTo>
                      <a:pt x="250" y="413"/>
                    </a:lnTo>
                    <a:lnTo>
                      <a:pt x="250" y="411"/>
                    </a:lnTo>
                    <a:lnTo>
                      <a:pt x="250" y="409"/>
                    </a:lnTo>
                    <a:lnTo>
                      <a:pt x="252" y="409"/>
                    </a:lnTo>
                    <a:lnTo>
                      <a:pt x="252" y="408"/>
                    </a:lnTo>
                    <a:lnTo>
                      <a:pt x="254" y="406"/>
                    </a:lnTo>
                    <a:lnTo>
                      <a:pt x="254" y="403"/>
                    </a:lnTo>
                    <a:lnTo>
                      <a:pt x="254" y="401"/>
                    </a:lnTo>
                    <a:lnTo>
                      <a:pt x="254" y="399"/>
                    </a:lnTo>
                    <a:lnTo>
                      <a:pt x="254" y="398"/>
                    </a:lnTo>
                    <a:lnTo>
                      <a:pt x="254" y="396"/>
                    </a:lnTo>
                    <a:lnTo>
                      <a:pt x="252" y="393"/>
                    </a:lnTo>
                    <a:lnTo>
                      <a:pt x="252" y="391"/>
                    </a:lnTo>
                    <a:lnTo>
                      <a:pt x="252" y="389"/>
                    </a:lnTo>
                    <a:lnTo>
                      <a:pt x="252" y="387"/>
                    </a:lnTo>
                    <a:lnTo>
                      <a:pt x="250" y="386"/>
                    </a:lnTo>
                    <a:lnTo>
                      <a:pt x="250" y="384"/>
                    </a:lnTo>
                    <a:lnTo>
                      <a:pt x="250" y="382"/>
                    </a:lnTo>
                    <a:lnTo>
                      <a:pt x="249" y="382"/>
                    </a:lnTo>
                    <a:lnTo>
                      <a:pt x="249" y="381"/>
                    </a:lnTo>
                    <a:lnTo>
                      <a:pt x="247" y="379"/>
                    </a:lnTo>
                    <a:lnTo>
                      <a:pt x="247" y="377"/>
                    </a:lnTo>
                    <a:lnTo>
                      <a:pt x="247" y="376"/>
                    </a:lnTo>
                    <a:lnTo>
                      <a:pt x="249" y="376"/>
                    </a:lnTo>
                    <a:lnTo>
                      <a:pt x="249" y="374"/>
                    </a:lnTo>
                    <a:lnTo>
                      <a:pt x="250" y="372"/>
                    </a:lnTo>
                    <a:lnTo>
                      <a:pt x="252" y="371"/>
                    </a:lnTo>
                    <a:lnTo>
                      <a:pt x="254" y="367"/>
                    </a:lnTo>
                    <a:lnTo>
                      <a:pt x="254" y="365"/>
                    </a:lnTo>
                    <a:lnTo>
                      <a:pt x="254" y="364"/>
                    </a:lnTo>
                    <a:lnTo>
                      <a:pt x="255" y="362"/>
                    </a:lnTo>
                    <a:lnTo>
                      <a:pt x="255" y="360"/>
                    </a:lnTo>
                    <a:lnTo>
                      <a:pt x="255" y="359"/>
                    </a:lnTo>
                    <a:lnTo>
                      <a:pt x="257" y="357"/>
                    </a:lnTo>
                    <a:lnTo>
                      <a:pt x="257" y="355"/>
                    </a:lnTo>
                    <a:lnTo>
                      <a:pt x="257" y="354"/>
                    </a:lnTo>
                    <a:lnTo>
                      <a:pt x="257" y="352"/>
                    </a:lnTo>
                    <a:lnTo>
                      <a:pt x="259" y="348"/>
                    </a:lnTo>
                    <a:lnTo>
                      <a:pt x="259" y="343"/>
                    </a:lnTo>
                    <a:lnTo>
                      <a:pt x="259" y="342"/>
                    </a:lnTo>
                    <a:lnTo>
                      <a:pt x="259" y="340"/>
                    </a:lnTo>
                    <a:lnTo>
                      <a:pt x="259" y="338"/>
                    </a:lnTo>
                    <a:lnTo>
                      <a:pt x="259" y="337"/>
                    </a:lnTo>
                    <a:lnTo>
                      <a:pt x="259" y="335"/>
                    </a:lnTo>
                    <a:lnTo>
                      <a:pt x="259" y="333"/>
                    </a:lnTo>
                    <a:lnTo>
                      <a:pt x="259" y="332"/>
                    </a:lnTo>
                    <a:lnTo>
                      <a:pt x="260" y="330"/>
                    </a:lnTo>
                    <a:lnTo>
                      <a:pt x="260" y="328"/>
                    </a:lnTo>
                    <a:lnTo>
                      <a:pt x="259" y="325"/>
                    </a:lnTo>
                    <a:lnTo>
                      <a:pt x="259" y="323"/>
                    </a:lnTo>
                    <a:lnTo>
                      <a:pt x="257" y="320"/>
                    </a:lnTo>
                    <a:lnTo>
                      <a:pt x="257" y="318"/>
                    </a:lnTo>
                    <a:lnTo>
                      <a:pt x="257" y="316"/>
                    </a:lnTo>
                    <a:lnTo>
                      <a:pt x="257" y="315"/>
                    </a:lnTo>
                    <a:lnTo>
                      <a:pt x="260" y="313"/>
                    </a:lnTo>
                    <a:lnTo>
                      <a:pt x="262" y="313"/>
                    </a:lnTo>
                    <a:lnTo>
                      <a:pt x="264" y="311"/>
                    </a:lnTo>
                    <a:lnTo>
                      <a:pt x="266" y="311"/>
                    </a:lnTo>
                    <a:lnTo>
                      <a:pt x="266" y="310"/>
                    </a:lnTo>
                    <a:lnTo>
                      <a:pt x="266" y="308"/>
                    </a:lnTo>
                    <a:lnTo>
                      <a:pt x="266" y="306"/>
                    </a:lnTo>
                    <a:lnTo>
                      <a:pt x="266" y="304"/>
                    </a:lnTo>
                    <a:lnTo>
                      <a:pt x="266" y="303"/>
                    </a:lnTo>
                    <a:lnTo>
                      <a:pt x="266" y="301"/>
                    </a:lnTo>
                    <a:lnTo>
                      <a:pt x="266" y="299"/>
                    </a:lnTo>
                    <a:lnTo>
                      <a:pt x="266" y="298"/>
                    </a:lnTo>
                    <a:lnTo>
                      <a:pt x="266" y="296"/>
                    </a:lnTo>
                    <a:lnTo>
                      <a:pt x="266" y="294"/>
                    </a:lnTo>
                    <a:lnTo>
                      <a:pt x="267" y="294"/>
                    </a:lnTo>
                    <a:lnTo>
                      <a:pt x="269" y="294"/>
                    </a:lnTo>
                    <a:lnTo>
                      <a:pt x="271" y="294"/>
                    </a:lnTo>
                    <a:lnTo>
                      <a:pt x="271" y="293"/>
                    </a:lnTo>
                    <a:lnTo>
                      <a:pt x="271" y="291"/>
                    </a:lnTo>
                    <a:lnTo>
                      <a:pt x="272" y="291"/>
                    </a:lnTo>
                    <a:lnTo>
                      <a:pt x="272" y="289"/>
                    </a:lnTo>
                    <a:lnTo>
                      <a:pt x="272" y="288"/>
                    </a:lnTo>
                    <a:lnTo>
                      <a:pt x="274" y="288"/>
                    </a:lnTo>
                    <a:lnTo>
                      <a:pt x="274" y="289"/>
                    </a:lnTo>
                    <a:lnTo>
                      <a:pt x="276" y="289"/>
                    </a:lnTo>
                    <a:lnTo>
                      <a:pt x="276" y="291"/>
                    </a:lnTo>
                    <a:lnTo>
                      <a:pt x="277" y="291"/>
                    </a:lnTo>
                    <a:lnTo>
                      <a:pt x="279" y="291"/>
                    </a:lnTo>
                    <a:lnTo>
                      <a:pt x="279" y="289"/>
                    </a:lnTo>
                    <a:lnTo>
                      <a:pt x="281" y="289"/>
                    </a:lnTo>
                    <a:lnTo>
                      <a:pt x="281" y="286"/>
                    </a:lnTo>
                    <a:lnTo>
                      <a:pt x="281" y="284"/>
                    </a:lnTo>
                    <a:lnTo>
                      <a:pt x="282" y="282"/>
                    </a:lnTo>
                    <a:lnTo>
                      <a:pt x="282" y="279"/>
                    </a:lnTo>
                    <a:lnTo>
                      <a:pt x="284" y="277"/>
                    </a:lnTo>
                    <a:lnTo>
                      <a:pt x="286" y="277"/>
                    </a:lnTo>
                    <a:lnTo>
                      <a:pt x="286" y="276"/>
                    </a:lnTo>
                    <a:lnTo>
                      <a:pt x="286" y="274"/>
                    </a:lnTo>
                    <a:lnTo>
                      <a:pt x="286" y="272"/>
                    </a:lnTo>
                    <a:lnTo>
                      <a:pt x="288" y="271"/>
                    </a:lnTo>
                    <a:lnTo>
                      <a:pt x="289" y="265"/>
                    </a:lnTo>
                    <a:lnTo>
                      <a:pt x="289" y="267"/>
                    </a:lnTo>
                    <a:lnTo>
                      <a:pt x="291" y="265"/>
                    </a:lnTo>
                    <a:lnTo>
                      <a:pt x="293" y="265"/>
                    </a:lnTo>
                    <a:lnTo>
                      <a:pt x="293" y="264"/>
                    </a:lnTo>
                    <a:lnTo>
                      <a:pt x="294" y="265"/>
                    </a:lnTo>
                    <a:lnTo>
                      <a:pt x="294" y="267"/>
                    </a:lnTo>
                    <a:lnTo>
                      <a:pt x="293" y="267"/>
                    </a:lnTo>
                    <a:lnTo>
                      <a:pt x="293" y="269"/>
                    </a:lnTo>
                    <a:lnTo>
                      <a:pt x="291" y="269"/>
                    </a:lnTo>
                    <a:lnTo>
                      <a:pt x="289" y="271"/>
                    </a:lnTo>
                    <a:lnTo>
                      <a:pt x="291" y="272"/>
                    </a:lnTo>
                    <a:lnTo>
                      <a:pt x="293" y="276"/>
                    </a:lnTo>
                    <a:lnTo>
                      <a:pt x="293" y="277"/>
                    </a:lnTo>
                    <a:lnTo>
                      <a:pt x="293" y="279"/>
                    </a:lnTo>
                    <a:lnTo>
                      <a:pt x="291" y="279"/>
                    </a:lnTo>
                    <a:lnTo>
                      <a:pt x="291" y="281"/>
                    </a:lnTo>
                    <a:lnTo>
                      <a:pt x="291" y="282"/>
                    </a:lnTo>
                    <a:lnTo>
                      <a:pt x="291" y="284"/>
                    </a:lnTo>
                    <a:lnTo>
                      <a:pt x="293" y="286"/>
                    </a:lnTo>
                    <a:lnTo>
                      <a:pt x="293" y="289"/>
                    </a:lnTo>
                    <a:lnTo>
                      <a:pt x="291" y="291"/>
                    </a:lnTo>
                    <a:lnTo>
                      <a:pt x="291" y="294"/>
                    </a:lnTo>
                    <a:lnTo>
                      <a:pt x="291" y="296"/>
                    </a:lnTo>
                    <a:lnTo>
                      <a:pt x="291" y="298"/>
                    </a:lnTo>
                    <a:lnTo>
                      <a:pt x="291" y="299"/>
                    </a:lnTo>
                    <a:lnTo>
                      <a:pt x="291" y="301"/>
                    </a:lnTo>
                    <a:lnTo>
                      <a:pt x="293" y="303"/>
                    </a:lnTo>
                    <a:lnTo>
                      <a:pt x="293" y="304"/>
                    </a:lnTo>
                    <a:lnTo>
                      <a:pt x="294" y="304"/>
                    </a:lnTo>
                    <a:lnTo>
                      <a:pt x="294" y="303"/>
                    </a:lnTo>
                    <a:lnTo>
                      <a:pt x="294" y="301"/>
                    </a:lnTo>
                    <a:lnTo>
                      <a:pt x="296" y="296"/>
                    </a:lnTo>
                    <a:lnTo>
                      <a:pt x="296" y="294"/>
                    </a:lnTo>
                    <a:lnTo>
                      <a:pt x="298" y="294"/>
                    </a:lnTo>
                    <a:lnTo>
                      <a:pt x="298" y="293"/>
                    </a:lnTo>
                    <a:lnTo>
                      <a:pt x="296" y="293"/>
                    </a:lnTo>
                    <a:lnTo>
                      <a:pt x="294" y="293"/>
                    </a:lnTo>
                    <a:lnTo>
                      <a:pt x="296" y="293"/>
                    </a:lnTo>
                    <a:lnTo>
                      <a:pt x="296" y="291"/>
                    </a:lnTo>
                    <a:lnTo>
                      <a:pt x="296" y="289"/>
                    </a:lnTo>
                    <a:lnTo>
                      <a:pt x="298" y="286"/>
                    </a:lnTo>
                    <a:lnTo>
                      <a:pt x="296" y="286"/>
                    </a:lnTo>
                    <a:lnTo>
                      <a:pt x="298" y="286"/>
                    </a:lnTo>
                    <a:lnTo>
                      <a:pt x="298" y="284"/>
                    </a:lnTo>
                    <a:lnTo>
                      <a:pt x="299" y="282"/>
                    </a:lnTo>
                    <a:lnTo>
                      <a:pt x="299" y="284"/>
                    </a:lnTo>
                    <a:lnTo>
                      <a:pt x="299" y="286"/>
                    </a:lnTo>
                    <a:lnTo>
                      <a:pt x="299" y="288"/>
                    </a:lnTo>
                    <a:lnTo>
                      <a:pt x="299" y="289"/>
                    </a:lnTo>
                    <a:lnTo>
                      <a:pt x="299" y="291"/>
                    </a:lnTo>
                    <a:lnTo>
                      <a:pt x="299" y="293"/>
                    </a:lnTo>
                    <a:lnTo>
                      <a:pt x="299" y="294"/>
                    </a:lnTo>
                    <a:lnTo>
                      <a:pt x="299" y="296"/>
                    </a:lnTo>
                    <a:lnTo>
                      <a:pt x="299" y="298"/>
                    </a:lnTo>
                    <a:lnTo>
                      <a:pt x="298" y="298"/>
                    </a:lnTo>
                    <a:lnTo>
                      <a:pt x="296" y="299"/>
                    </a:lnTo>
                    <a:lnTo>
                      <a:pt x="296" y="301"/>
                    </a:lnTo>
                    <a:lnTo>
                      <a:pt x="296" y="303"/>
                    </a:lnTo>
                    <a:lnTo>
                      <a:pt x="296" y="304"/>
                    </a:lnTo>
                    <a:lnTo>
                      <a:pt x="296" y="306"/>
                    </a:lnTo>
                    <a:lnTo>
                      <a:pt x="298" y="306"/>
                    </a:lnTo>
                    <a:lnTo>
                      <a:pt x="299" y="306"/>
                    </a:lnTo>
                    <a:lnTo>
                      <a:pt x="299" y="304"/>
                    </a:lnTo>
                    <a:lnTo>
                      <a:pt x="299" y="303"/>
                    </a:lnTo>
                    <a:lnTo>
                      <a:pt x="299" y="301"/>
                    </a:lnTo>
                    <a:lnTo>
                      <a:pt x="301" y="299"/>
                    </a:lnTo>
                    <a:lnTo>
                      <a:pt x="301" y="298"/>
                    </a:lnTo>
                    <a:lnTo>
                      <a:pt x="303" y="298"/>
                    </a:lnTo>
                    <a:lnTo>
                      <a:pt x="303" y="296"/>
                    </a:lnTo>
                    <a:lnTo>
                      <a:pt x="303" y="293"/>
                    </a:lnTo>
                    <a:lnTo>
                      <a:pt x="304" y="291"/>
                    </a:lnTo>
                    <a:lnTo>
                      <a:pt x="304" y="288"/>
                    </a:lnTo>
                    <a:lnTo>
                      <a:pt x="304" y="282"/>
                    </a:lnTo>
                    <a:lnTo>
                      <a:pt x="304" y="281"/>
                    </a:lnTo>
                    <a:lnTo>
                      <a:pt x="304" y="277"/>
                    </a:lnTo>
                    <a:lnTo>
                      <a:pt x="304" y="276"/>
                    </a:lnTo>
                    <a:lnTo>
                      <a:pt x="304" y="271"/>
                    </a:lnTo>
                    <a:lnTo>
                      <a:pt x="303" y="269"/>
                    </a:lnTo>
                    <a:lnTo>
                      <a:pt x="303" y="265"/>
                    </a:lnTo>
                    <a:lnTo>
                      <a:pt x="303" y="264"/>
                    </a:lnTo>
                    <a:lnTo>
                      <a:pt x="303" y="262"/>
                    </a:lnTo>
                    <a:lnTo>
                      <a:pt x="301" y="260"/>
                    </a:lnTo>
                    <a:lnTo>
                      <a:pt x="303" y="257"/>
                    </a:lnTo>
                    <a:lnTo>
                      <a:pt x="303" y="255"/>
                    </a:lnTo>
                    <a:lnTo>
                      <a:pt x="304" y="254"/>
                    </a:lnTo>
                    <a:lnTo>
                      <a:pt x="306" y="252"/>
                    </a:lnTo>
                    <a:lnTo>
                      <a:pt x="308" y="252"/>
                    </a:lnTo>
                    <a:lnTo>
                      <a:pt x="308" y="250"/>
                    </a:lnTo>
                    <a:lnTo>
                      <a:pt x="310" y="250"/>
                    </a:lnTo>
                    <a:lnTo>
                      <a:pt x="310" y="249"/>
                    </a:lnTo>
                    <a:lnTo>
                      <a:pt x="311" y="247"/>
                    </a:lnTo>
                    <a:lnTo>
                      <a:pt x="313" y="247"/>
                    </a:lnTo>
                    <a:lnTo>
                      <a:pt x="315" y="245"/>
                    </a:lnTo>
                    <a:lnTo>
                      <a:pt x="318" y="245"/>
                    </a:lnTo>
                    <a:lnTo>
                      <a:pt x="320" y="245"/>
                    </a:lnTo>
                    <a:lnTo>
                      <a:pt x="321" y="245"/>
                    </a:lnTo>
                    <a:lnTo>
                      <a:pt x="323" y="245"/>
                    </a:lnTo>
                    <a:lnTo>
                      <a:pt x="325" y="243"/>
                    </a:lnTo>
                    <a:lnTo>
                      <a:pt x="328" y="242"/>
                    </a:lnTo>
                    <a:lnTo>
                      <a:pt x="328" y="240"/>
                    </a:lnTo>
                    <a:lnTo>
                      <a:pt x="327" y="238"/>
                    </a:lnTo>
                    <a:lnTo>
                      <a:pt x="323" y="238"/>
                    </a:lnTo>
                    <a:lnTo>
                      <a:pt x="323" y="240"/>
                    </a:lnTo>
                    <a:lnTo>
                      <a:pt x="320" y="238"/>
                    </a:lnTo>
                    <a:lnTo>
                      <a:pt x="318" y="237"/>
                    </a:lnTo>
                    <a:lnTo>
                      <a:pt x="316" y="235"/>
                    </a:lnTo>
                    <a:lnTo>
                      <a:pt x="316" y="233"/>
                    </a:lnTo>
                    <a:lnTo>
                      <a:pt x="316" y="232"/>
                    </a:lnTo>
                    <a:lnTo>
                      <a:pt x="315" y="232"/>
                    </a:lnTo>
                    <a:lnTo>
                      <a:pt x="315" y="230"/>
                    </a:lnTo>
                    <a:lnTo>
                      <a:pt x="315" y="228"/>
                    </a:lnTo>
                    <a:lnTo>
                      <a:pt x="315" y="227"/>
                    </a:lnTo>
                    <a:lnTo>
                      <a:pt x="315" y="225"/>
                    </a:lnTo>
                    <a:lnTo>
                      <a:pt x="315" y="223"/>
                    </a:lnTo>
                    <a:lnTo>
                      <a:pt x="316" y="221"/>
                    </a:lnTo>
                    <a:lnTo>
                      <a:pt x="316" y="220"/>
                    </a:lnTo>
                    <a:lnTo>
                      <a:pt x="318" y="220"/>
                    </a:lnTo>
                    <a:lnTo>
                      <a:pt x="318" y="218"/>
                    </a:lnTo>
                    <a:lnTo>
                      <a:pt x="320" y="218"/>
                    </a:lnTo>
                    <a:lnTo>
                      <a:pt x="320" y="216"/>
                    </a:lnTo>
                    <a:lnTo>
                      <a:pt x="321" y="215"/>
                    </a:lnTo>
                    <a:lnTo>
                      <a:pt x="323" y="213"/>
                    </a:lnTo>
                    <a:lnTo>
                      <a:pt x="323" y="211"/>
                    </a:lnTo>
                    <a:lnTo>
                      <a:pt x="323" y="210"/>
                    </a:lnTo>
                    <a:lnTo>
                      <a:pt x="321" y="210"/>
                    </a:lnTo>
                    <a:lnTo>
                      <a:pt x="320" y="208"/>
                    </a:lnTo>
                    <a:lnTo>
                      <a:pt x="318" y="208"/>
                    </a:lnTo>
                    <a:lnTo>
                      <a:pt x="320" y="208"/>
                    </a:lnTo>
                    <a:lnTo>
                      <a:pt x="323" y="208"/>
                    </a:lnTo>
                    <a:lnTo>
                      <a:pt x="325" y="208"/>
                    </a:lnTo>
                    <a:lnTo>
                      <a:pt x="327" y="208"/>
                    </a:lnTo>
                    <a:lnTo>
                      <a:pt x="328" y="208"/>
                    </a:lnTo>
                    <a:lnTo>
                      <a:pt x="330" y="208"/>
                    </a:lnTo>
                    <a:lnTo>
                      <a:pt x="332" y="208"/>
                    </a:lnTo>
                    <a:lnTo>
                      <a:pt x="332" y="206"/>
                    </a:lnTo>
                    <a:lnTo>
                      <a:pt x="332" y="204"/>
                    </a:lnTo>
                    <a:lnTo>
                      <a:pt x="330" y="204"/>
                    </a:lnTo>
                    <a:lnTo>
                      <a:pt x="332" y="204"/>
                    </a:lnTo>
                    <a:close/>
                    <a:moveTo>
                      <a:pt x="342" y="199"/>
                    </a:moveTo>
                    <a:lnTo>
                      <a:pt x="345" y="201"/>
                    </a:lnTo>
                    <a:lnTo>
                      <a:pt x="347" y="199"/>
                    </a:lnTo>
                    <a:lnTo>
                      <a:pt x="349" y="201"/>
                    </a:lnTo>
                    <a:lnTo>
                      <a:pt x="352" y="201"/>
                    </a:lnTo>
                    <a:lnTo>
                      <a:pt x="352" y="199"/>
                    </a:lnTo>
                    <a:lnTo>
                      <a:pt x="352" y="201"/>
                    </a:lnTo>
                    <a:lnTo>
                      <a:pt x="354" y="201"/>
                    </a:lnTo>
                    <a:lnTo>
                      <a:pt x="355" y="203"/>
                    </a:lnTo>
                    <a:lnTo>
                      <a:pt x="355" y="204"/>
                    </a:lnTo>
                    <a:lnTo>
                      <a:pt x="354" y="206"/>
                    </a:lnTo>
                    <a:lnTo>
                      <a:pt x="354" y="208"/>
                    </a:lnTo>
                    <a:lnTo>
                      <a:pt x="352" y="208"/>
                    </a:lnTo>
                    <a:lnTo>
                      <a:pt x="350" y="208"/>
                    </a:lnTo>
                    <a:lnTo>
                      <a:pt x="350" y="206"/>
                    </a:lnTo>
                    <a:lnTo>
                      <a:pt x="349" y="208"/>
                    </a:lnTo>
                    <a:lnTo>
                      <a:pt x="349" y="206"/>
                    </a:lnTo>
                    <a:lnTo>
                      <a:pt x="347" y="206"/>
                    </a:lnTo>
                    <a:lnTo>
                      <a:pt x="347" y="204"/>
                    </a:lnTo>
                    <a:lnTo>
                      <a:pt x="345" y="203"/>
                    </a:lnTo>
                    <a:lnTo>
                      <a:pt x="343" y="201"/>
                    </a:lnTo>
                    <a:lnTo>
                      <a:pt x="342" y="201"/>
                    </a:lnTo>
                    <a:lnTo>
                      <a:pt x="342" y="199"/>
                    </a:lnTo>
                    <a:lnTo>
                      <a:pt x="340" y="198"/>
                    </a:lnTo>
                    <a:lnTo>
                      <a:pt x="338" y="196"/>
                    </a:lnTo>
                    <a:lnTo>
                      <a:pt x="338" y="194"/>
                    </a:lnTo>
                    <a:lnTo>
                      <a:pt x="340" y="194"/>
                    </a:lnTo>
                    <a:lnTo>
                      <a:pt x="340" y="196"/>
                    </a:lnTo>
                    <a:lnTo>
                      <a:pt x="342" y="199"/>
                    </a:lnTo>
                    <a:close/>
                    <a:moveTo>
                      <a:pt x="137" y="64"/>
                    </a:moveTo>
                    <a:lnTo>
                      <a:pt x="142" y="64"/>
                    </a:lnTo>
                    <a:lnTo>
                      <a:pt x="145" y="66"/>
                    </a:lnTo>
                    <a:lnTo>
                      <a:pt x="147" y="66"/>
                    </a:lnTo>
                    <a:lnTo>
                      <a:pt x="147" y="67"/>
                    </a:lnTo>
                    <a:lnTo>
                      <a:pt x="149" y="69"/>
                    </a:lnTo>
                    <a:lnTo>
                      <a:pt x="149" y="71"/>
                    </a:lnTo>
                    <a:lnTo>
                      <a:pt x="147" y="71"/>
                    </a:lnTo>
                    <a:lnTo>
                      <a:pt x="145" y="71"/>
                    </a:lnTo>
                    <a:lnTo>
                      <a:pt x="144" y="72"/>
                    </a:lnTo>
                    <a:lnTo>
                      <a:pt x="142" y="72"/>
                    </a:lnTo>
                    <a:lnTo>
                      <a:pt x="140" y="72"/>
                    </a:lnTo>
                    <a:lnTo>
                      <a:pt x="138" y="72"/>
                    </a:lnTo>
                    <a:lnTo>
                      <a:pt x="135" y="72"/>
                    </a:lnTo>
                    <a:lnTo>
                      <a:pt x="133" y="74"/>
                    </a:lnTo>
                    <a:lnTo>
                      <a:pt x="133" y="76"/>
                    </a:lnTo>
                    <a:lnTo>
                      <a:pt x="135" y="76"/>
                    </a:lnTo>
                    <a:lnTo>
                      <a:pt x="135" y="77"/>
                    </a:lnTo>
                    <a:lnTo>
                      <a:pt x="133" y="77"/>
                    </a:lnTo>
                    <a:lnTo>
                      <a:pt x="133" y="79"/>
                    </a:lnTo>
                    <a:lnTo>
                      <a:pt x="132" y="81"/>
                    </a:lnTo>
                    <a:lnTo>
                      <a:pt x="130" y="81"/>
                    </a:lnTo>
                    <a:lnTo>
                      <a:pt x="128" y="83"/>
                    </a:lnTo>
                    <a:lnTo>
                      <a:pt x="127" y="86"/>
                    </a:lnTo>
                    <a:lnTo>
                      <a:pt x="125" y="88"/>
                    </a:lnTo>
                    <a:lnTo>
                      <a:pt x="123" y="89"/>
                    </a:lnTo>
                    <a:lnTo>
                      <a:pt x="122" y="91"/>
                    </a:lnTo>
                    <a:lnTo>
                      <a:pt x="120" y="91"/>
                    </a:lnTo>
                    <a:lnTo>
                      <a:pt x="120" y="93"/>
                    </a:lnTo>
                    <a:lnTo>
                      <a:pt x="120" y="94"/>
                    </a:lnTo>
                    <a:lnTo>
                      <a:pt x="120" y="96"/>
                    </a:lnTo>
                    <a:lnTo>
                      <a:pt x="120" y="98"/>
                    </a:lnTo>
                    <a:lnTo>
                      <a:pt x="118" y="96"/>
                    </a:lnTo>
                    <a:lnTo>
                      <a:pt x="118" y="98"/>
                    </a:lnTo>
                    <a:lnTo>
                      <a:pt x="118" y="99"/>
                    </a:lnTo>
                    <a:lnTo>
                      <a:pt x="118" y="101"/>
                    </a:lnTo>
                    <a:lnTo>
                      <a:pt x="116" y="101"/>
                    </a:lnTo>
                    <a:lnTo>
                      <a:pt x="116" y="103"/>
                    </a:lnTo>
                    <a:lnTo>
                      <a:pt x="115" y="103"/>
                    </a:lnTo>
                    <a:lnTo>
                      <a:pt x="115" y="105"/>
                    </a:lnTo>
                    <a:lnTo>
                      <a:pt x="115" y="106"/>
                    </a:lnTo>
                    <a:lnTo>
                      <a:pt x="115" y="108"/>
                    </a:lnTo>
                    <a:lnTo>
                      <a:pt x="113" y="110"/>
                    </a:lnTo>
                    <a:lnTo>
                      <a:pt x="113" y="111"/>
                    </a:lnTo>
                    <a:lnTo>
                      <a:pt x="111" y="113"/>
                    </a:lnTo>
                    <a:lnTo>
                      <a:pt x="110" y="115"/>
                    </a:lnTo>
                    <a:lnTo>
                      <a:pt x="110" y="116"/>
                    </a:lnTo>
                    <a:lnTo>
                      <a:pt x="110" y="118"/>
                    </a:lnTo>
                    <a:lnTo>
                      <a:pt x="110" y="120"/>
                    </a:lnTo>
                    <a:lnTo>
                      <a:pt x="108" y="121"/>
                    </a:lnTo>
                    <a:lnTo>
                      <a:pt x="108" y="123"/>
                    </a:lnTo>
                    <a:lnTo>
                      <a:pt x="108" y="125"/>
                    </a:lnTo>
                    <a:lnTo>
                      <a:pt x="108" y="127"/>
                    </a:lnTo>
                    <a:lnTo>
                      <a:pt x="108" y="128"/>
                    </a:lnTo>
                    <a:lnTo>
                      <a:pt x="110" y="130"/>
                    </a:lnTo>
                    <a:lnTo>
                      <a:pt x="110" y="132"/>
                    </a:lnTo>
                    <a:lnTo>
                      <a:pt x="111" y="132"/>
                    </a:lnTo>
                    <a:lnTo>
                      <a:pt x="111" y="130"/>
                    </a:lnTo>
                    <a:lnTo>
                      <a:pt x="113" y="128"/>
                    </a:lnTo>
                    <a:lnTo>
                      <a:pt x="115" y="127"/>
                    </a:lnTo>
                    <a:lnTo>
                      <a:pt x="115" y="125"/>
                    </a:lnTo>
                    <a:lnTo>
                      <a:pt x="116" y="125"/>
                    </a:lnTo>
                    <a:lnTo>
                      <a:pt x="116" y="123"/>
                    </a:lnTo>
                    <a:lnTo>
                      <a:pt x="118" y="121"/>
                    </a:lnTo>
                    <a:lnTo>
                      <a:pt x="118" y="120"/>
                    </a:lnTo>
                    <a:lnTo>
                      <a:pt x="120" y="120"/>
                    </a:lnTo>
                    <a:lnTo>
                      <a:pt x="120" y="118"/>
                    </a:lnTo>
                    <a:lnTo>
                      <a:pt x="122" y="118"/>
                    </a:lnTo>
                    <a:lnTo>
                      <a:pt x="122" y="116"/>
                    </a:lnTo>
                    <a:lnTo>
                      <a:pt x="125" y="115"/>
                    </a:lnTo>
                    <a:lnTo>
                      <a:pt x="127" y="113"/>
                    </a:lnTo>
                    <a:lnTo>
                      <a:pt x="128" y="113"/>
                    </a:lnTo>
                    <a:lnTo>
                      <a:pt x="127" y="115"/>
                    </a:lnTo>
                    <a:lnTo>
                      <a:pt x="127" y="116"/>
                    </a:lnTo>
                    <a:lnTo>
                      <a:pt x="125" y="116"/>
                    </a:lnTo>
                    <a:lnTo>
                      <a:pt x="125" y="118"/>
                    </a:lnTo>
                    <a:lnTo>
                      <a:pt x="125" y="120"/>
                    </a:lnTo>
                    <a:lnTo>
                      <a:pt x="127" y="118"/>
                    </a:lnTo>
                    <a:lnTo>
                      <a:pt x="128" y="118"/>
                    </a:lnTo>
                    <a:lnTo>
                      <a:pt x="130" y="118"/>
                    </a:lnTo>
                    <a:lnTo>
                      <a:pt x="130" y="116"/>
                    </a:lnTo>
                    <a:lnTo>
                      <a:pt x="132" y="116"/>
                    </a:lnTo>
                    <a:lnTo>
                      <a:pt x="133" y="118"/>
                    </a:lnTo>
                    <a:lnTo>
                      <a:pt x="135" y="118"/>
                    </a:lnTo>
                    <a:lnTo>
                      <a:pt x="137" y="118"/>
                    </a:lnTo>
                    <a:lnTo>
                      <a:pt x="138" y="118"/>
                    </a:lnTo>
                    <a:lnTo>
                      <a:pt x="140" y="118"/>
                    </a:lnTo>
                    <a:lnTo>
                      <a:pt x="142" y="116"/>
                    </a:lnTo>
                    <a:lnTo>
                      <a:pt x="142" y="118"/>
                    </a:lnTo>
                    <a:lnTo>
                      <a:pt x="144" y="118"/>
                    </a:lnTo>
                    <a:lnTo>
                      <a:pt x="145" y="120"/>
                    </a:lnTo>
                    <a:lnTo>
                      <a:pt x="145" y="118"/>
                    </a:lnTo>
                    <a:lnTo>
                      <a:pt x="147" y="118"/>
                    </a:lnTo>
                    <a:lnTo>
                      <a:pt x="147" y="120"/>
                    </a:lnTo>
                    <a:lnTo>
                      <a:pt x="149" y="120"/>
                    </a:lnTo>
                    <a:lnTo>
                      <a:pt x="149" y="121"/>
                    </a:lnTo>
                    <a:lnTo>
                      <a:pt x="150" y="121"/>
                    </a:lnTo>
                    <a:lnTo>
                      <a:pt x="150" y="120"/>
                    </a:lnTo>
                    <a:lnTo>
                      <a:pt x="150" y="121"/>
                    </a:lnTo>
                    <a:lnTo>
                      <a:pt x="152" y="121"/>
                    </a:lnTo>
                    <a:lnTo>
                      <a:pt x="150" y="121"/>
                    </a:lnTo>
                    <a:lnTo>
                      <a:pt x="150" y="123"/>
                    </a:lnTo>
                    <a:lnTo>
                      <a:pt x="152" y="123"/>
                    </a:lnTo>
                    <a:lnTo>
                      <a:pt x="152" y="125"/>
                    </a:lnTo>
                    <a:lnTo>
                      <a:pt x="154" y="123"/>
                    </a:lnTo>
                    <a:lnTo>
                      <a:pt x="155" y="123"/>
                    </a:lnTo>
                    <a:lnTo>
                      <a:pt x="155" y="125"/>
                    </a:lnTo>
                    <a:lnTo>
                      <a:pt x="157" y="125"/>
                    </a:lnTo>
                    <a:lnTo>
                      <a:pt x="157" y="127"/>
                    </a:lnTo>
                    <a:lnTo>
                      <a:pt x="159" y="127"/>
                    </a:lnTo>
                    <a:lnTo>
                      <a:pt x="160" y="128"/>
                    </a:lnTo>
                    <a:lnTo>
                      <a:pt x="160" y="130"/>
                    </a:lnTo>
                    <a:lnTo>
                      <a:pt x="160" y="132"/>
                    </a:lnTo>
                    <a:lnTo>
                      <a:pt x="160" y="133"/>
                    </a:lnTo>
                    <a:lnTo>
                      <a:pt x="162" y="133"/>
                    </a:lnTo>
                    <a:lnTo>
                      <a:pt x="162" y="135"/>
                    </a:lnTo>
                    <a:lnTo>
                      <a:pt x="164" y="135"/>
                    </a:lnTo>
                    <a:lnTo>
                      <a:pt x="164" y="137"/>
                    </a:lnTo>
                    <a:lnTo>
                      <a:pt x="166" y="138"/>
                    </a:lnTo>
                    <a:lnTo>
                      <a:pt x="166" y="140"/>
                    </a:lnTo>
                    <a:lnTo>
                      <a:pt x="167" y="140"/>
                    </a:lnTo>
                    <a:lnTo>
                      <a:pt x="169" y="140"/>
                    </a:lnTo>
                    <a:lnTo>
                      <a:pt x="169" y="142"/>
                    </a:lnTo>
                    <a:lnTo>
                      <a:pt x="169" y="144"/>
                    </a:lnTo>
                    <a:lnTo>
                      <a:pt x="171" y="144"/>
                    </a:lnTo>
                    <a:lnTo>
                      <a:pt x="172" y="144"/>
                    </a:lnTo>
                    <a:lnTo>
                      <a:pt x="174" y="144"/>
                    </a:lnTo>
                    <a:lnTo>
                      <a:pt x="174" y="145"/>
                    </a:lnTo>
                    <a:lnTo>
                      <a:pt x="172" y="147"/>
                    </a:lnTo>
                    <a:lnTo>
                      <a:pt x="174" y="149"/>
                    </a:lnTo>
                    <a:lnTo>
                      <a:pt x="174" y="150"/>
                    </a:lnTo>
                    <a:lnTo>
                      <a:pt x="174" y="152"/>
                    </a:lnTo>
                    <a:lnTo>
                      <a:pt x="176" y="152"/>
                    </a:lnTo>
                    <a:lnTo>
                      <a:pt x="179" y="154"/>
                    </a:lnTo>
                    <a:lnTo>
                      <a:pt x="181" y="154"/>
                    </a:lnTo>
                    <a:lnTo>
                      <a:pt x="184" y="154"/>
                    </a:lnTo>
                    <a:lnTo>
                      <a:pt x="186" y="152"/>
                    </a:lnTo>
                    <a:lnTo>
                      <a:pt x="188" y="152"/>
                    </a:lnTo>
                    <a:lnTo>
                      <a:pt x="189" y="152"/>
                    </a:lnTo>
                    <a:lnTo>
                      <a:pt x="191" y="152"/>
                    </a:lnTo>
                    <a:lnTo>
                      <a:pt x="191" y="150"/>
                    </a:lnTo>
                    <a:lnTo>
                      <a:pt x="193" y="149"/>
                    </a:lnTo>
                    <a:lnTo>
                      <a:pt x="194" y="149"/>
                    </a:lnTo>
                    <a:lnTo>
                      <a:pt x="196" y="149"/>
                    </a:lnTo>
                    <a:lnTo>
                      <a:pt x="198" y="149"/>
                    </a:lnTo>
                    <a:lnTo>
                      <a:pt x="198" y="150"/>
                    </a:lnTo>
                    <a:lnTo>
                      <a:pt x="199" y="152"/>
                    </a:lnTo>
                    <a:lnTo>
                      <a:pt x="199" y="154"/>
                    </a:lnTo>
                    <a:lnTo>
                      <a:pt x="201" y="154"/>
                    </a:lnTo>
                    <a:lnTo>
                      <a:pt x="203" y="154"/>
                    </a:lnTo>
                    <a:lnTo>
                      <a:pt x="203" y="155"/>
                    </a:lnTo>
                    <a:lnTo>
                      <a:pt x="205" y="155"/>
                    </a:lnTo>
                    <a:lnTo>
                      <a:pt x="206" y="157"/>
                    </a:lnTo>
                    <a:lnTo>
                      <a:pt x="208" y="155"/>
                    </a:lnTo>
                    <a:lnTo>
                      <a:pt x="208" y="154"/>
                    </a:lnTo>
                    <a:lnTo>
                      <a:pt x="208" y="152"/>
                    </a:lnTo>
                    <a:lnTo>
                      <a:pt x="210" y="152"/>
                    </a:lnTo>
                    <a:lnTo>
                      <a:pt x="211" y="152"/>
                    </a:lnTo>
                    <a:lnTo>
                      <a:pt x="213" y="154"/>
                    </a:lnTo>
                    <a:lnTo>
                      <a:pt x="213" y="155"/>
                    </a:lnTo>
                    <a:lnTo>
                      <a:pt x="215" y="155"/>
                    </a:lnTo>
                    <a:lnTo>
                      <a:pt x="215" y="154"/>
                    </a:lnTo>
                    <a:lnTo>
                      <a:pt x="215" y="152"/>
                    </a:lnTo>
                    <a:lnTo>
                      <a:pt x="215" y="149"/>
                    </a:lnTo>
                    <a:lnTo>
                      <a:pt x="213" y="149"/>
                    </a:lnTo>
                    <a:lnTo>
                      <a:pt x="213" y="145"/>
                    </a:lnTo>
                    <a:lnTo>
                      <a:pt x="213" y="144"/>
                    </a:lnTo>
                    <a:lnTo>
                      <a:pt x="215" y="144"/>
                    </a:lnTo>
                    <a:lnTo>
                      <a:pt x="216" y="144"/>
                    </a:lnTo>
                    <a:lnTo>
                      <a:pt x="218" y="145"/>
                    </a:lnTo>
                    <a:lnTo>
                      <a:pt x="218" y="147"/>
                    </a:lnTo>
                    <a:lnTo>
                      <a:pt x="216" y="149"/>
                    </a:lnTo>
                    <a:lnTo>
                      <a:pt x="216" y="150"/>
                    </a:lnTo>
                    <a:lnTo>
                      <a:pt x="218" y="150"/>
                    </a:lnTo>
                    <a:lnTo>
                      <a:pt x="218" y="149"/>
                    </a:lnTo>
                    <a:lnTo>
                      <a:pt x="220" y="150"/>
                    </a:lnTo>
                    <a:lnTo>
                      <a:pt x="218" y="152"/>
                    </a:lnTo>
                    <a:lnTo>
                      <a:pt x="220" y="152"/>
                    </a:lnTo>
                    <a:lnTo>
                      <a:pt x="221" y="150"/>
                    </a:lnTo>
                    <a:lnTo>
                      <a:pt x="223" y="149"/>
                    </a:lnTo>
                    <a:lnTo>
                      <a:pt x="225" y="145"/>
                    </a:lnTo>
                    <a:lnTo>
                      <a:pt x="225" y="144"/>
                    </a:lnTo>
                    <a:lnTo>
                      <a:pt x="227" y="144"/>
                    </a:lnTo>
                    <a:lnTo>
                      <a:pt x="228" y="144"/>
                    </a:lnTo>
                    <a:lnTo>
                      <a:pt x="230" y="142"/>
                    </a:lnTo>
                    <a:lnTo>
                      <a:pt x="233" y="140"/>
                    </a:lnTo>
                    <a:lnTo>
                      <a:pt x="242" y="132"/>
                    </a:lnTo>
                    <a:lnTo>
                      <a:pt x="242" y="130"/>
                    </a:lnTo>
                    <a:lnTo>
                      <a:pt x="244" y="130"/>
                    </a:lnTo>
                    <a:lnTo>
                      <a:pt x="245" y="132"/>
                    </a:lnTo>
                    <a:lnTo>
                      <a:pt x="247" y="132"/>
                    </a:lnTo>
                    <a:lnTo>
                      <a:pt x="250" y="130"/>
                    </a:lnTo>
                    <a:lnTo>
                      <a:pt x="252" y="128"/>
                    </a:lnTo>
                    <a:lnTo>
                      <a:pt x="254" y="128"/>
                    </a:lnTo>
                    <a:lnTo>
                      <a:pt x="255" y="128"/>
                    </a:lnTo>
                    <a:lnTo>
                      <a:pt x="259" y="127"/>
                    </a:lnTo>
                    <a:lnTo>
                      <a:pt x="260" y="127"/>
                    </a:lnTo>
                    <a:lnTo>
                      <a:pt x="262" y="127"/>
                    </a:lnTo>
                    <a:lnTo>
                      <a:pt x="264" y="127"/>
                    </a:lnTo>
                    <a:lnTo>
                      <a:pt x="266" y="127"/>
                    </a:lnTo>
                    <a:lnTo>
                      <a:pt x="267" y="127"/>
                    </a:lnTo>
                    <a:lnTo>
                      <a:pt x="269" y="127"/>
                    </a:lnTo>
                    <a:lnTo>
                      <a:pt x="271" y="127"/>
                    </a:lnTo>
                    <a:lnTo>
                      <a:pt x="272" y="127"/>
                    </a:lnTo>
                    <a:lnTo>
                      <a:pt x="274" y="127"/>
                    </a:lnTo>
                    <a:lnTo>
                      <a:pt x="276" y="127"/>
                    </a:lnTo>
                    <a:lnTo>
                      <a:pt x="277" y="127"/>
                    </a:lnTo>
                    <a:lnTo>
                      <a:pt x="279" y="125"/>
                    </a:lnTo>
                    <a:lnTo>
                      <a:pt x="281" y="125"/>
                    </a:lnTo>
                    <a:lnTo>
                      <a:pt x="288" y="121"/>
                    </a:lnTo>
                    <a:lnTo>
                      <a:pt x="289" y="120"/>
                    </a:lnTo>
                    <a:lnTo>
                      <a:pt x="291" y="118"/>
                    </a:lnTo>
                    <a:lnTo>
                      <a:pt x="293" y="116"/>
                    </a:lnTo>
                    <a:lnTo>
                      <a:pt x="294" y="116"/>
                    </a:lnTo>
                    <a:lnTo>
                      <a:pt x="298" y="115"/>
                    </a:lnTo>
                    <a:lnTo>
                      <a:pt x="304" y="115"/>
                    </a:lnTo>
                    <a:lnTo>
                      <a:pt x="306" y="115"/>
                    </a:lnTo>
                    <a:lnTo>
                      <a:pt x="308" y="113"/>
                    </a:lnTo>
                    <a:lnTo>
                      <a:pt x="310" y="113"/>
                    </a:lnTo>
                    <a:lnTo>
                      <a:pt x="311" y="113"/>
                    </a:lnTo>
                    <a:lnTo>
                      <a:pt x="310" y="116"/>
                    </a:lnTo>
                    <a:lnTo>
                      <a:pt x="308" y="118"/>
                    </a:lnTo>
                    <a:lnTo>
                      <a:pt x="308" y="120"/>
                    </a:lnTo>
                    <a:lnTo>
                      <a:pt x="308" y="121"/>
                    </a:lnTo>
                    <a:lnTo>
                      <a:pt x="308" y="123"/>
                    </a:lnTo>
                    <a:lnTo>
                      <a:pt x="308" y="127"/>
                    </a:lnTo>
                    <a:lnTo>
                      <a:pt x="308" y="130"/>
                    </a:lnTo>
                    <a:lnTo>
                      <a:pt x="308" y="132"/>
                    </a:lnTo>
                    <a:lnTo>
                      <a:pt x="308" y="133"/>
                    </a:lnTo>
                    <a:lnTo>
                      <a:pt x="310" y="135"/>
                    </a:lnTo>
                    <a:lnTo>
                      <a:pt x="308" y="135"/>
                    </a:lnTo>
                    <a:lnTo>
                      <a:pt x="308" y="137"/>
                    </a:lnTo>
                    <a:lnTo>
                      <a:pt x="308" y="138"/>
                    </a:lnTo>
                    <a:lnTo>
                      <a:pt x="310" y="140"/>
                    </a:lnTo>
                    <a:lnTo>
                      <a:pt x="313" y="140"/>
                    </a:lnTo>
                    <a:lnTo>
                      <a:pt x="315" y="140"/>
                    </a:lnTo>
                    <a:lnTo>
                      <a:pt x="316" y="142"/>
                    </a:lnTo>
                    <a:lnTo>
                      <a:pt x="318" y="142"/>
                    </a:lnTo>
                    <a:lnTo>
                      <a:pt x="320" y="140"/>
                    </a:lnTo>
                    <a:lnTo>
                      <a:pt x="320" y="142"/>
                    </a:lnTo>
                    <a:lnTo>
                      <a:pt x="321" y="144"/>
                    </a:lnTo>
                    <a:lnTo>
                      <a:pt x="323" y="142"/>
                    </a:lnTo>
                    <a:lnTo>
                      <a:pt x="325" y="142"/>
                    </a:lnTo>
                    <a:lnTo>
                      <a:pt x="327" y="140"/>
                    </a:lnTo>
                    <a:lnTo>
                      <a:pt x="328" y="138"/>
                    </a:lnTo>
                    <a:lnTo>
                      <a:pt x="330" y="138"/>
                    </a:lnTo>
                    <a:lnTo>
                      <a:pt x="332" y="138"/>
                    </a:lnTo>
                    <a:lnTo>
                      <a:pt x="333" y="138"/>
                    </a:lnTo>
                    <a:lnTo>
                      <a:pt x="333" y="140"/>
                    </a:lnTo>
                    <a:lnTo>
                      <a:pt x="335" y="142"/>
                    </a:lnTo>
                    <a:lnTo>
                      <a:pt x="337" y="142"/>
                    </a:lnTo>
                    <a:lnTo>
                      <a:pt x="337" y="144"/>
                    </a:lnTo>
                    <a:lnTo>
                      <a:pt x="340" y="142"/>
                    </a:lnTo>
                    <a:lnTo>
                      <a:pt x="340" y="140"/>
                    </a:lnTo>
                    <a:lnTo>
                      <a:pt x="342" y="142"/>
                    </a:lnTo>
                    <a:lnTo>
                      <a:pt x="342" y="140"/>
                    </a:lnTo>
                    <a:lnTo>
                      <a:pt x="342" y="138"/>
                    </a:lnTo>
                    <a:lnTo>
                      <a:pt x="343" y="137"/>
                    </a:lnTo>
                    <a:lnTo>
                      <a:pt x="343" y="135"/>
                    </a:lnTo>
                    <a:lnTo>
                      <a:pt x="345" y="135"/>
                    </a:lnTo>
                    <a:lnTo>
                      <a:pt x="347" y="133"/>
                    </a:lnTo>
                    <a:lnTo>
                      <a:pt x="349" y="133"/>
                    </a:lnTo>
                    <a:lnTo>
                      <a:pt x="354" y="135"/>
                    </a:lnTo>
                    <a:lnTo>
                      <a:pt x="355" y="130"/>
                    </a:lnTo>
                    <a:lnTo>
                      <a:pt x="357" y="130"/>
                    </a:lnTo>
                    <a:lnTo>
                      <a:pt x="360" y="130"/>
                    </a:lnTo>
                    <a:lnTo>
                      <a:pt x="360" y="132"/>
                    </a:lnTo>
                    <a:lnTo>
                      <a:pt x="362" y="132"/>
                    </a:lnTo>
                    <a:lnTo>
                      <a:pt x="360" y="135"/>
                    </a:lnTo>
                    <a:lnTo>
                      <a:pt x="360" y="140"/>
                    </a:lnTo>
                    <a:lnTo>
                      <a:pt x="362" y="145"/>
                    </a:lnTo>
                    <a:lnTo>
                      <a:pt x="364" y="154"/>
                    </a:lnTo>
                    <a:lnTo>
                      <a:pt x="365" y="157"/>
                    </a:lnTo>
                    <a:lnTo>
                      <a:pt x="364" y="157"/>
                    </a:lnTo>
                    <a:lnTo>
                      <a:pt x="362" y="159"/>
                    </a:lnTo>
                    <a:lnTo>
                      <a:pt x="360" y="157"/>
                    </a:lnTo>
                    <a:lnTo>
                      <a:pt x="359" y="159"/>
                    </a:lnTo>
                    <a:lnTo>
                      <a:pt x="357" y="160"/>
                    </a:lnTo>
                    <a:lnTo>
                      <a:pt x="357" y="162"/>
                    </a:lnTo>
                    <a:lnTo>
                      <a:pt x="357" y="164"/>
                    </a:lnTo>
                    <a:lnTo>
                      <a:pt x="359" y="166"/>
                    </a:lnTo>
                    <a:lnTo>
                      <a:pt x="360" y="164"/>
                    </a:lnTo>
                    <a:lnTo>
                      <a:pt x="362" y="162"/>
                    </a:lnTo>
                    <a:lnTo>
                      <a:pt x="364" y="162"/>
                    </a:lnTo>
                    <a:lnTo>
                      <a:pt x="365" y="164"/>
                    </a:lnTo>
                    <a:lnTo>
                      <a:pt x="367" y="166"/>
                    </a:lnTo>
                    <a:lnTo>
                      <a:pt x="369" y="166"/>
                    </a:lnTo>
                    <a:lnTo>
                      <a:pt x="371" y="167"/>
                    </a:lnTo>
                    <a:lnTo>
                      <a:pt x="369" y="167"/>
                    </a:lnTo>
                    <a:lnTo>
                      <a:pt x="369" y="169"/>
                    </a:lnTo>
                    <a:lnTo>
                      <a:pt x="369" y="171"/>
                    </a:lnTo>
                    <a:lnTo>
                      <a:pt x="371" y="172"/>
                    </a:lnTo>
                    <a:lnTo>
                      <a:pt x="372" y="174"/>
                    </a:lnTo>
                    <a:lnTo>
                      <a:pt x="374" y="176"/>
                    </a:lnTo>
                    <a:lnTo>
                      <a:pt x="376" y="176"/>
                    </a:lnTo>
                    <a:lnTo>
                      <a:pt x="377" y="176"/>
                    </a:lnTo>
                    <a:lnTo>
                      <a:pt x="379" y="177"/>
                    </a:lnTo>
                    <a:lnTo>
                      <a:pt x="381" y="177"/>
                    </a:lnTo>
                    <a:lnTo>
                      <a:pt x="382" y="176"/>
                    </a:lnTo>
                    <a:lnTo>
                      <a:pt x="384" y="176"/>
                    </a:lnTo>
                    <a:lnTo>
                      <a:pt x="384" y="177"/>
                    </a:lnTo>
                    <a:lnTo>
                      <a:pt x="386" y="177"/>
                    </a:lnTo>
                    <a:lnTo>
                      <a:pt x="387" y="176"/>
                    </a:lnTo>
                    <a:lnTo>
                      <a:pt x="387" y="174"/>
                    </a:lnTo>
                    <a:lnTo>
                      <a:pt x="386" y="172"/>
                    </a:lnTo>
                    <a:lnTo>
                      <a:pt x="384" y="172"/>
                    </a:lnTo>
                    <a:lnTo>
                      <a:pt x="384" y="171"/>
                    </a:lnTo>
                    <a:lnTo>
                      <a:pt x="382" y="167"/>
                    </a:lnTo>
                    <a:lnTo>
                      <a:pt x="384" y="167"/>
                    </a:lnTo>
                    <a:lnTo>
                      <a:pt x="386" y="169"/>
                    </a:lnTo>
                    <a:lnTo>
                      <a:pt x="387" y="169"/>
                    </a:lnTo>
                    <a:lnTo>
                      <a:pt x="389" y="167"/>
                    </a:lnTo>
                    <a:lnTo>
                      <a:pt x="393" y="167"/>
                    </a:lnTo>
                    <a:lnTo>
                      <a:pt x="394" y="166"/>
                    </a:lnTo>
                    <a:lnTo>
                      <a:pt x="394" y="167"/>
                    </a:lnTo>
                    <a:lnTo>
                      <a:pt x="396" y="167"/>
                    </a:lnTo>
                    <a:lnTo>
                      <a:pt x="398" y="167"/>
                    </a:lnTo>
                    <a:lnTo>
                      <a:pt x="398" y="169"/>
                    </a:lnTo>
                    <a:lnTo>
                      <a:pt x="399" y="169"/>
                    </a:lnTo>
                    <a:lnTo>
                      <a:pt x="399" y="171"/>
                    </a:lnTo>
                    <a:lnTo>
                      <a:pt x="399" y="172"/>
                    </a:lnTo>
                    <a:lnTo>
                      <a:pt x="401" y="174"/>
                    </a:lnTo>
                    <a:lnTo>
                      <a:pt x="403" y="174"/>
                    </a:lnTo>
                    <a:lnTo>
                      <a:pt x="404" y="176"/>
                    </a:lnTo>
                    <a:lnTo>
                      <a:pt x="404" y="177"/>
                    </a:lnTo>
                    <a:lnTo>
                      <a:pt x="403" y="181"/>
                    </a:lnTo>
                    <a:lnTo>
                      <a:pt x="403" y="182"/>
                    </a:lnTo>
                    <a:lnTo>
                      <a:pt x="401" y="184"/>
                    </a:lnTo>
                    <a:lnTo>
                      <a:pt x="399" y="182"/>
                    </a:lnTo>
                    <a:lnTo>
                      <a:pt x="396" y="182"/>
                    </a:lnTo>
                    <a:lnTo>
                      <a:pt x="394" y="181"/>
                    </a:lnTo>
                    <a:lnTo>
                      <a:pt x="393" y="182"/>
                    </a:lnTo>
                    <a:lnTo>
                      <a:pt x="391" y="182"/>
                    </a:lnTo>
                    <a:lnTo>
                      <a:pt x="389" y="182"/>
                    </a:lnTo>
                    <a:lnTo>
                      <a:pt x="387" y="182"/>
                    </a:lnTo>
                    <a:lnTo>
                      <a:pt x="386" y="182"/>
                    </a:lnTo>
                    <a:lnTo>
                      <a:pt x="384" y="182"/>
                    </a:lnTo>
                    <a:lnTo>
                      <a:pt x="382" y="181"/>
                    </a:lnTo>
                    <a:lnTo>
                      <a:pt x="381" y="181"/>
                    </a:lnTo>
                    <a:lnTo>
                      <a:pt x="379" y="181"/>
                    </a:lnTo>
                    <a:lnTo>
                      <a:pt x="379" y="182"/>
                    </a:lnTo>
                    <a:lnTo>
                      <a:pt x="377" y="181"/>
                    </a:lnTo>
                    <a:lnTo>
                      <a:pt x="376" y="181"/>
                    </a:lnTo>
                    <a:lnTo>
                      <a:pt x="374" y="182"/>
                    </a:lnTo>
                    <a:lnTo>
                      <a:pt x="369" y="182"/>
                    </a:lnTo>
                    <a:lnTo>
                      <a:pt x="367" y="181"/>
                    </a:lnTo>
                    <a:lnTo>
                      <a:pt x="365" y="182"/>
                    </a:lnTo>
                    <a:lnTo>
                      <a:pt x="364" y="182"/>
                    </a:lnTo>
                    <a:lnTo>
                      <a:pt x="362" y="182"/>
                    </a:lnTo>
                    <a:lnTo>
                      <a:pt x="360" y="182"/>
                    </a:lnTo>
                    <a:lnTo>
                      <a:pt x="360" y="184"/>
                    </a:lnTo>
                    <a:lnTo>
                      <a:pt x="359" y="184"/>
                    </a:lnTo>
                    <a:lnTo>
                      <a:pt x="355" y="184"/>
                    </a:lnTo>
                    <a:lnTo>
                      <a:pt x="355" y="186"/>
                    </a:lnTo>
                    <a:lnTo>
                      <a:pt x="354" y="186"/>
                    </a:lnTo>
                    <a:lnTo>
                      <a:pt x="354" y="188"/>
                    </a:lnTo>
                    <a:lnTo>
                      <a:pt x="352" y="188"/>
                    </a:lnTo>
                    <a:lnTo>
                      <a:pt x="352" y="186"/>
                    </a:lnTo>
                    <a:lnTo>
                      <a:pt x="350" y="186"/>
                    </a:lnTo>
                    <a:lnTo>
                      <a:pt x="349" y="184"/>
                    </a:lnTo>
                    <a:lnTo>
                      <a:pt x="347" y="184"/>
                    </a:lnTo>
                    <a:lnTo>
                      <a:pt x="347" y="182"/>
                    </a:lnTo>
                    <a:lnTo>
                      <a:pt x="345" y="182"/>
                    </a:lnTo>
                    <a:lnTo>
                      <a:pt x="345" y="184"/>
                    </a:lnTo>
                    <a:lnTo>
                      <a:pt x="343" y="186"/>
                    </a:lnTo>
                    <a:lnTo>
                      <a:pt x="343" y="184"/>
                    </a:lnTo>
                    <a:lnTo>
                      <a:pt x="343" y="182"/>
                    </a:lnTo>
                    <a:lnTo>
                      <a:pt x="342" y="181"/>
                    </a:lnTo>
                    <a:lnTo>
                      <a:pt x="342" y="179"/>
                    </a:lnTo>
                    <a:lnTo>
                      <a:pt x="340" y="179"/>
                    </a:lnTo>
                    <a:lnTo>
                      <a:pt x="340" y="181"/>
                    </a:lnTo>
                    <a:lnTo>
                      <a:pt x="338" y="181"/>
                    </a:lnTo>
                    <a:lnTo>
                      <a:pt x="337" y="179"/>
                    </a:lnTo>
                    <a:lnTo>
                      <a:pt x="335" y="179"/>
                    </a:lnTo>
                    <a:lnTo>
                      <a:pt x="333" y="181"/>
                    </a:lnTo>
                    <a:lnTo>
                      <a:pt x="333" y="182"/>
                    </a:lnTo>
                    <a:lnTo>
                      <a:pt x="335" y="186"/>
                    </a:lnTo>
                    <a:lnTo>
                      <a:pt x="333" y="186"/>
                    </a:lnTo>
                    <a:lnTo>
                      <a:pt x="333" y="188"/>
                    </a:lnTo>
                    <a:lnTo>
                      <a:pt x="332" y="188"/>
                    </a:lnTo>
                    <a:lnTo>
                      <a:pt x="332" y="189"/>
                    </a:lnTo>
                    <a:lnTo>
                      <a:pt x="333" y="191"/>
                    </a:lnTo>
                    <a:lnTo>
                      <a:pt x="333" y="193"/>
                    </a:lnTo>
                    <a:lnTo>
                      <a:pt x="333" y="194"/>
                    </a:lnTo>
                    <a:lnTo>
                      <a:pt x="333" y="196"/>
                    </a:lnTo>
                    <a:lnTo>
                      <a:pt x="335" y="196"/>
                    </a:lnTo>
                    <a:lnTo>
                      <a:pt x="335" y="198"/>
                    </a:lnTo>
                    <a:lnTo>
                      <a:pt x="333" y="198"/>
                    </a:lnTo>
                    <a:lnTo>
                      <a:pt x="333" y="199"/>
                    </a:lnTo>
                    <a:lnTo>
                      <a:pt x="332" y="199"/>
                    </a:lnTo>
                    <a:lnTo>
                      <a:pt x="332" y="198"/>
                    </a:lnTo>
                    <a:lnTo>
                      <a:pt x="330" y="198"/>
                    </a:lnTo>
                    <a:lnTo>
                      <a:pt x="328" y="196"/>
                    </a:lnTo>
                    <a:lnTo>
                      <a:pt x="327" y="196"/>
                    </a:lnTo>
                    <a:lnTo>
                      <a:pt x="327" y="194"/>
                    </a:lnTo>
                    <a:lnTo>
                      <a:pt x="325" y="194"/>
                    </a:lnTo>
                    <a:lnTo>
                      <a:pt x="325" y="193"/>
                    </a:lnTo>
                    <a:lnTo>
                      <a:pt x="323" y="193"/>
                    </a:lnTo>
                    <a:lnTo>
                      <a:pt x="321" y="191"/>
                    </a:lnTo>
                    <a:lnTo>
                      <a:pt x="320" y="189"/>
                    </a:lnTo>
                    <a:lnTo>
                      <a:pt x="318" y="188"/>
                    </a:lnTo>
                    <a:lnTo>
                      <a:pt x="318" y="186"/>
                    </a:lnTo>
                    <a:lnTo>
                      <a:pt x="316" y="186"/>
                    </a:lnTo>
                    <a:lnTo>
                      <a:pt x="316" y="184"/>
                    </a:lnTo>
                    <a:lnTo>
                      <a:pt x="315" y="184"/>
                    </a:lnTo>
                    <a:lnTo>
                      <a:pt x="313" y="184"/>
                    </a:lnTo>
                    <a:lnTo>
                      <a:pt x="311" y="184"/>
                    </a:lnTo>
                    <a:lnTo>
                      <a:pt x="310" y="182"/>
                    </a:lnTo>
                    <a:lnTo>
                      <a:pt x="308" y="182"/>
                    </a:lnTo>
                    <a:lnTo>
                      <a:pt x="306" y="182"/>
                    </a:lnTo>
                    <a:lnTo>
                      <a:pt x="304" y="182"/>
                    </a:lnTo>
                    <a:lnTo>
                      <a:pt x="303" y="182"/>
                    </a:lnTo>
                    <a:lnTo>
                      <a:pt x="303" y="181"/>
                    </a:lnTo>
                    <a:lnTo>
                      <a:pt x="301" y="181"/>
                    </a:lnTo>
                    <a:lnTo>
                      <a:pt x="299" y="181"/>
                    </a:lnTo>
                    <a:lnTo>
                      <a:pt x="298" y="181"/>
                    </a:lnTo>
                    <a:lnTo>
                      <a:pt x="298" y="179"/>
                    </a:lnTo>
                    <a:lnTo>
                      <a:pt x="296" y="179"/>
                    </a:lnTo>
                    <a:lnTo>
                      <a:pt x="294" y="179"/>
                    </a:lnTo>
                    <a:lnTo>
                      <a:pt x="293" y="181"/>
                    </a:lnTo>
                    <a:lnTo>
                      <a:pt x="293" y="179"/>
                    </a:lnTo>
                    <a:lnTo>
                      <a:pt x="291" y="179"/>
                    </a:lnTo>
                    <a:lnTo>
                      <a:pt x="289" y="179"/>
                    </a:lnTo>
                    <a:lnTo>
                      <a:pt x="289" y="181"/>
                    </a:lnTo>
                    <a:lnTo>
                      <a:pt x="288" y="181"/>
                    </a:lnTo>
                    <a:lnTo>
                      <a:pt x="288" y="179"/>
                    </a:lnTo>
                    <a:lnTo>
                      <a:pt x="286" y="179"/>
                    </a:lnTo>
                    <a:lnTo>
                      <a:pt x="286" y="181"/>
                    </a:lnTo>
                    <a:lnTo>
                      <a:pt x="284" y="181"/>
                    </a:lnTo>
                    <a:lnTo>
                      <a:pt x="284" y="182"/>
                    </a:lnTo>
                    <a:lnTo>
                      <a:pt x="282" y="182"/>
                    </a:lnTo>
                    <a:lnTo>
                      <a:pt x="282" y="184"/>
                    </a:lnTo>
                    <a:lnTo>
                      <a:pt x="281" y="186"/>
                    </a:lnTo>
                    <a:lnTo>
                      <a:pt x="281" y="189"/>
                    </a:lnTo>
                    <a:lnTo>
                      <a:pt x="279" y="189"/>
                    </a:lnTo>
                    <a:lnTo>
                      <a:pt x="279" y="191"/>
                    </a:lnTo>
                    <a:lnTo>
                      <a:pt x="279" y="193"/>
                    </a:lnTo>
                    <a:lnTo>
                      <a:pt x="277" y="193"/>
                    </a:lnTo>
                    <a:lnTo>
                      <a:pt x="277" y="194"/>
                    </a:lnTo>
                    <a:lnTo>
                      <a:pt x="276" y="194"/>
                    </a:lnTo>
                    <a:lnTo>
                      <a:pt x="274" y="194"/>
                    </a:lnTo>
                    <a:lnTo>
                      <a:pt x="272" y="193"/>
                    </a:lnTo>
                    <a:lnTo>
                      <a:pt x="271" y="193"/>
                    </a:lnTo>
                    <a:lnTo>
                      <a:pt x="269" y="193"/>
                    </a:lnTo>
                    <a:lnTo>
                      <a:pt x="269" y="194"/>
                    </a:lnTo>
                    <a:lnTo>
                      <a:pt x="267" y="194"/>
                    </a:lnTo>
                    <a:lnTo>
                      <a:pt x="266" y="194"/>
                    </a:lnTo>
                    <a:lnTo>
                      <a:pt x="264" y="196"/>
                    </a:lnTo>
                    <a:lnTo>
                      <a:pt x="264" y="198"/>
                    </a:lnTo>
                    <a:lnTo>
                      <a:pt x="264" y="199"/>
                    </a:lnTo>
                    <a:lnTo>
                      <a:pt x="262" y="198"/>
                    </a:lnTo>
                    <a:lnTo>
                      <a:pt x="259" y="196"/>
                    </a:lnTo>
                    <a:lnTo>
                      <a:pt x="255" y="196"/>
                    </a:lnTo>
                    <a:lnTo>
                      <a:pt x="254" y="196"/>
                    </a:lnTo>
                    <a:lnTo>
                      <a:pt x="252" y="196"/>
                    </a:lnTo>
                    <a:lnTo>
                      <a:pt x="250" y="196"/>
                    </a:lnTo>
                    <a:lnTo>
                      <a:pt x="250" y="198"/>
                    </a:lnTo>
                    <a:lnTo>
                      <a:pt x="247" y="196"/>
                    </a:lnTo>
                    <a:lnTo>
                      <a:pt x="247" y="198"/>
                    </a:lnTo>
                    <a:lnTo>
                      <a:pt x="245" y="198"/>
                    </a:lnTo>
                    <a:lnTo>
                      <a:pt x="245" y="199"/>
                    </a:lnTo>
                    <a:lnTo>
                      <a:pt x="244" y="198"/>
                    </a:lnTo>
                    <a:lnTo>
                      <a:pt x="244" y="199"/>
                    </a:lnTo>
                    <a:lnTo>
                      <a:pt x="242" y="201"/>
                    </a:lnTo>
                    <a:lnTo>
                      <a:pt x="240" y="203"/>
                    </a:lnTo>
                    <a:lnTo>
                      <a:pt x="240" y="208"/>
                    </a:lnTo>
                    <a:lnTo>
                      <a:pt x="240" y="210"/>
                    </a:lnTo>
                    <a:lnTo>
                      <a:pt x="240" y="213"/>
                    </a:lnTo>
                    <a:lnTo>
                      <a:pt x="240" y="215"/>
                    </a:lnTo>
                    <a:lnTo>
                      <a:pt x="238" y="215"/>
                    </a:lnTo>
                    <a:lnTo>
                      <a:pt x="237" y="213"/>
                    </a:lnTo>
                    <a:lnTo>
                      <a:pt x="237" y="215"/>
                    </a:lnTo>
                    <a:lnTo>
                      <a:pt x="235" y="215"/>
                    </a:lnTo>
                    <a:lnTo>
                      <a:pt x="237" y="215"/>
                    </a:lnTo>
                    <a:lnTo>
                      <a:pt x="235" y="216"/>
                    </a:lnTo>
                    <a:lnTo>
                      <a:pt x="235" y="218"/>
                    </a:lnTo>
                    <a:lnTo>
                      <a:pt x="233" y="218"/>
                    </a:lnTo>
                    <a:lnTo>
                      <a:pt x="232" y="218"/>
                    </a:lnTo>
                    <a:lnTo>
                      <a:pt x="230" y="220"/>
                    </a:lnTo>
                    <a:lnTo>
                      <a:pt x="230" y="221"/>
                    </a:lnTo>
                    <a:lnTo>
                      <a:pt x="230" y="223"/>
                    </a:lnTo>
                    <a:lnTo>
                      <a:pt x="228" y="221"/>
                    </a:lnTo>
                    <a:lnTo>
                      <a:pt x="228" y="223"/>
                    </a:lnTo>
                    <a:lnTo>
                      <a:pt x="227" y="223"/>
                    </a:lnTo>
                    <a:lnTo>
                      <a:pt x="228" y="225"/>
                    </a:lnTo>
                    <a:lnTo>
                      <a:pt x="228" y="227"/>
                    </a:lnTo>
                    <a:lnTo>
                      <a:pt x="227" y="227"/>
                    </a:lnTo>
                    <a:lnTo>
                      <a:pt x="225" y="227"/>
                    </a:lnTo>
                    <a:lnTo>
                      <a:pt x="225" y="228"/>
                    </a:lnTo>
                    <a:lnTo>
                      <a:pt x="227" y="232"/>
                    </a:lnTo>
                    <a:lnTo>
                      <a:pt x="227" y="233"/>
                    </a:lnTo>
                    <a:lnTo>
                      <a:pt x="227" y="232"/>
                    </a:lnTo>
                    <a:lnTo>
                      <a:pt x="225" y="232"/>
                    </a:lnTo>
                    <a:lnTo>
                      <a:pt x="223" y="232"/>
                    </a:lnTo>
                    <a:lnTo>
                      <a:pt x="221" y="230"/>
                    </a:lnTo>
                    <a:lnTo>
                      <a:pt x="221" y="228"/>
                    </a:lnTo>
                    <a:lnTo>
                      <a:pt x="220" y="227"/>
                    </a:lnTo>
                    <a:lnTo>
                      <a:pt x="220" y="225"/>
                    </a:lnTo>
                    <a:lnTo>
                      <a:pt x="221" y="225"/>
                    </a:lnTo>
                    <a:lnTo>
                      <a:pt x="223" y="223"/>
                    </a:lnTo>
                    <a:lnTo>
                      <a:pt x="221" y="221"/>
                    </a:lnTo>
                    <a:lnTo>
                      <a:pt x="223" y="221"/>
                    </a:lnTo>
                    <a:lnTo>
                      <a:pt x="225" y="220"/>
                    </a:lnTo>
                    <a:lnTo>
                      <a:pt x="223" y="218"/>
                    </a:lnTo>
                    <a:lnTo>
                      <a:pt x="225" y="216"/>
                    </a:lnTo>
                    <a:lnTo>
                      <a:pt x="227" y="216"/>
                    </a:lnTo>
                    <a:lnTo>
                      <a:pt x="227" y="215"/>
                    </a:lnTo>
                    <a:lnTo>
                      <a:pt x="227" y="213"/>
                    </a:lnTo>
                    <a:lnTo>
                      <a:pt x="228" y="213"/>
                    </a:lnTo>
                    <a:lnTo>
                      <a:pt x="228" y="211"/>
                    </a:lnTo>
                    <a:lnTo>
                      <a:pt x="228" y="210"/>
                    </a:lnTo>
                    <a:lnTo>
                      <a:pt x="230" y="210"/>
                    </a:lnTo>
                    <a:lnTo>
                      <a:pt x="230" y="208"/>
                    </a:lnTo>
                    <a:lnTo>
                      <a:pt x="228" y="206"/>
                    </a:lnTo>
                    <a:lnTo>
                      <a:pt x="228" y="204"/>
                    </a:lnTo>
                    <a:lnTo>
                      <a:pt x="227" y="204"/>
                    </a:lnTo>
                    <a:lnTo>
                      <a:pt x="225" y="206"/>
                    </a:lnTo>
                    <a:lnTo>
                      <a:pt x="225" y="208"/>
                    </a:lnTo>
                    <a:lnTo>
                      <a:pt x="223" y="208"/>
                    </a:lnTo>
                    <a:lnTo>
                      <a:pt x="223" y="210"/>
                    </a:lnTo>
                    <a:lnTo>
                      <a:pt x="223" y="211"/>
                    </a:lnTo>
                    <a:lnTo>
                      <a:pt x="218" y="211"/>
                    </a:lnTo>
                    <a:lnTo>
                      <a:pt x="216" y="210"/>
                    </a:lnTo>
                    <a:lnTo>
                      <a:pt x="215" y="210"/>
                    </a:lnTo>
                    <a:lnTo>
                      <a:pt x="215" y="213"/>
                    </a:lnTo>
                    <a:lnTo>
                      <a:pt x="215" y="215"/>
                    </a:lnTo>
                    <a:lnTo>
                      <a:pt x="215" y="216"/>
                    </a:lnTo>
                    <a:lnTo>
                      <a:pt x="215" y="218"/>
                    </a:lnTo>
                    <a:lnTo>
                      <a:pt x="213" y="218"/>
                    </a:lnTo>
                    <a:lnTo>
                      <a:pt x="213" y="220"/>
                    </a:lnTo>
                    <a:lnTo>
                      <a:pt x="213" y="221"/>
                    </a:lnTo>
                    <a:lnTo>
                      <a:pt x="213" y="223"/>
                    </a:lnTo>
                    <a:lnTo>
                      <a:pt x="211" y="225"/>
                    </a:lnTo>
                    <a:lnTo>
                      <a:pt x="210" y="225"/>
                    </a:lnTo>
                    <a:lnTo>
                      <a:pt x="208" y="227"/>
                    </a:lnTo>
                    <a:lnTo>
                      <a:pt x="206" y="227"/>
                    </a:lnTo>
                    <a:lnTo>
                      <a:pt x="206" y="228"/>
                    </a:lnTo>
                    <a:lnTo>
                      <a:pt x="206" y="227"/>
                    </a:lnTo>
                    <a:lnTo>
                      <a:pt x="205" y="227"/>
                    </a:lnTo>
                    <a:lnTo>
                      <a:pt x="205" y="225"/>
                    </a:lnTo>
                    <a:lnTo>
                      <a:pt x="205" y="223"/>
                    </a:lnTo>
                    <a:lnTo>
                      <a:pt x="205" y="221"/>
                    </a:lnTo>
                    <a:lnTo>
                      <a:pt x="205" y="220"/>
                    </a:lnTo>
                    <a:lnTo>
                      <a:pt x="203" y="216"/>
                    </a:lnTo>
                    <a:lnTo>
                      <a:pt x="203" y="215"/>
                    </a:lnTo>
                    <a:lnTo>
                      <a:pt x="201" y="213"/>
                    </a:lnTo>
                    <a:lnTo>
                      <a:pt x="199" y="213"/>
                    </a:lnTo>
                    <a:lnTo>
                      <a:pt x="199" y="215"/>
                    </a:lnTo>
                    <a:lnTo>
                      <a:pt x="199" y="216"/>
                    </a:lnTo>
                    <a:lnTo>
                      <a:pt x="199" y="218"/>
                    </a:lnTo>
                    <a:lnTo>
                      <a:pt x="199" y="220"/>
                    </a:lnTo>
                    <a:lnTo>
                      <a:pt x="199" y="221"/>
                    </a:lnTo>
                    <a:lnTo>
                      <a:pt x="199" y="223"/>
                    </a:lnTo>
                    <a:lnTo>
                      <a:pt x="199" y="225"/>
                    </a:lnTo>
                    <a:lnTo>
                      <a:pt x="199" y="227"/>
                    </a:lnTo>
                    <a:lnTo>
                      <a:pt x="198" y="227"/>
                    </a:lnTo>
                    <a:lnTo>
                      <a:pt x="198" y="228"/>
                    </a:lnTo>
                    <a:lnTo>
                      <a:pt x="196" y="228"/>
                    </a:lnTo>
                    <a:lnTo>
                      <a:pt x="194" y="230"/>
                    </a:lnTo>
                    <a:lnTo>
                      <a:pt x="193" y="232"/>
                    </a:lnTo>
                    <a:lnTo>
                      <a:pt x="193" y="233"/>
                    </a:lnTo>
                    <a:lnTo>
                      <a:pt x="191" y="235"/>
                    </a:lnTo>
                    <a:lnTo>
                      <a:pt x="191" y="237"/>
                    </a:lnTo>
                    <a:lnTo>
                      <a:pt x="191" y="238"/>
                    </a:lnTo>
                    <a:lnTo>
                      <a:pt x="189" y="240"/>
                    </a:lnTo>
                    <a:lnTo>
                      <a:pt x="189" y="242"/>
                    </a:lnTo>
                    <a:lnTo>
                      <a:pt x="189" y="245"/>
                    </a:lnTo>
                    <a:lnTo>
                      <a:pt x="188" y="247"/>
                    </a:lnTo>
                    <a:lnTo>
                      <a:pt x="188" y="249"/>
                    </a:lnTo>
                    <a:lnTo>
                      <a:pt x="188" y="250"/>
                    </a:lnTo>
                    <a:lnTo>
                      <a:pt x="186" y="250"/>
                    </a:lnTo>
                    <a:lnTo>
                      <a:pt x="186" y="252"/>
                    </a:lnTo>
                    <a:lnTo>
                      <a:pt x="186" y="254"/>
                    </a:lnTo>
                    <a:lnTo>
                      <a:pt x="186" y="255"/>
                    </a:lnTo>
                    <a:lnTo>
                      <a:pt x="184" y="255"/>
                    </a:lnTo>
                    <a:lnTo>
                      <a:pt x="184" y="257"/>
                    </a:lnTo>
                    <a:lnTo>
                      <a:pt x="184" y="259"/>
                    </a:lnTo>
                    <a:lnTo>
                      <a:pt x="183" y="259"/>
                    </a:lnTo>
                    <a:lnTo>
                      <a:pt x="183" y="260"/>
                    </a:lnTo>
                    <a:lnTo>
                      <a:pt x="183" y="262"/>
                    </a:lnTo>
                    <a:lnTo>
                      <a:pt x="183" y="264"/>
                    </a:lnTo>
                    <a:lnTo>
                      <a:pt x="181" y="264"/>
                    </a:lnTo>
                    <a:lnTo>
                      <a:pt x="181" y="265"/>
                    </a:lnTo>
                    <a:lnTo>
                      <a:pt x="181" y="267"/>
                    </a:lnTo>
                    <a:lnTo>
                      <a:pt x="179" y="269"/>
                    </a:lnTo>
                    <a:lnTo>
                      <a:pt x="179" y="272"/>
                    </a:lnTo>
                    <a:lnTo>
                      <a:pt x="177" y="272"/>
                    </a:lnTo>
                    <a:lnTo>
                      <a:pt x="177" y="274"/>
                    </a:lnTo>
                    <a:lnTo>
                      <a:pt x="177" y="276"/>
                    </a:lnTo>
                    <a:lnTo>
                      <a:pt x="176" y="276"/>
                    </a:lnTo>
                    <a:lnTo>
                      <a:pt x="176" y="277"/>
                    </a:lnTo>
                    <a:lnTo>
                      <a:pt x="174" y="279"/>
                    </a:lnTo>
                    <a:lnTo>
                      <a:pt x="174" y="281"/>
                    </a:lnTo>
                    <a:lnTo>
                      <a:pt x="172" y="281"/>
                    </a:lnTo>
                    <a:lnTo>
                      <a:pt x="172" y="282"/>
                    </a:lnTo>
                    <a:lnTo>
                      <a:pt x="172" y="284"/>
                    </a:lnTo>
                    <a:lnTo>
                      <a:pt x="174" y="284"/>
                    </a:lnTo>
                    <a:lnTo>
                      <a:pt x="174" y="286"/>
                    </a:lnTo>
                    <a:lnTo>
                      <a:pt x="171" y="286"/>
                    </a:lnTo>
                    <a:lnTo>
                      <a:pt x="166" y="279"/>
                    </a:lnTo>
                    <a:lnTo>
                      <a:pt x="164" y="277"/>
                    </a:lnTo>
                    <a:lnTo>
                      <a:pt x="166" y="276"/>
                    </a:lnTo>
                    <a:lnTo>
                      <a:pt x="166" y="272"/>
                    </a:lnTo>
                    <a:lnTo>
                      <a:pt x="166" y="271"/>
                    </a:lnTo>
                    <a:lnTo>
                      <a:pt x="169" y="264"/>
                    </a:lnTo>
                    <a:lnTo>
                      <a:pt x="169" y="262"/>
                    </a:lnTo>
                    <a:lnTo>
                      <a:pt x="167" y="260"/>
                    </a:lnTo>
                    <a:lnTo>
                      <a:pt x="167" y="259"/>
                    </a:lnTo>
                    <a:lnTo>
                      <a:pt x="166" y="259"/>
                    </a:lnTo>
                    <a:lnTo>
                      <a:pt x="164" y="260"/>
                    </a:lnTo>
                    <a:lnTo>
                      <a:pt x="162" y="262"/>
                    </a:lnTo>
                    <a:lnTo>
                      <a:pt x="160" y="262"/>
                    </a:lnTo>
                    <a:lnTo>
                      <a:pt x="157" y="262"/>
                    </a:lnTo>
                    <a:lnTo>
                      <a:pt x="157" y="264"/>
                    </a:lnTo>
                    <a:lnTo>
                      <a:pt x="155" y="264"/>
                    </a:lnTo>
                    <a:lnTo>
                      <a:pt x="154" y="264"/>
                    </a:lnTo>
                    <a:lnTo>
                      <a:pt x="155" y="257"/>
                    </a:lnTo>
                    <a:lnTo>
                      <a:pt x="157" y="252"/>
                    </a:lnTo>
                    <a:lnTo>
                      <a:pt x="159" y="252"/>
                    </a:lnTo>
                    <a:lnTo>
                      <a:pt x="159" y="250"/>
                    </a:lnTo>
                    <a:lnTo>
                      <a:pt x="159" y="249"/>
                    </a:lnTo>
                    <a:lnTo>
                      <a:pt x="159" y="243"/>
                    </a:lnTo>
                    <a:lnTo>
                      <a:pt x="159" y="238"/>
                    </a:lnTo>
                    <a:lnTo>
                      <a:pt x="157" y="238"/>
                    </a:lnTo>
                    <a:lnTo>
                      <a:pt x="155" y="235"/>
                    </a:lnTo>
                    <a:lnTo>
                      <a:pt x="155" y="233"/>
                    </a:lnTo>
                    <a:lnTo>
                      <a:pt x="159" y="233"/>
                    </a:lnTo>
                    <a:lnTo>
                      <a:pt x="159" y="232"/>
                    </a:lnTo>
                    <a:lnTo>
                      <a:pt x="157" y="230"/>
                    </a:lnTo>
                    <a:lnTo>
                      <a:pt x="155" y="228"/>
                    </a:lnTo>
                    <a:lnTo>
                      <a:pt x="152" y="227"/>
                    </a:lnTo>
                    <a:lnTo>
                      <a:pt x="145" y="221"/>
                    </a:lnTo>
                    <a:lnTo>
                      <a:pt x="142" y="223"/>
                    </a:lnTo>
                    <a:lnTo>
                      <a:pt x="140" y="223"/>
                    </a:lnTo>
                    <a:lnTo>
                      <a:pt x="138" y="223"/>
                    </a:lnTo>
                    <a:lnTo>
                      <a:pt x="137" y="221"/>
                    </a:lnTo>
                    <a:lnTo>
                      <a:pt x="137" y="220"/>
                    </a:lnTo>
                    <a:lnTo>
                      <a:pt x="137" y="218"/>
                    </a:lnTo>
                    <a:lnTo>
                      <a:pt x="138" y="218"/>
                    </a:lnTo>
                    <a:lnTo>
                      <a:pt x="138" y="216"/>
                    </a:lnTo>
                    <a:lnTo>
                      <a:pt x="140" y="215"/>
                    </a:lnTo>
                    <a:lnTo>
                      <a:pt x="137" y="211"/>
                    </a:lnTo>
                    <a:lnTo>
                      <a:pt x="135" y="210"/>
                    </a:lnTo>
                    <a:lnTo>
                      <a:pt x="133" y="210"/>
                    </a:lnTo>
                    <a:lnTo>
                      <a:pt x="132" y="208"/>
                    </a:lnTo>
                    <a:lnTo>
                      <a:pt x="132" y="210"/>
                    </a:lnTo>
                    <a:lnTo>
                      <a:pt x="130" y="210"/>
                    </a:lnTo>
                    <a:lnTo>
                      <a:pt x="128" y="208"/>
                    </a:lnTo>
                    <a:lnTo>
                      <a:pt x="127" y="210"/>
                    </a:lnTo>
                    <a:lnTo>
                      <a:pt x="122" y="206"/>
                    </a:lnTo>
                    <a:lnTo>
                      <a:pt x="118" y="206"/>
                    </a:lnTo>
                    <a:lnTo>
                      <a:pt x="115" y="206"/>
                    </a:lnTo>
                    <a:lnTo>
                      <a:pt x="113" y="204"/>
                    </a:lnTo>
                    <a:lnTo>
                      <a:pt x="111" y="203"/>
                    </a:lnTo>
                    <a:lnTo>
                      <a:pt x="108" y="206"/>
                    </a:lnTo>
                    <a:lnTo>
                      <a:pt x="108" y="208"/>
                    </a:lnTo>
                    <a:lnTo>
                      <a:pt x="106" y="208"/>
                    </a:lnTo>
                    <a:lnTo>
                      <a:pt x="105" y="208"/>
                    </a:lnTo>
                    <a:lnTo>
                      <a:pt x="105" y="206"/>
                    </a:lnTo>
                    <a:lnTo>
                      <a:pt x="103" y="204"/>
                    </a:lnTo>
                    <a:lnTo>
                      <a:pt x="100" y="204"/>
                    </a:lnTo>
                    <a:lnTo>
                      <a:pt x="98" y="204"/>
                    </a:lnTo>
                    <a:lnTo>
                      <a:pt x="96" y="204"/>
                    </a:lnTo>
                    <a:lnTo>
                      <a:pt x="94" y="204"/>
                    </a:lnTo>
                    <a:lnTo>
                      <a:pt x="93" y="203"/>
                    </a:lnTo>
                    <a:lnTo>
                      <a:pt x="88" y="201"/>
                    </a:lnTo>
                    <a:lnTo>
                      <a:pt x="88" y="199"/>
                    </a:lnTo>
                    <a:lnTo>
                      <a:pt x="84" y="198"/>
                    </a:lnTo>
                    <a:lnTo>
                      <a:pt x="81" y="196"/>
                    </a:lnTo>
                    <a:lnTo>
                      <a:pt x="77" y="194"/>
                    </a:lnTo>
                    <a:lnTo>
                      <a:pt x="74" y="194"/>
                    </a:lnTo>
                    <a:lnTo>
                      <a:pt x="72" y="194"/>
                    </a:lnTo>
                    <a:lnTo>
                      <a:pt x="72" y="193"/>
                    </a:lnTo>
                    <a:lnTo>
                      <a:pt x="71" y="193"/>
                    </a:lnTo>
                    <a:lnTo>
                      <a:pt x="67" y="193"/>
                    </a:lnTo>
                    <a:lnTo>
                      <a:pt x="30" y="184"/>
                    </a:lnTo>
                    <a:lnTo>
                      <a:pt x="30" y="182"/>
                    </a:lnTo>
                    <a:lnTo>
                      <a:pt x="18" y="181"/>
                    </a:lnTo>
                    <a:lnTo>
                      <a:pt x="18" y="177"/>
                    </a:lnTo>
                    <a:lnTo>
                      <a:pt x="17" y="177"/>
                    </a:lnTo>
                    <a:lnTo>
                      <a:pt x="15" y="171"/>
                    </a:lnTo>
                    <a:lnTo>
                      <a:pt x="13" y="167"/>
                    </a:lnTo>
                    <a:lnTo>
                      <a:pt x="8" y="164"/>
                    </a:lnTo>
                    <a:lnTo>
                      <a:pt x="6" y="164"/>
                    </a:lnTo>
                    <a:lnTo>
                      <a:pt x="3" y="162"/>
                    </a:lnTo>
                    <a:lnTo>
                      <a:pt x="1" y="162"/>
                    </a:lnTo>
                    <a:lnTo>
                      <a:pt x="0" y="160"/>
                    </a:lnTo>
                    <a:lnTo>
                      <a:pt x="1" y="159"/>
                    </a:lnTo>
                    <a:lnTo>
                      <a:pt x="1" y="157"/>
                    </a:lnTo>
                    <a:lnTo>
                      <a:pt x="3" y="157"/>
                    </a:lnTo>
                    <a:lnTo>
                      <a:pt x="5" y="155"/>
                    </a:lnTo>
                    <a:lnTo>
                      <a:pt x="6" y="155"/>
                    </a:lnTo>
                    <a:lnTo>
                      <a:pt x="8" y="155"/>
                    </a:lnTo>
                    <a:lnTo>
                      <a:pt x="8" y="154"/>
                    </a:lnTo>
                    <a:lnTo>
                      <a:pt x="10" y="154"/>
                    </a:lnTo>
                    <a:lnTo>
                      <a:pt x="13" y="152"/>
                    </a:lnTo>
                    <a:lnTo>
                      <a:pt x="17" y="150"/>
                    </a:lnTo>
                    <a:lnTo>
                      <a:pt x="20" y="149"/>
                    </a:lnTo>
                    <a:lnTo>
                      <a:pt x="22" y="149"/>
                    </a:lnTo>
                    <a:lnTo>
                      <a:pt x="23" y="147"/>
                    </a:lnTo>
                    <a:lnTo>
                      <a:pt x="23" y="145"/>
                    </a:lnTo>
                    <a:lnTo>
                      <a:pt x="25" y="145"/>
                    </a:lnTo>
                    <a:lnTo>
                      <a:pt x="25" y="144"/>
                    </a:lnTo>
                    <a:lnTo>
                      <a:pt x="27" y="142"/>
                    </a:lnTo>
                    <a:lnTo>
                      <a:pt x="28" y="140"/>
                    </a:lnTo>
                    <a:lnTo>
                      <a:pt x="28" y="138"/>
                    </a:lnTo>
                    <a:lnTo>
                      <a:pt x="30" y="138"/>
                    </a:lnTo>
                    <a:lnTo>
                      <a:pt x="30" y="137"/>
                    </a:lnTo>
                    <a:lnTo>
                      <a:pt x="32" y="137"/>
                    </a:lnTo>
                    <a:lnTo>
                      <a:pt x="32" y="135"/>
                    </a:lnTo>
                    <a:lnTo>
                      <a:pt x="33" y="133"/>
                    </a:lnTo>
                    <a:lnTo>
                      <a:pt x="35" y="133"/>
                    </a:lnTo>
                    <a:lnTo>
                      <a:pt x="39" y="133"/>
                    </a:lnTo>
                    <a:lnTo>
                      <a:pt x="39" y="132"/>
                    </a:lnTo>
                    <a:lnTo>
                      <a:pt x="40" y="132"/>
                    </a:lnTo>
                    <a:lnTo>
                      <a:pt x="42" y="132"/>
                    </a:lnTo>
                    <a:lnTo>
                      <a:pt x="42" y="133"/>
                    </a:lnTo>
                    <a:lnTo>
                      <a:pt x="44" y="133"/>
                    </a:lnTo>
                    <a:lnTo>
                      <a:pt x="45" y="133"/>
                    </a:lnTo>
                    <a:lnTo>
                      <a:pt x="45" y="132"/>
                    </a:lnTo>
                    <a:lnTo>
                      <a:pt x="47" y="132"/>
                    </a:lnTo>
                    <a:lnTo>
                      <a:pt x="49" y="132"/>
                    </a:lnTo>
                    <a:lnTo>
                      <a:pt x="49" y="130"/>
                    </a:lnTo>
                    <a:lnTo>
                      <a:pt x="50" y="130"/>
                    </a:lnTo>
                    <a:lnTo>
                      <a:pt x="50" y="132"/>
                    </a:lnTo>
                    <a:lnTo>
                      <a:pt x="52" y="132"/>
                    </a:lnTo>
                    <a:lnTo>
                      <a:pt x="54" y="130"/>
                    </a:lnTo>
                    <a:lnTo>
                      <a:pt x="55" y="130"/>
                    </a:lnTo>
                    <a:lnTo>
                      <a:pt x="57" y="130"/>
                    </a:lnTo>
                    <a:lnTo>
                      <a:pt x="57" y="128"/>
                    </a:lnTo>
                    <a:lnTo>
                      <a:pt x="59" y="127"/>
                    </a:lnTo>
                    <a:lnTo>
                      <a:pt x="61" y="127"/>
                    </a:lnTo>
                    <a:lnTo>
                      <a:pt x="62" y="125"/>
                    </a:lnTo>
                    <a:lnTo>
                      <a:pt x="64" y="123"/>
                    </a:lnTo>
                    <a:lnTo>
                      <a:pt x="66" y="123"/>
                    </a:lnTo>
                    <a:lnTo>
                      <a:pt x="67" y="121"/>
                    </a:lnTo>
                    <a:lnTo>
                      <a:pt x="67" y="120"/>
                    </a:lnTo>
                    <a:lnTo>
                      <a:pt x="69" y="118"/>
                    </a:lnTo>
                    <a:lnTo>
                      <a:pt x="71" y="116"/>
                    </a:lnTo>
                    <a:lnTo>
                      <a:pt x="71" y="115"/>
                    </a:lnTo>
                    <a:lnTo>
                      <a:pt x="72" y="115"/>
                    </a:lnTo>
                    <a:lnTo>
                      <a:pt x="74" y="115"/>
                    </a:lnTo>
                    <a:lnTo>
                      <a:pt x="76" y="115"/>
                    </a:lnTo>
                    <a:lnTo>
                      <a:pt x="76" y="113"/>
                    </a:lnTo>
                    <a:lnTo>
                      <a:pt x="76" y="115"/>
                    </a:lnTo>
                    <a:lnTo>
                      <a:pt x="77" y="115"/>
                    </a:lnTo>
                    <a:lnTo>
                      <a:pt x="79" y="115"/>
                    </a:lnTo>
                    <a:lnTo>
                      <a:pt x="79" y="113"/>
                    </a:lnTo>
                    <a:lnTo>
                      <a:pt x="81" y="113"/>
                    </a:lnTo>
                    <a:lnTo>
                      <a:pt x="81" y="111"/>
                    </a:lnTo>
                    <a:lnTo>
                      <a:pt x="81" y="110"/>
                    </a:lnTo>
                    <a:lnTo>
                      <a:pt x="83" y="110"/>
                    </a:lnTo>
                    <a:lnTo>
                      <a:pt x="83" y="108"/>
                    </a:lnTo>
                    <a:lnTo>
                      <a:pt x="83" y="106"/>
                    </a:lnTo>
                    <a:lnTo>
                      <a:pt x="83" y="105"/>
                    </a:lnTo>
                    <a:lnTo>
                      <a:pt x="84" y="105"/>
                    </a:lnTo>
                    <a:lnTo>
                      <a:pt x="84" y="103"/>
                    </a:lnTo>
                    <a:lnTo>
                      <a:pt x="86" y="103"/>
                    </a:lnTo>
                    <a:lnTo>
                      <a:pt x="88" y="101"/>
                    </a:lnTo>
                    <a:lnTo>
                      <a:pt x="88" y="99"/>
                    </a:lnTo>
                    <a:lnTo>
                      <a:pt x="89" y="99"/>
                    </a:lnTo>
                    <a:lnTo>
                      <a:pt x="91" y="98"/>
                    </a:lnTo>
                    <a:lnTo>
                      <a:pt x="91" y="96"/>
                    </a:lnTo>
                    <a:lnTo>
                      <a:pt x="93" y="94"/>
                    </a:lnTo>
                    <a:lnTo>
                      <a:pt x="93" y="93"/>
                    </a:lnTo>
                    <a:lnTo>
                      <a:pt x="94" y="93"/>
                    </a:lnTo>
                    <a:lnTo>
                      <a:pt x="94" y="91"/>
                    </a:lnTo>
                    <a:lnTo>
                      <a:pt x="96" y="91"/>
                    </a:lnTo>
                    <a:lnTo>
                      <a:pt x="98" y="91"/>
                    </a:lnTo>
                    <a:lnTo>
                      <a:pt x="98" y="89"/>
                    </a:lnTo>
                    <a:lnTo>
                      <a:pt x="100" y="89"/>
                    </a:lnTo>
                    <a:lnTo>
                      <a:pt x="101" y="89"/>
                    </a:lnTo>
                    <a:lnTo>
                      <a:pt x="103" y="86"/>
                    </a:lnTo>
                    <a:lnTo>
                      <a:pt x="103" y="84"/>
                    </a:lnTo>
                    <a:lnTo>
                      <a:pt x="105" y="84"/>
                    </a:lnTo>
                    <a:lnTo>
                      <a:pt x="105" y="83"/>
                    </a:lnTo>
                    <a:lnTo>
                      <a:pt x="106" y="81"/>
                    </a:lnTo>
                    <a:lnTo>
                      <a:pt x="106" y="79"/>
                    </a:lnTo>
                    <a:lnTo>
                      <a:pt x="108" y="77"/>
                    </a:lnTo>
                    <a:lnTo>
                      <a:pt x="108" y="76"/>
                    </a:lnTo>
                    <a:lnTo>
                      <a:pt x="110" y="76"/>
                    </a:lnTo>
                    <a:lnTo>
                      <a:pt x="110" y="74"/>
                    </a:lnTo>
                    <a:lnTo>
                      <a:pt x="111" y="74"/>
                    </a:lnTo>
                    <a:lnTo>
                      <a:pt x="113" y="72"/>
                    </a:lnTo>
                    <a:lnTo>
                      <a:pt x="115" y="72"/>
                    </a:lnTo>
                    <a:lnTo>
                      <a:pt x="115" y="71"/>
                    </a:lnTo>
                    <a:lnTo>
                      <a:pt x="116" y="71"/>
                    </a:lnTo>
                    <a:lnTo>
                      <a:pt x="118" y="71"/>
                    </a:lnTo>
                    <a:lnTo>
                      <a:pt x="118" y="69"/>
                    </a:lnTo>
                    <a:lnTo>
                      <a:pt x="120" y="69"/>
                    </a:lnTo>
                    <a:lnTo>
                      <a:pt x="120" y="67"/>
                    </a:lnTo>
                    <a:lnTo>
                      <a:pt x="122" y="67"/>
                    </a:lnTo>
                    <a:lnTo>
                      <a:pt x="123" y="67"/>
                    </a:lnTo>
                    <a:lnTo>
                      <a:pt x="123" y="66"/>
                    </a:lnTo>
                    <a:lnTo>
                      <a:pt x="127" y="66"/>
                    </a:lnTo>
                    <a:lnTo>
                      <a:pt x="128" y="66"/>
                    </a:lnTo>
                    <a:lnTo>
                      <a:pt x="130" y="66"/>
                    </a:lnTo>
                    <a:lnTo>
                      <a:pt x="130" y="64"/>
                    </a:lnTo>
                    <a:lnTo>
                      <a:pt x="132" y="64"/>
                    </a:lnTo>
                    <a:lnTo>
                      <a:pt x="133" y="64"/>
                    </a:lnTo>
                    <a:lnTo>
                      <a:pt x="135" y="64"/>
                    </a:lnTo>
                    <a:lnTo>
                      <a:pt x="137" y="64"/>
                    </a:lnTo>
                    <a:close/>
                    <a:moveTo>
                      <a:pt x="101" y="0"/>
                    </a:moveTo>
                    <a:lnTo>
                      <a:pt x="103" y="1"/>
                    </a:lnTo>
                    <a:lnTo>
                      <a:pt x="101" y="1"/>
                    </a:lnTo>
                    <a:lnTo>
                      <a:pt x="101" y="3"/>
                    </a:lnTo>
                    <a:lnTo>
                      <a:pt x="100" y="3"/>
                    </a:lnTo>
                    <a:lnTo>
                      <a:pt x="100" y="5"/>
                    </a:lnTo>
                    <a:lnTo>
                      <a:pt x="98" y="6"/>
                    </a:lnTo>
                    <a:lnTo>
                      <a:pt x="94" y="10"/>
                    </a:lnTo>
                    <a:lnTo>
                      <a:pt x="94" y="11"/>
                    </a:lnTo>
                    <a:lnTo>
                      <a:pt x="94" y="13"/>
                    </a:lnTo>
                    <a:lnTo>
                      <a:pt x="89" y="18"/>
                    </a:lnTo>
                    <a:lnTo>
                      <a:pt x="88" y="20"/>
                    </a:lnTo>
                    <a:lnTo>
                      <a:pt x="84" y="22"/>
                    </a:lnTo>
                    <a:lnTo>
                      <a:pt x="83" y="22"/>
                    </a:lnTo>
                    <a:lnTo>
                      <a:pt x="81" y="23"/>
                    </a:lnTo>
                    <a:lnTo>
                      <a:pt x="79" y="23"/>
                    </a:lnTo>
                    <a:lnTo>
                      <a:pt x="77" y="23"/>
                    </a:lnTo>
                    <a:lnTo>
                      <a:pt x="76" y="25"/>
                    </a:lnTo>
                    <a:lnTo>
                      <a:pt x="74" y="27"/>
                    </a:lnTo>
                    <a:lnTo>
                      <a:pt x="74" y="28"/>
                    </a:lnTo>
                    <a:lnTo>
                      <a:pt x="74" y="30"/>
                    </a:lnTo>
                    <a:lnTo>
                      <a:pt x="76" y="30"/>
                    </a:lnTo>
                    <a:lnTo>
                      <a:pt x="77" y="28"/>
                    </a:lnTo>
                    <a:lnTo>
                      <a:pt x="77" y="30"/>
                    </a:lnTo>
                    <a:lnTo>
                      <a:pt x="72" y="32"/>
                    </a:lnTo>
                    <a:lnTo>
                      <a:pt x="71" y="33"/>
                    </a:lnTo>
                    <a:lnTo>
                      <a:pt x="69" y="33"/>
                    </a:lnTo>
                    <a:lnTo>
                      <a:pt x="66" y="35"/>
                    </a:lnTo>
                    <a:lnTo>
                      <a:pt x="66" y="37"/>
                    </a:lnTo>
                    <a:lnTo>
                      <a:pt x="64" y="37"/>
                    </a:lnTo>
                    <a:lnTo>
                      <a:pt x="62" y="37"/>
                    </a:lnTo>
                    <a:lnTo>
                      <a:pt x="61" y="37"/>
                    </a:lnTo>
                    <a:lnTo>
                      <a:pt x="61" y="35"/>
                    </a:lnTo>
                    <a:lnTo>
                      <a:pt x="59" y="35"/>
                    </a:lnTo>
                    <a:lnTo>
                      <a:pt x="59" y="33"/>
                    </a:lnTo>
                    <a:lnTo>
                      <a:pt x="57" y="33"/>
                    </a:lnTo>
                    <a:lnTo>
                      <a:pt x="57" y="32"/>
                    </a:lnTo>
                    <a:lnTo>
                      <a:pt x="59" y="30"/>
                    </a:lnTo>
                    <a:lnTo>
                      <a:pt x="59" y="28"/>
                    </a:lnTo>
                    <a:lnTo>
                      <a:pt x="62" y="27"/>
                    </a:lnTo>
                    <a:lnTo>
                      <a:pt x="66" y="23"/>
                    </a:lnTo>
                    <a:lnTo>
                      <a:pt x="71" y="22"/>
                    </a:lnTo>
                    <a:lnTo>
                      <a:pt x="71" y="20"/>
                    </a:lnTo>
                    <a:lnTo>
                      <a:pt x="74" y="18"/>
                    </a:lnTo>
                    <a:lnTo>
                      <a:pt x="76" y="18"/>
                    </a:lnTo>
                    <a:lnTo>
                      <a:pt x="77" y="16"/>
                    </a:lnTo>
                    <a:lnTo>
                      <a:pt x="76" y="16"/>
                    </a:lnTo>
                    <a:lnTo>
                      <a:pt x="77" y="16"/>
                    </a:lnTo>
                    <a:lnTo>
                      <a:pt x="79" y="15"/>
                    </a:lnTo>
                    <a:lnTo>
                      <a:pt x="81" y="15"/>
                    </a:lnTo>
                    <a:lnTo>
                      <a:pt x="83" y="13"/>
                    </a:lnTo>
                    <a:lnTo>
                      <a:pt x="83" y="11"/>
                    </a:lnTo>
                    <a:lnTo>
                      <a:pt x="84" y="11"/>
                    </a:lnTo>
                    <a:lnTo>
                      <a:pt x="84" y="10"/>
                    </a:lnTo>
                    <a:lnTo>
                      <a:pt x="86" y="10"/>
                    </a:lnTo>
                    <a:lnTo>
                      <a:pt x="86" y="8"/>
                    </a:lnTo>
                    <a:lnTo>
                      <a:pt x="88" y="8"/>
                    </a:lnTo>
                    <a:lnTo>
                      <a:pt x="88" y="6"/>
                    </a:lnTo>
                    <a:lnTo>
                      <a:pt x="89" y="6"/>
                    </a:lnTo>
                    <a:lnTo>
                      <a:pt x="91" y="5"/>
                    </a:lnTo>
                    <a:lnTo>
                      <a:pt x="93" y="3"/>
                    </a:lnTo>
                    <a:lnTo>
                      <a:pt x="94" y="1"/>
                    </a:lnTo>
                    <a:lnTo>
                      <a:pt x="96" y="3"/>
                    </a:lnTo>
                    <a:lnTo>
                      <a:pt x="98" y="3"/>
                    </a:lnTo>
                    <a:lnTo>
                      <a:pt x="98" y="1"/>
                    </a:lnTo>
                    <a:lnTo>
                      <a:pt x="100" y="1"/>
                    </a:lnTo>
                    <a:lnTo>
                      <a:pt x="101" y="1"/>
                    </a:lnTo>
                    <a:lnTo>
                      <a:pt x="101" y="0"/>
                    </a:lnTo>
                    <a:close/>
                  </a:path>
                </a:pathLst>
              </a:custGeom>
              <a:solidFill>
                <a:srgbClr val="4561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50" name="Freeform 41"/>
              <p:cNvSpPr>
                <a:spLocks/>
              </p:cNvSpPr>
              <p:nvPr/>
            </p:nvSpPr>
            <p:spPr bwMode="auto">
              <a:xfrm>
                <a:off x="7153276" y="2236788"/>
                <a:ext cx="7938" cy="9525"/>
              </a:xfrm>
              <a:custGeom>
                <a:avLst/>
                <a:gdLst>
                  <a:gd name="T0" fmla="*/ 3 w 5"/>
                  <a:gd name="T1" fmla="*/ 0 h 6"/>
                  <a:gd name="T2" fmla="*/ 5 w 5"/>
                  <a:gd name="T3" fmla="*/ 0 h 6"/>
                  <a:gd name="T4" fmla="*/ 3 w 5"/>
                  <a:gd name="T5" fmla="*/ 0 h 6"/>
                  <a:gd name="T6" fmla="*/ 3 w 5"/>
                  <a:gd name="T7" fmla="*/ 2 h 6"/>
                  <a:gd name="T8" fmla="*/ 3 w 5"/>
                  <a:gd name="T9" fmla="*/ 4 h 6"/>
                  <a:gd name="T10" fmla="*/ 1 w 5"/>
                  <a:gd name="T11" fmla="*/ 6 h 6"/>
                  <a:gd name="T12" fmla="*/ 0 w 5"/>
                  <a:gd name="T13" fmla="*/ 4 h 6"/>
                  <a:gd name="T14" fmla="*/ 0 w 5"/>
                  <a:gd name="T15" fmla="*/ 2 h 6"/>
                  <a:gd name="T16" fmla="*/ 1 w 5"/>
                  <a:gd name="T17" fmla="*/ 0 h 6"/>
                  <a:gd name="T18" fmla="*/ 3 w 5"/>
                  <a:gd name="T19"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 h="6">
                    <a:moveTo>
                      <a:pt x="3" y="0"/>
                    </a:moveTo>
                    <a:lnTo>
                      <a:pt x="5" y="0"/>
                    </a:lnTo>
                    <a:lnTo>
                      <a:pt x="3" y="0"/>
                    </a:lnTo>
                    <a:lnTo>
                      <a:pt x="3" y="2"/>
                    </a:lnTo>
                    <a:lnTo>
                      <a:pt x="3" y="4"/>
                    </a:lnTo>
                    <a:lnTo>
                      <a:pt x="1" y="6"/>
                    </a:lnTo>
                    <a:lnTo>
                      <a:pt x="0" y="4"/>
                    </a:lnTo>
                    <a:lnTo>
                      <a:pt x="0" y="2"/>
                    </a:lnTo>
                    <a:lnTo>
                      <a:pt x="1" y="0"/>
                    </a:lnTo>
                    <a:lnTo>
                      <a:pt x="3" y="0"/>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51" name="Freeform 42"/>
              <p:cNvSpPr>
                <a:spLocks/>
              </p:cNvSpPr>
              <p:nvPr/>
            </p:nvSpPr>
            <p:spPr bwMode="auto">
              <a:xfrm>
                <a:off x="7161213" y="2219325"/>
                <a:ext cx="7938" cy="15875"/>
              </a:xfrm>
              <a:custGeom>
                <a:avLst/>
                <a:gdLst>
                  <a:gd name="T0" fmla="*/ 5 w 5"/>
                  <a:gd name="T1" fmla="*/ 8 h 10"/>
                  <a:gd name="T2" fmla="*/ 3 w 5"/>
                  <a:gd name="T3" fmla="*/ 10 h 10"/>
                  <a:gd name="T4" fmla="*/ 3 w 5"/>
                  <a:gd name="T5" fmla="*/ 8 h 10"/>
                  <a:gd name="T6" fmla="*/ 2 w 5"/>
                  <a:gd name="T7" fmla="*/ 6 h 10"/>
                  <a:gd name="T8" fmla="*/ 0 w 5"/>
                  <a:gd name="T9" fmla="*/ 6 h 10"/>
                  <a:gd name="T10" fmla="*/ 0 w 5"/>
                  <a:gd name="T11" fmla="*/ 5 h 10"/>
                  <a:gd name="T12" fmla="*/ 0 w 5"/>
                  <a:gd name="T13" fmla="*/ 1 h 10"/>
                  <a:gd name="T14" fmla="*/ 0 w 5"/>
                  <a:gd name="T15" fmla="*/ 0 h 10"/>
                  <a:gd name="T16" fmla="*/ 2 w 5"/>
                  <a:gd name="T17" fmla="*/ 0 h 10"/>
                  <a:gd name="T18" fmla="*/ 3 w 5"/>
                  <a:gd name="T19" fmla="*/ 0 h 10"/>
                  <a:gd name="T20" fmla="*/ 5 w 5"/>
                  <a:gd name="T21" fmla="*/ 1 h 10"/>
                  <a:gd name="T22" fmla="*/ 5 w 5"/>
                  <a:gd name="T23" fmla="*/ 3 h 10"/>
                  <a:gd name="T24" fmla="*/ 5 w 5"/>
                  <a:gd name="T25" fmla="*/ 5 h 10"/>
                  <a:gd name="T26" fmla="*/ 5 w 5"/>
                  <a:gd name="T27" fmla="*/ 6 h 10"/>
                  <a:gd name="T28" fmla="*/ 5 w 5"/>
                  <a:gd name="T29" fmla="*/ 8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 h="10">
                    <a:moveTo>
                      <a:pt x="5" y="8"/>
                    </a:moveTo>
                    <a:lnTo>
                      <a:pt x="3" y="10"/>
                    </a:lnTo>
                    <a:lnTo>
                      <a:pt x="3" y="8"/>
                    </a:lnTo>
                    <a:lnTo>
                      <a:pt x="2" y="6"/>
                    </a:lnTo>
                    <a:lnTo>
                      <a:pt x="0" y="6"/>
                    </a:lnTo>
                    <a:lnTo>
                      <a:pt x="0" y="5"/>
                    </a:lnTo>
                    <a:lnTo>
                      <a:pt x="0" y="1"/>
                    </a:lnTo>
                    <a:lnTo>
                      <a:pt x="0" y="0"/>
                    </a:lnTo>
                    <a:lnTo>
                      <a:pt x="2" y="0"/>
                    </a:lnTo>
                    <a:lnTo>
                      <a:pt x="3" y="0"/>
                    </a:lnTo>
                    <a:lnTo>
                      <a:pt x="5" y="1"/>
                    </a:lnTo>
                    <a:lnTo>
                      <a:pt x="5" y="3"/>
                    </a:lnTo>
                    <a:lnTo>
                      <a:pt x="5" y="5"/>
                    </a:lnTo>
                    <a:lnTo>
                      <a:pt x="5" y="6"/>
                    </a:lnTo>
                    <a:lnTo>
                      <a:pt x="5" y="8"/>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52" name="Freeform 43"/>
              <p:cNvSpPr>
                <a:spLocks/>
              </p:cNvSpPr>
              <p:nvPr/>
            </p:nvSpPr>
            <p:spPr bwMode="auto">
              <a:xfrm>
                <a:off x="7192963" y="2124075"/>
                <a:ext cx="14288" cy="30163"/>
              </a:xfrm>
              <a:custGeom>
                <a:avLst/>
                <a:gdLst>
                  <a:gd name="T0" fmla="*/ 4 w 9"/>
                  <a:gd name="T1" fmla="*/ 2 h 19"/>
                  <a:gd name="T2" fmla="*/ 5 w 9"/>
                  <a:gd name="T3" fmla="*/ 2 h 19"/>
                  <a:gd name="T4" fmla="*/ 5 w 9"/>
                  <a:gd name="T5" fmla="*/ 0 h 19"/>
                  <a:gd name="T6" fmla="*/ 7 w 9"/>
                  <a:gd name="T7" fmla="*/ 2 h 19"/>
                  <a:gd name="T8" fmla="*/ 5 w 9"/>
                  <a:gd name="T9" fmla="*/ 2 h 19"/>
                  <a:gd name="T10" fmla="*/ 7 w 9"/>
                  <a:gd name="T11" fmla="*/ 4 h 19"/>
                  <a:gd name="T12" fmla="*/ 7 w 9"/>
                  <a:gd name="T13" fmla="*/ 5 h 19"/>
                  <a:gd name="T14" fmla="*/ 7 w 9"/>
                  <a:gd name="T15" fmla="*/ 7 h 19"/>
                  <a:gd name="T16" fmla="*/ 7 w 9"/>
                  <a:gd name="T17" fmla="*/ 9 h 19"/>
                  <a:gd name="T18" fmla="*/ 7 w 9"/>
                  <a:gd name="T19" fmla="*/ 10 h 19"/>
                  <a:gd name="T20" fmla="*/ 9 w 9"/>
                  <a:gd name="T21" fmla="*/ 14 h 19"/>
                  <a:gd name="T22" fmla="*/ 7 w 9"/>
                  <a:gd name="T23" fmla="*/ 16 h 19"/>
                  <a:gd name="T24" fmla="*/ 5 w 9"/>
                  <a:gd name="T25" fmla="*/ 16 h 19"/>
                  <a:gd name="T26" fmla="*/ 5 w 9"/>
                  <a:gd name="T27" fmla="*/ 17 h 19"/>
                  <a:gd name="T28" fmla="*/ 4 w 9"/>
                  <a:gd name="T29" fmla="*/ 19 h 19"/>
                  <a:gd name="T30" fmla="*/ 0 w 9"/>
                  <a:gd name="T31" fmla="*/ 17 h 19"/>
                  <a:gd name="T32" fmla="*/ 0 w 9"/>
                  <a:gd name="T33" fmla="*/ 16 h 19"/>
                  <a:gd name="T34" fmla="*/ 0 w 9"/>
                  <a:gd name="T35" fmla="*/ 14 h 19"/>
                  <a:gd name="T36" fmla="*/ 2 w 9"/>
                  <a:gd name="T37" fmla="*/ 12 h 19"/>
                  <a:gd name="T38" fmla="*/ 0 w 9"/>
                  <a:gd name="T39" fmla="*/ 12 h 19"/>
                  <a:gd name="T40" fmla="*/ 0 w 9"/>
                  <a:gd name="T41" fmla="*/ 10 h 19"/>
                  <a:gd name="T42" fmla="*/ 0 w 9"/>
                  <a:gd name="T43" fmla="*/ 9 h 19"/>
                  <a:gd name="T44" fmla="*/ 0 w 9"/>
                  <a:gd name="T45" fmla="*/ 7 h 19"/>
                  <a:gd name="T46" fmla="*/ 2 w 9"/>
                  <a:gd name="T47" fmla="*/ 7 h 19"/>
                  <a:gd name="T48" fmla="*/ 2 w 9"/>
                  <a:gd name="T49" fmla="*/ 5 h 19"/>
                  <a:gd name="T50" fmla="*/ 2 w 9"/>
                  <a:gd name="T51" fmla="*/ 4 h 19"/>
                  <a:gd name="T52" fmla="*/ 2 w 9"/>
                  <a:gd name="T53" fmla="*/ 2 h 19"/>
                  <a:gd name="T54" fmla="*/ 2 w 9"/>
                  <a:gd name="T55" fmla="*/ 0 h 19"/>
                  <a:gd name="T56" fmla="*/ 4 w 9"/>
                  <a:gd name="T57" fmla="*/ 0 h 19"/>
                  <a:gd name="T58" fmla="*/ 4 w 9"/>
                  <a:gd name="T59" fmla="*/ 2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9" h="19">
                    <a:moveTo>
                      <a:pt x="4" y="2"/>
                    </a:moveTo>
                    <a:lnTo>
                      <a:pt x="5" y="2"/>
                    </a:lnTo>
                    <a:lnTo>
                      <a:pt x="5" y="0"/>
                    </a:lnTo>
                    <a:lnTo>
                      <a:pt x="7" y="2"/>
                    </a:lnTo>
                    <a:lnTo>
                      <a:pt x="5" y="2"/>
                    </a:lnTo>
                    <a:lnTo>
                      <a:pt x="7" y="4"/>
                    </a:lnTo>
                    <a:lnTo>
                      <a:pt x="7" y="5"/>
                    </a:lnTo>
                    <a:lnTo>
                      <a:pt x="7" y="7"/>
                    </a:lnTo>
                    <a:lnTo>
                      <a:pt x="7" y="9"/>
                    </a:lnTo>
                    <a:lnTo>
                      <a:pt x="7" y="10"/>
                    </a:lnTo>
                    <a:lnTo>
                      <a:pt x="9" y="14"/>
                    </a:lnTo>
                    <a:lnTo>
                      <a:pt x="7" y="16"/>
                    </a:lnTo>
                    <a:lnTo>
                      <a:pt x="5" y="16"/>
                    </a:lnTo>
                    <a:lnTo>
                      <a:pt x="5" y="17"/>
                    </a:lnTo>
                    <a:lnTo>
                      <a:pt x="4" y="19"/>
                    </a:lnTo>
                    <a:lnTo>
                      <a:pt x="0" y="17"/>
                    </a:lnTo>
                    <a:lnTo>
                      <a:pt x="0" y="16"/>
                    </a:lnTo>
                    <a:lnTo>
                      <a:pt x="0" y="14"/>
                    </a:lnTo>
                    <a:lnTo>
                      <a:pt x="2" y="12"/>
                    </a:lnTo>
                    <a:lnTo>
                      <a:pt x="0" y="12"/>
                    </a:lnTo>
                    <a:lnTo>
                      <a:pt x="0" y="10"/>
                    </a:lnTo>
                    <a:lnTo>
                      <a:pt x="0" y="9"/>
                    </a:lnTo>
                    <a:lnTo>
                      <a:pt x="0" y="7"/>
                    </a:lnTo>
                    <a:lnTo>
                      <a:pt x="2" y="7"/>
                    </a:lnTo>
                    <a:lnTo>
                      <a:pt x="2" y="5"/>
                    </a:lnTo>
                    <a:lnTo>
                      <a:pt x="2" y="4"/>
                    </a:lnTo>
                    <a:lnTo>
                      <a:pt x="2" y="2"/>
                    </a:lnTo>
                    <a:lnTo>
                      <a:pt x="2" y="0"/>
                    </a:lnTo>
                    <a:lnTo>
                      <a:pt x="4" y="0"/>
                    </a:lnTo>
                    <a:lnTo>
                      <a:pt x="4" y="2"/>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53" name="Freeform 44"/>
              <p:cNvSpPr>
                <a:spLocks/>
              </p:cNvSpPr>
              <p:nvPr/>
            </p:nvSpPr>
            <p:spPr bwMode="auto">
              <a:xfrm>
                <a:off x="7134226" y="2111375"/>
                <a:ext cx="411163" cy="620713"/>
              </a:xfrm>
              <a:custGeom>
                <a:avLst/>
                <a:gdLst>
                  <a:gd name="T0" fmla="*/ 98 w 259"/>
                  <a:gd name="T1" fmla="*/ 7 h 391"/>
                  <a:gd name="T2" fmla="*/ 120 w 259"/>
                  <a:gd name="T3" fmla="*/ 12 h 391"/>
                  <a:gd name="T4" fmla="*/ 132 w 259"/>
                  <a:gd name="T5" fmla="*/ 24 h 391"/>
                  <a:gd name="T6" fmla="*/ 154 w 259"/>
                  <a:gd name="T7" fmla="*/ 30 h 391"/>
                  <a:gd name="T8" fmla="*/ 171 w 259"/>
                  <a:gd name="T9" fmla="*/ 40 h 391"/>
                  <a:gd name="T10" fmla="*/ 179 w 259"/>
                  <a:gd name="T11" fmla="*/ 57 h 391"/>
                  <a:gd name="T12" fmla="*/ 173 w 259"/>
                  <a:gd name="T13" fmla="*/ 64 h 391"/>
                  <a:gd name="T14" fmla="*/ 183 w 259"/>
                  <a:gd name="T15" fmla="*/ 81 h 391"/>
                  <a:gd name="T16" fmla="*/ 185 w 259"/>
                  <a:gd name="T17" fmla="*/ 100 h 391"/>
                  <a:gd name="T18" fmla="*/ 186 w 259"/>
                  <a:gd name="T19" fmla="*/ 122 h 391"/>
                  <a:gd name="T20" fmla="*/ 176 w 259"/>
                  <a:gd name="T21" fmla="*/ 134 h 391"/>
                  <a:gd name="T22" fmla="*/ 173 w 259"/>
                  <a:gd name="T23" fmla="*/ 154 h 391"/>
                  <a:gd name="T24" fmla="*/ 157 w 259"/>
                  <a:gd name="T25" fmla="*/ 166 h 391"/>
                  <a:gd name="T26" fmla="*/ 161 w 259"/>
                  <a:gd name="T27" fmla="*/ 193 h 391"/>
                  <a:gd name="T28" fmla="*/ 181 w 259"/>
                  <a:gd name="T29" fmla="*/ 188 h 391"/>
                  <a:gd name="T30" fmla="*/ 190 w 259"/>
                  <a:gd name="T31" fmla="*/ 173 h 391"/>
                  <a:gd name="T32" fmla="*/ 201 w 259"/>
                  <a:gd name="T33" fmla="*/ 156 h 391"/>
                  <a:gd name="T34" fmla="*/ 217 w 259"/>
                  <a:gd name="T35" fmla="*/ 149 h 391"/>
                  <a:gd name="T36" fmla="*/ 234 w 259"/>
                  <a:gd name="T37" fmla="*/ 168 h 391"/>
                  <a:gd name="T38" fmla="*/ 244 w 259"/>
                  <a:gd name="T39" fmla="*/ 201 h 391"/>
                  <a:gd name="T40" fmla="*/ 252 w 259"/>
                  <a:gd name="T41" fmla="*/ 234 h 391"/>
                  <a:gd name="T42" fmla="*/ 257 w 259"/>
                  <a:gd name="T43" fmla="*/ 281 h 391"/>
                  <a:gd name="T44" fmla="*/ 247 w 259"/>
                  <a:gd name="T45" fmla="*/ 279 h 391"/>
                  <a:gd name="T46" fmla="*/ 239 w 259"/>
                  <a:gd name="T47" fmla="*/ 281 h 391"/>
                  <a:gd name="T48" fmla="*/ 237 w 259"/>
                  <a:gd name="T49" fmla="*/ 296 h 391"/>
                  <a:gd name="T50" fmla="*/ 227 w 259"/>
                  <a:gd name="T51" fmla="*/ 313 h 391"/>
                  <a:gd name="T52" fmla="*/ 225 w 259"/>
                  <a:gd name="T53" fmla="*/ 342 h 391"/>
                  <a:gd name="T54" fmla="*/ 215 w 259"/>
                  <a:gd name="T55" fmla="*/ 357 h 391"/>
                  <a:gd name="T56" fmla="*/ 213 w 259"/>
                  <a:gd name="T57" fmla="*/ 369 h 391"/>
                  <a:gd name="T58" fmla="*/ 129 w 259"/>
                  <a:gd name="T59" fmla="*/ 384 h 391"/>
                  <a:gd name="T60" fmla="*/ 105 w 259"/>
                  <a:gd name="T61" fmla="*/ 381 h 391"/>
                  <a:gd name="T62" fmla="*/ 76 w 259"/>
                  <a:gd name="T63" fmla="*/ 384 h 391"/>
                  <a:gd name="T64" fmla="*/ 39 w 259"/>
                  <a:gd name="T65" fmla="*/ 388 h 391"/>
                  <a:gd name="T66" fmla="*/ 7 w 259"/>
                  <a:gd name="T67" fmla="*/ 388 h 391"/>
                  <a:gd name="T68" fmla="*/ 17 w 259"/>
                  <a:gd name="T69" fmla="*/ 367 h 391"/>
                  <a:gd name="T70" fmla="*/ 25 w 259"/>
                  <a:gd name="T71" fmla="*/ 347 h 391"/>
                  <a:gd name="T72" fmla="*/ 32 w 259"/>
                  <a:gd name="T73" fmla="*/ 311 h 391"/>
                  <a:gd name="T74" fmla="*/ 27 w 259"/>
                  <a:gd name="T75" fmla="*/ 273 h 391"/>
                  <a:gd name="T76" fmla="*/ 17 w 259"/>
                  <a:gd name="T77" fmla="*/ 249 h 391"/>
                  <a:gd name="T78" fmla="*/ 7 w 259"/>
                  <a:gd name="T79" fmla="*/ 225 h 391"/>
                  <a:gd name="T80" fmla="*/ 3 w 259"/>
                  <a:gd name="T81" fmla="*/ 206 h 391"/>
                  <a:gd name="T82" fmla="*/ 5 w 259"/>
                  <a:gd name="T83" fmla="*/ 184 h 391"/>
                  <a:gd name="T84" fmla="*/ 5 w 259"/>
                  <a:gd name="T85" fmla="*/ 168 h 391"/>
                  <a:gd name="T86" fmla="*/ 12 w 259"/>
                  <a:gd name="T87" fmla="*/ 140 h 391"/>
                  <a:gd name="T88" fmla="*/ 10 w 259"/>
                  <a:gd name="T89" fmla="*/ 117 h 391"/>
                  <a:gd name="T90" fmla="*/ 19 w 259"/>
                  <a:gd name="T91" fmla="*/ 100 h 391"/>
                  <a:gd name="T92" fmla="*/ 25 w 259"/>
                  <a:gd name="T93" fmla="*/ 86 h 391"/>
                  <a:gd name="T94" fmla="*/ 35 w 259"/>
                  <a:gd name="T95" fmla="*/ 79 h 391"/>
                  <a:gd name="T96" fmla="*/ 46 w 259"/>
                  <a:gd name="T97" fmla="*/ 61 h 391"/>
                  <a:gd name="T98" fmla="*/ 44 w 259"/>
                  <a:gd name="T99" fmla="*/ 78 h 391"/>
                  <a:gd name="T100" fmla="*/ 46 w 259"/>
                  <a:gd name="T101" fmla="*/ 101 h 391"/>
                  <a:gd name="T102" fmla="*/ 49 w 259"/>
                  <a:gd name="T103" fmla="*/ 86 h 391"/>
                  <a:gd name="T104" fmla="*/ 52 w 259"/>
                  <a:gd name="T105" fmla="*/ 91 h 391"/>
                  <a:gd name="T106" fmla="*/ 52 w 259"/>
                  <a:gd name="T107" fmla="*/ 100 h 391"/>
                  <a:gd name="T108" fmla="*/ 57 w 259"/>
                  <a:gd name="T109" fmla="*/ 73 h 391"/>
                  <a:gd name="T110" fmla="*/ 61 w 259"/>
                  <a:gd name="T111" fmla="*/ 47 h 391"/>
                  <a:gd name="T112" fmla="*/ 81 w 259"/>
                  <a:gd name="T113" fmla="*/ 37 h 391"/>
                  <a:gd name="T114" fmla="*/ 68 w 259"/>
                  <a:gd name="T115" fmla="*/ 24 h 391"/>
                  <a:gd name="T116" fmla="*/ 76 w 259"/>
                  <a:gd name="T117" fmla="*/ 7 h 391"/>
                  <a:gd name="T118" fmla="*/ 85 w 259"/>
                  <a:gd name="T119" fmla="*/ 1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59" h="391">
                    <a:moveTo>
                      <a:pt x="85" y="1"/>
                    </a:moveTo>
                    <a:lnTo>
                      <a:pt x="86" y="1"/>
                    </a:lnTo>
                    <a:lnTo>
                      <a:pt x="86" y="0"/>
                    </a:lnTo>
                    <a:lnTo>
                      <a:pt x="88" y="0"/>
                    </a:lnTo>
                    <a:lnTo>
                      <a:pt x="88" y="1"/>
                    </a:lnTo>
                    <a:lnTo>
                      <a:pt x="88" y="3"/>
                    </a:lnTo>
                    <a:lnTo>
                      <a:pt x="90" y="3"/>
                    </a:lnTo>
                    <a:lnTo>
                      <a:pt x="91" y="3"/>
                    </a:lnTo>
                    <a:lnTo>
                      <a:pt x="93" y="5"/>
                    </a:lnTo>
                    <a:lnTo>
                      <a:pt x="95" y="7"/>
                    </a:lnTo>
                    <a:lnTo>
                      <a:pt x="96" y="7"/>
                    </a:lnTo>
                    <a:lnTo>
                      <a:pt x="98" y="7"/>
                    </a:lnTo>
                    <a:lnTo>
                      <a:pt x="98" y="8"/>
                    </a:lnTo>
                    <a:lnTo>
                      <a:pt x="100" y="8"/>
                    </a:lnTo>
                    <a:lnTo>
                      <a:pt x="105" y="12"/>
                    </a:lnTo>
                    <a:lnTo>
                      <a:pt x="105" y="10"/>
                    </a:lnTo>
                    <a:lnTo>
                      <a:pt x="107" y="10"/>
                    </a:lnTo>
                    <a:lnTo>
                      <a:pt x="108" y="10"/>
                    </a:lnTo>
                    <a:lnTo>
                      <a:pt x="110" y="10"/>
                    </a:lnTo>
                    <a:lnTo>
                      <a:pt x="112" y="10"/>
                    </a:lnTo>
                    <a:lnTo>
                      <a:pt x="113" y="10"/>
                    </a:lnTo>
                    <a:lnTo>
                      <a:pt x="115" y="10"/>
                    </a:lnTo>
                    <a:lnTo>
                      <a:pt x="118" y="12"/>
                    </a:lnTo>
                    <a:lnTo>
                      <a:pt x="120" y="12"/>
                    </a:lnTo>
                    <a:lnTo>
                      <a:pt x="122" y="13"/>
                    </a:lnTo>
                    <a:lnTo>
                      <a:pt x="124" y="15"/>
                    </a:lnTo>
                    <a:lnTo>
                      <a:pt x="124" y="17"/>
                    </a:lnTo>
                    <a:lnTo>
                      <a:pt x="125" y="17"/>
                    </a:lnTo>
                    <a:lnTo>
                      <a:pt x="125" y="18"/>
                    </a:lnTo>
                    <a:lnTo>
                      <a:pt x="125" y="20"/>
                    </a:lnTo>
                    <a:lnTo>
                      <a:pt x="125" y="22"/>
                    </a:lnTo>
                    <a:lnTo>
                      <a:pt x="127" y="22"/>
                    </a:lnTo>
                    <a:lnTo>
                      <a:pt x="127" y="24"/>
                    </a:lnTo>
                    <a:lnTo>
                      <a:pt x="129" y="24"/>
                    </a:lnTo>
                    <a:lnTo>
                      <a:pt x="130" y="24"/>
                    </a:lnTo>
                    <a:lnTo>
                      <a:pt x="132" y="24"/>
                    </a:lnTo>
                    <a:lnTo>
                      <a:pt x="134" y="24"/>
                    </a:lnTo>
                    <a:lnTo>
                      <a:pt x="134" y="22"/>
                    </a:lnTo>
                    <a:lnTo>
                      <a:pt x="137" y="22"/>
                    </a:lnTo>
                    <a:lnTo>
                      <a:pt x="139" y="24"/>
                    </a:lnTo>
                    <a:lnTo>
                      <a:pt x="140" y="24"/>
                    </a:lnTo>
                    <a:lnTo>
                      <a:pt x="142" y="27"/>
                    </a:lnTo>
                    <a:lnTo>
                      <a:pt x="146" y="29"/>
                    </a:lnTo>
                    <a:lnTo>
                      <a:pt x="147" y="29"/>
                    </a:lnTo>
                    <a:lnTo>
                      <a:pt x="149" y="29"/>
                    </a:lnTo>
                    <a:lnTo>
                      <a:pt x="151" y="29"/>
                    </a:lnTo>
                    <a:lnTo>
                      <a:pt x="152" y="30"/>
                    </a:lnTo>
                    <a:lnTo>
                      <a:pt x="154" y="30"/>
                    </a:lnTo>
                    <a:lnTo>
                      <a:pt x="156" y="32"/>
                    </a:lnTo>
                    <a:lnTo>
                      <a:pt x="157" y="34"/>
                    </a:lnTo>
                    <a:lnTo>
                      <a:pt x="159" y="34"/>
                    </a:lnTo>
                    <a:lnTo>
                      <a:pt x="161" y="32"/>
                    </a:lnTo>
                    <a:lnTo>
                      <a:pt x="163" y="34"/>
                    </a:lnTo>
                    <a:lnTo>
                      <a:pt x="164" y="32"/>
                    </a:lnTo>
                    <a:lnTo>
                      <a:pt x="166" y="34"/>
                    </a:lnTo>
                    <a:lnTo>
                      <a:pt x="168" y="35"/>
                    </a:lnTo>
                    <a:lnTo>
                      <a:pt x="168" y="37"/>
                    </a:lnTo>
                    <a:lnTo>
                      <a:pt x="169" y="37"/>
                    </a:lnTo>
                    <a:lnTo>
                      <a:pt x="171" y="39"/>
                    </a:lnTo>
                    <a:lnTo>
                      <a:pt x="171" y="40"/>
                    </a:lnTo>
                    <a:lnTo>
                      <a:pt x="171" y="42"/>
                    </a:lnTo>
                    <a:lnTo>
                      <a:pt x="171" y="44"/>
                    </a:lnTo>
                    <a:lnTo>
                      <a:pt x="173" y="46"/>
                    </a:lnTo>
                    <a:lnTo>
                      <a:pt x="173" y="47"/>
                    </a:lnTo>
                    <a:lnTo>
                      <a:pt x="174" y="47"/>
                    </a:lnTo>
                    <a:lnTo>
                      <a:pt x="174" y="49"/>
                    </a:lnTo>
                    <a:lnTo>
                      <a:pt x="176" y="51"/>
                    </a:lnTo>
                    <a:lnTo>
                      <a:pt x="178" y="51"/>
                    </a:lnTo>
                    <a:lnTo>
                      <a:pt x="178" y="52"/>
                    </a:lnTo>
                    <a:lnTo>
                      <a:pt x="178" y="54"/>
                    </a:lnTo>
                    <a:lnTo>
                      <a:pt x="179" y="56"/>
                    </a:lnTo>
                    <a:lnTo>
                      <a:pt x="179" y="57"/>
                    </a:lnTo>
                    <a:lnTo>
                      <a:pt x="181" y="59"/>
                    </a:lnTo>
                    <a:lnTo>
                      <a:pt x="181" y="61"/>
                    </a:lnTo>
                    <a:lnTo>
                      <a:pt x="179" y="61"/>
                    </a:lnTo>
                    <a:lnTo>
                      <a:pt x="178" y="61"/>
                    </a:lnTo>
                    <a:lnTo>
                      <a:pt x="176" y="59"/>
                    </a:lnTo>
                    <a:lnTo>
                      <a:pt x="174" y="59"/>
                    </a:lnTo>
                    <a:lnTo>
                      <a:pt x="173" y="57"/>
                    </a:lnTo>
                    <a:lnTo>
                      <a:pt x="171" y="59"/>
                    </a:lnTo>
                    <a:lnTo>
                      <a:pt x="171" y="61"/>
                    </a:lnTo>
                    <a:lnTo>
                      <a:pt x="171" y="62"/>
                    </a:lnTo>
                    <a:lnTo>
                      <a:pt x="171" y="64"/>
                    </a:lnTo>
                    <a:lnTo>
                      <a:pt x="173" y="64"/>
                    </a:lnTo>
                    <a:lnTo>
                      <a:pt x="171" y="64"/>
                    </a:lnTo>
                    <a:lnTo>
                      <a:pt x="171" y="66"/>
                    </a:lnTo>
                    <a:lnTo>
                      <a:pt x="173" y="69"/>
                    </a:lnTo>
                    <a:lnTo>
                      <a:pt x="173" y="71"/>
                    </a:lnTo>
                    <a:lnTo>
                      <a:pt x="174" y="73"/>
                    </a:lnTo>
                    <a:lnTo>
                      <a:pt x="176" y="73"/>
                    </a:lnTo>
                    <a:lnTo>
                      <a:pt x="178" y="74"/>
                    </a:lnTo>
                    <a:lnTo>
                      <a:pt x="179" y="74"/>
                    </a:lnTo>
                    <a:lnTo>
                      <a:pt x="181" y="78"/>
                    </a:lnTo>
                    <a:lnTo>
                      <a:pt x="181" y="79"/>
                    </a:lnTo>
                    <a:lnTo>
                      <a:pt x="183" y="79"/>
                    </a:lnTo>
                    <a:lnTo>
                      <a:pt x="183" y="81"/>
                    </a:lnTo>
                    <a:lnTo>
                      <a:pt x="183" y="83"/>
                    </a:lnTo>
                    <a:lnTo>
                      <a:pt x="183" y="85"/>
                    </a:lnTo>
                    <a:lnTo>
                      <a:pt x="183" y="86"/>
                    </a:lnTo>
                    <a:lnTo>
                      <a:pt x="183" y="88"/>
                    </a:lnTo>
                    <a:lnTo>
                      <a:pt x="185" y="88"/>
                    </a:lnTo>
                    <a:lnTo>
                      <a:pt x="185" y="90"/>
                    </a:lnTo>
                    <a:lnTo>
                      <a:pt x="185" y="91"/>
                    </a:lnTo>
                    <a:lnTo>
                      <a:pt x="185" y="93"/>
                    </a:lnTo>
                    <a:lnTo>
                      <a:pt x="185" y="95"/>
                    </a:lnTo>
                    <a:lnTo>
                      <a:pt x="185" y="96"/>
                    </a:lnTo>
                    <a:lnTo>
                      <a:pt x="185" y="98"/>
                    </a:lnTo>
                    <a:lnTo>
                      <a:pt x="185" y="100"/>
                    </a:lnTo>
                    <a:lnTo>
                      <a:pt x="185" y="101"/>
                    </a:lnTo>
                    <a:lnTo>
                      <a:pt x="185" y="103"/>
                    </a:lnTo>
                    <a:lnTo>
                      <a:pt x="185" y="105"/>
                    </a:lnTo>
                    <a:lnTo>
                      <a:pt x="185" y="107"/>
                    </a:lnTo>
                    <a:lnTo>
                      <a:pt x="185" y="108"/>
                    </a:lnTo>
                    <a:lnTo>
                      <a:pt x="185" y="110"/>
                    </a:lnTo>
                    <a:lnTo>
                      <a:pt x="185" y="112"/>
                    </a:lnTo>
                    <a:lnTo>
                      <a:pt x="185" y="115"/>
                    </a:lnTo>
                    <a:lnTo>
                      <a:pt x="186" y="117"/>
                    </a:lnTo>
                    <a:lnTo>
                      <a:pt x="186" y="118"/>
                    </a:lnTo>
                    <a:lnTo>
                      <a:pt x="186" y="120"/>
                    </a:lnTo>
                    <a:lnTo>
                      <a:pt x="186" y="122"/>
                    </a:lnTo>
                    <a:lnTo>
                      <a:pt x="186" y="123"/>
                    </a:lnTo>
                    <a:lnTo>
                      <a:pt x="186" y="125"/>
                    </a:lnTo>
                    <a:lnTo>
                      <a:pt x="186" y="127"/>
                    </a:lnTo>
                    <a:lnTo>
                      <a:pt x="185" y="127"/>
                    </a:lnTo>
                    <a:lnTo>
                      <a:pt x="183" y="130"/>
                    </a:lnTo>
                    <a:lnTo>
                      <a:pt x="181" y="130"/>
                    </a:lnTo>
                    <a:lnTo>
                      <a:pt x="181" y="132"/>
                    </a:lnTo>
                    <a:lnTo>
                      <a:pt x="181" y="134"/>
                    </a:lnTo>
                    <a:lnTo>
                      <a:pt x="181" y="132"/>
                    </a:lnTo>
                    <a:lnTo>
                      <a:pt x="179" y="132"/>
                    </a:lnTo>
                    <a:lnTo>
                      <a:pt x="178" y="132"/>
                    </a:lnTo>
                    <a:lnTo>
                      <a:pt x="176" y="134"/>
                    </a:lnTo>
                    <a:lnTo>
                      <a:pt x="174" y="135"/>
                    </a:lnTo>
                    <a:lnTo>
                      <a:pt x="174" y="137"/>
                    </a:lnTo>
                    <a:lnTo>
                      <a:pt x="174" y="139"/>
                    </a:lnTo>
                    <a:lnTo>
                      <a:pt x="174" y="140"/>
                    </a:lnTo>
                    <a:lnTo>
                      <a:pt x="174" y="144"/>
                    </a:lnTo>
                    <a:lnTo>
                      <a:pt x="174" y="145"/>
                    </a:lnTo>
                    <a:lnTo>
                      <a:pt x="174" y="147"/>
                    </a:lnTo>
                    <a:lnTo>
                      <a:pt x="174" y="149"/>
                    </a:lnTo>
                    <a:lnTo>
                      <a:pt x="174" y="151"/>
                    </a:lnTo>
                    <a:lnTo>
                      <a:pt x="174" y="152"/>
                    </a:lnTo>
                    <a:lnTo>
                      <a:pt x="174" y="154"/>
                    </a:lnTo>
                    <a:lnTo>
                      <a:pt x="173" y="154"/>
                    </a:lnTo>
                    <a:lnTo>
                      <a:pt x="171" y="154"/>
                    </a:lnTo>
                    <a:lnTo>
                      <a:pt x="169" y="157"/>
                    </a:lnTo>
                    <a:lnTo>
                      <a:pt x="169" y="161"/>
                    </a:lnTo>
                    <a:lnTo>
                      <a:pt x="168" y="161"/>
                    </a:lnTo>
                    <a:lnTo>
                      <a:pt x="166" y="161"/>
                    </a:lnTo>
                    <a:lnTo>
                      <a:pt x="166" y="162"/>
                    </a:lnTo>
                    <a:lnTo>
                      <a:pt x="164" y="162"/>
                    </a:lnTo>
                    <a:lnTo>
                      <a:pt x="161" y="162"/>
                    </a:lnTo>
                    <a:lnTo>
                      <a:pt x="159" y="162"/>
                    </a:lnTo>
                    <a:lnTo>
                      <a:pt x="159" y="164"/>
                    </a:lnTo>
                    <a:lnTo>
                      <a:pt x="159" y="166"/>
                    </a:lnTo>
                    <a:lnTo>
                      <a:pt x="157" y="166"/>
                    </a:lnTo>
                    <a:lnTo>
                      <a:pt x="157" y="168"/>
                    </a:lnTo>
                    <a:lnTo>
                      <a:pt x="157" y="169"/>
                    </a:lnTo>
                    <a:lnTo>
                      <a:pt x="157" y="171"/>
                    </a:lnTo>
                    <a:lnTo>
                      <a:pt x="157" y="176"/>
                    </a:lnTo>
                    <a:lnTo>
                      <a:pt x="157" y="181"/>
                    </a:lnTo>
                    <a:lnTo>
                      <a:pt x="157" y="183"/>
                    </a:lnTo>
                    <a:lnTo>
                      <a:pt x="157" y="184"/>
                    </a:lnTo>
                    <a:lnTo>
                      <a:pt x="156" y="184"/>
                    </a:lnTo>
                    <a:lnTo>
                      <a:pt x="156" y="186"/>
                    </a:lnTo>
                    <a:lnTo>
                      <a:pt x="157" y="188"/>
                    </a:lnTo>
                    <a:lnTo>
                      <a:pt x="159" y="190"/>
                    </a:lnTo>
                    <a:lnTo>
                      <a:pt x="161" y="193"/>
                    </a:lnTo>
                    <a:lnTo>
                      <a:pt x="164" y="195"/>
                    </a:lnTo>
                    <a:lnTo>
                      <a:pt x="166" y="195"/>
                    </a:lnTo>
                    <a:lnTo>
                      <a:pt x="168" y="195"/>
                    </a:lnTo>
                    <a:lnTo>
                      <a:pt x="169" y="195"/>
                    </a:lnTo>
                    <a:lnTo>
                      <a:pt x="171" y="196"/>
                    </a:lnTo>
                    <a:lnTo>
                      <a:pt x="173" y="198"/>
                    </a:lnTo>
                    <a:lnTo>
                      <a:pt x="174" y="198"/>
                    </a:lnTo>
                    <a:lnTo>
                      <a:pt x="176" y="198"/>
                    </a:lnTo>
                    <a:lnTo>
                      <a:pt x="176" y="196"/>
                    </a:lnTo>
                    <a:lnTo>
                      <a:pt x="178" y="195"/>
                    </a:lnTo>
                    <a:lnTo>
                      <a:pt x="179" y="191"/>
                    </a:lnTo>
                    <a:lnTo>
                      <a:pt x="181" y="188"/>
                    </a:lnTo>
                    <a:lnTo>
                      <a:pt x="181" y="186"/>
                    </a:lnTo>
                    <a:lnTo>
                      <a:pt x="183" y="184"/>
                    </a:lnTo>
                    <a:lnTo>
                      <a:pt x="183" y="186"/>
                    </a:lnTo>
                    <a:lnTo>
                      <a:pt x="185" y="184"/>
                    </a:lnTo>
                    <a:lnTo>
                      <a:pt x="186" y="184"/>
                    </a:lnTo>
                    <a:lnTo>
                      <a:pt x="186" y="183"/>
                    </a:lnTo>
                    <a:lnTo>
                      <a:pt x="186" y="181"/>
                    </a:lnTo>
                    <a:lnTo>
                      <a:pt x="186" y="179"/>
                    </a:lnTo>
                    <a:lnTo>
                      <a:pt x="186" y="178"/>
                    </a:lnTo>
                    <a:lnTo>
                      <a:pt x="188" y="176"/>
                    </a:lnTo>
                    <a:lnTo>
                      <a:pt x="188" y="174"/>
                    </a:lnTo>
                    <a:lnTo>
                      <a:pt x="190" y="173"/>
                    </a:lnTo>
                    <a:lnTo>
                      <a:pt x="191" y="171"/>
                    </a:lnTo>
                    <a:lnTo>
                      <a:pt x="191" y="168"/>
                    </a:lnTo>
                    <a:lnTo>
                      <a:pt x="191" y="166"/>
                    </a:lnTo>
                    <a:lnTo>
                      <a:pt x="193" y="164"/>
                    </a:lnTo>
                    <a:lnTo>
                      <a:pt x="195" y="162"/>
                    </a:lnTo>
                    <a:lnTo>
                      <a:pt x="195" y="161"/>
                    </a:lnTo>
                    <a:lnTo>
                      <a:pt x="195" y="159"/>
                    </a:lnTo>
                    <a:lnTo>
                      <a:pt x="196" y="157"/>
                    </a:lnTo>
                    <a:lnTo>
                      <a:pt x="198" y="157"/>
                    </a:lnTo>
                    <a:lnTo>
                      <a:pt x="200" y="157"/>
                    </a:lnTo>
                    <a:lnTo>
                      <a:pt x="201" y="157"/>
                    </a:lnTo>
                    <a:lnTo>
                      <a:pt x="201" y="156"/>
                    </a:lnTo>
                    <a:lnTo>
                      <a:pt x="203" y="156"/>
                    </a:lnTo>
                    <a:lnTo>
                      <a:pt x="205" y="156"/>
                    </a:lnTo>
                    <a:lnTo>
                      <a:pt x="207" y="154"/>
                    </a:lnTo>
                    <a:lnTo>
                      <a:pt x="208" y="151"/>
                    </a:lnTo>
                    <a:lnTo>
                      <a:pt x="210" y="151"/>
                    </a:lnTo>
                    <a:lnTo>
                      <a:pt x="212" y="149"/>
                    </a:lnTo>
                    <a:lnTo>
                      <a:pt x="212" y="147"/>
                    </a:lnTo>
                    <a:lnTo>
                      <a:pt x="212" y="149"/>
                    </a:lnTo>
                    <a:lnTo>
                      <a:pt x="213" y="149"/>
                    </a:lnTo>
                    <a:lnTo>
                      <a:pt x="213" y="147"/>
                    </a:lnTo>
                    <a:lnTo>
                      <a:pt x="215" y="147"/>
                    </a:lnTo>
                    <a:lnTo>
                      <a:pt x="217" y="149"/>
                    </a:lnTo>
                    <a:lnTo>
                      <a:pt x="220" y="149"/>
                    </a:lnTo>
                    <a:lnTo>
                      <a:pt x="222" y="151"/>
                    </a:lnTo>
                    <a:lnTo>
                      <a:pt x="223" y="152"/>
                    </a:lnTo>
                    <a:lnTo>
                      <a:pt x="225" y="152"/>
                    </a:lnTo>
                    <a:lnTo>
                      <a:pt x="225" y="154"/>
                    </a:lnTo>
                    <a:lnTo>
                      <a:pt x="227" y="154"/>
                    </a:lnTo>
                    <a:lnTo>
                      <a:pt x="229" y="157"/>
                    </a:lnTo>
                    <a:lnTo>
                      <a:pt x="230" y="159"/>
                    </a:lnTo>
                    <a:lnTo>
                      <a:pt x="230" y="162"/>
                    </a:lnTo>
                    <a:lnTo>
                      <a:pt x="232" y="164"/>
                    </a:lnTo>
                    <a:lnTo>
                      <a:pt x="234" y="166"/>
                    </a:lnTo>
                    <a:lnTo>
                      <a:pt x="234" y="168"/>
                    </a:lnTo>
                    <a:lnTo>
                      <a:pt x="235" y="173"/>
                    </a:lnTo>
                    <a:lnTo>
                      <a:pt x="235" y="174"/>
                    </a:lnTo>
                    <a:lnTo>
                      <a:pt x="237" y="174"/>
                    </a:lnTo>
                    <a:lnTo>
                      <a:pt x="237" y="176"/>
                    </a:lnTo>
                    <a:lnTo>
                      <a:pt x="237" y="179"/>
                    </a:lnTo>
                    <a:lnTo>
                      <a:pt x="239" y="181"/>
                    </a:lnTo>
                    <a:lnTo>
                      <a:pt x="239" y="183"/>
                    </a:lnTo>
                    <a:lnTo>
                      <a:pt x="239" y="188"/>
                    </a:lnTo>
                    <a:lnTo>
                      <a:pt x="240" y="190"/>
                    </a:lnTo>
                    <a:lnTo>
                      <a:pt x="240" y="193"/>
                    </a:lnTo>
                    <a:lnTo>
                      <a:pt x="242" y="198"/>
                    </a:lnTo>
                    <a:lnTo>
                      <a:pt x="244" y="201"/>
                    </a:lnTo>
                    <a:lnTo>
                      <a:pt x="246" y="203"/>
                    </a:lnTo>
                    <a:lnTo>
                      <a:pt x="246" y="205"/>
                    </a:lnTo>
                    <a:lnTo>
                      <a:pt x="246" y="210"/>
                    </a:lnTo>
                    <a:lnTo>
                      <a:pt x="247" y="212"/>
                    </a:lnTo>
                    <a:lnTo>
                      <a:pt x="247" y="213"/>
                    </a:lnTo>
                    <a:lnTo>
                      <a:pt x="247" y="215"/>
                    </a:lnTo>
                    <a:lnTo>
                      <a:pt x="249" y="223"/>
                    </a:lnTo>
                    <a:lnTo>
                      <a:pt x="251" y="225"/>
                    </a:lnTo>
                    <a:lnTo>
                      <a:pt x="251" y="228"/>
                    </a:lnTo>
                    <a:lnTo>
                      <a:pt x="252" y="230"/>
                    </a:lnTo>
                    <a:lnTo>
                      <a:pt x="252" y="232"/>
                    </a:lnTo>
                    <a:lnTo>
                      <a:pt x="252" y="234"/>
                    </a:lnTo>
                    <a:lnTo>
                      <a:pt x="254" y="235"/>
                    </a:lnTo>
                    <a:lnTo>
                      <a:pt x="256" y="237"/>
                    </a:lnTo>
                    <a:lnTo>
                      <a:pt x="256" y="239"/>
                    </a:lnTo>
                    <a:lnTo>
                      <a:pt x="257" y="242"/>
                    </a:lnTo>
                    <a:lnTo>
                      <a:pt x="259" y="242"/>
                    </a:lnTo>
                    <a:lnTo>
                      <a:pt x="257" y="249"/>
                    </a:lnTo>
                    <a:lnTo>
                      <a:pt x="257" y="251"/>
                    </a:lnTo>
                    <a:lnTo>
                      <a:pt x="257" y="254"/>
                    </a:lnTo>
                    <a:lnTo>
                      <a:pt x="257" y="267"/>
                    </a:lnTo>
                    <a:lnTo>
                      <a:pt x="257" y="278"/>
                    </a:lnTo>
                    <a:lnTo>
                      <a:pt x="257" y="279"/>
                    </a:lnTo>
                    <a:lnTo>
                      <a:pt x="257" y="281"/>
                    </a:lnTo>
                    <a:lnTo>
                      <a:pt x="254" y="286"/>
                    </a:lnTo>
                    <a:lnTo>
                      <a:pt x="252" y="286"/>
                    </a:lnTo>
                    <a:lnTo>
                      <a:pt x="249" y="289"/>
                    </a:lnTo>
                    <a:lnTo>
                      <a:pt x="249" y="288"/>
                    </a:lnTo>
                    <a:lnTo>
                      <a:pt x="249" y="286"/>
                    </a:lnTo>
                    <a:lnTo>
                      <a:pt x="247" y="284"/>
                    </a:lnTo>
                    <a:lnTo>
                      <a:pt x="247" y="283"/>
                    </a:lnTo>
                    <a:lnTo>
                      <a:pt x="247" y="284"/>
                    </a:lnTo>
                    <a:lnTo>
                      <a:pt x="246" y="283"/>
                    </a:lnTo>
                    <a:lnTo>
                      <a:pt x="247" y="283"/>
                    </a:lnTo>
                    <a:lnTo>
                      <a:pt x="247" y="281"/>
                    </a:lnTo>
                    <a:lnTo>
                      <a:pt x="247" y="279"/>
                    </a:lnTo>
                    <a:lnTo>
                      <a:pt x="249" y="279"/>
                    </a:lnTo>
                    <a:lnTo>
                      <a:pt x="251" y="278"/>
                    </a:lnTo>
                    <a:lnTo>
                      <a:pt x="251" y="276"/>
                    </a:lnTo>
                    <a:lnTo>
                      <a:pt x="249" y="274"/>
                    </a:lnTo>
                    <a:lnTo>
                      <a:pt x="247" y="274"/>
                    </a:lnTo>
                    <a:lnTo>
                      <a:pt x="246" y="274"/>
                    </a:lnTo>
                    <a:lnTo>
                      <a:pt x="244" y="274"/>
                    </a:lnTo>
                    <a:lnTo>
                      <a:pt x="242" y="276"/>
                    </a:lnTo>
                    <a:lnTo>
                      <a:pt x="242" y="278"/>
                    </a:lnTo>
                    <a:lnTo>
                      <a:pt x="240" y="278"/>
                    </a:lnTo>
                    <a:lnTo>
                      <a:pt x="239" y="279"/>
                    </a:lnTo>
                    <a:lnTo>
                      <a:pt x="239" y="281"/>
                    </a:lnTo>
                    <a:lnTo>
                      <a:pt x="239" y="283"/>
                    </a:lnTo>
                    <a:lnTo>
                      <a:pt x="240" y="283"/>
                    </a:lnTo>
                    <a:lnTo>
                      <a:pt x="240" y="284"/>
                    </a:lnTo>
                    <a:lnTo>
                      <a:pt x="242" y="284"/>
                    </a:lnTo>
                    <a:lnTo>
                      <a:pt x="242" y="286"/>
                    </a:lnTo>
                    <a:lnTo>
                      <a:pt x="240" y="286"/>
                    </a:lnTo>
                    <a:lnTo>
                      <a:pt x="239" y="286"/>
                    </a:lnTo>
                    <a:lnTo>
                      <a:pt x="239" y="288"/>
                    </a:lnTo>
                    <a:lnTo>
                      <a:pt x="237" y="289"/>
                    </a:lnTo>
                    <a:lnTo>
                      <a:pt x="237" y="291"/>
                    </a:lnTo>
                    <a:lnTo>
                      <a:pt x="237" y="293"/>
                    </a:lnTo>
                    <a:lnTo>
                      <a:pt x="237" y="296"/>
                    </a:lnTo>
                    <a:lnTo>
                      <a:pt x="239" y="298"/>
                    </a:lnTo>
                    <a:lnTo>
                      <a:pt x="237" y="301"/>
                    </a:lnTo>
                    <a:lnTo>
                      <a:pt x="237" y="303"/>
                    </a:lnTo>
                    <a:lnTo>
                      <a:pt x="237" y="305"/>
                    </a:lnTo>
                    <a:lnTo>
                      <a:pt x="235" y="305"/>
                    </a:lnTo>
                    <a:lnTo>
                      <a:pt x="235" y="306"/>
                    </a:lnTo>
                    <a:lnTo>
                      <a:pt x="235" y="308"/>
                    </a:lnTo>
                    <a:lnTo>
                      <a:pt x="234" y="310"/>
                    </a:lnTo>
                    <a:lnTo>
                      <a:pt x="232" y="310"/>
                    </a:lnTo>
                    <a:lnTo>
                      <a:pt x="230" y="310"/>
                    </a:lnTo>
                    <a:lnTo>
                      <a:pt x="229" y="311"/>
                    </a:lnTo>
                    <a:lnTo>
                      <a:pt x="227" y="313"/>
                    </a:lnTo>
                    <a:lnTo>
                      <a:pt x="227" y="315"/>
                    </a:lnTo>
                    <a:lnTo>
                      <a:pt x="225" y="320"/>
                    </a:lnTo>
                    <a:lnTo>
                      <a:pt x="225" y="323"/>
                    </a:lnTo>
                    <a:lnTo>
                      <a:pt x="225" y="327"/>
                    </a:lnTo>
                    <a:lnTo>
                      <a:pt x="227" y="330"/>
                    </a:lnTo>
                    <a:lnTo>
                      <a:pt x="227" y="334"/>
                    </a:lnTo>
                    <a:lnTo>
                      <a:pt x="225" y="335"/>
                    </a:lnTo>
                    <a:lnTo>
                      <a:pt x="223" y="337"/>
                    </a:lnTo>
                    <a:lnTo>
                      <a:pt x="223" y="339"/>
                    </a:lnTo>
                    <a:lnTo>
                      <a:pt x="223" y="340"/>
                    </a:lnTo>
                    <a:lnTo>
                      <a:pt x="225" y="340"/>
                    </a:lnTo>
                    <a:lnTo>
                      <a:pt x="225" y="342"/>
                    </a:lnTo>
                    <a:lnTo>
                      <a:pt x="223" y="342"/>
                    </a:lnTo>
                    <a:lnTo>
                      <a:pt x="223" y="344"/>
                    </a:lnTo>
                    <a:lnTo>
                      <a:pt x="222" y="344"/>
                    </a:lnTo>
                    <a:lnTo>
                      <a:pt x="222" y="345"/>
                    </a:lnTo>
                    <a:lnTo>
                      <a:pt x="220" y="347"/>
                    </a:lnTo>
                    <a:lnTo>
                      <a:pt x="220" y="349"/>
                    </a:lnTo>
                    <a:lnTo>
                      <a:pt x="218" y="349"/>
                    </a:lnTo>
                    <a:lnTo>
                      <a:pt x="217" y="350"/>
                    </a:lnTo>
                    <a:lnTo>
                      <a:pt x="217" y="352"/>
                    </a:lnTo>
                    <a:lnTo>
                      <a:pt x="217" y="354"/>
                    </a:lnTo>
                    <a:lnTo>
                      <a:pt x="217" y="356"/>
                    </a:lnTo>
                    <a:lnTo>
                      <a:pt x="215" y="357"/>
                    </a:lnTo>
                    <a:lnTo>
                      <a:pt x="215" y="356"/>
                    </a:lnTo>
                    <a:lnTo>
                      <a:pt x="213" y="356"/>
                    </a:lnTo>
                    <a:lnTo>
                      <a:pt x="213" y="357"/>
                    </a:lnTo>
                    <a:lnTo>
                      <a:pt x="213" y="359"/>
                    </a:lnTo>
                    <a:lnTo>
                      <a:pt x="213" y="361"/>
                    </a:lnTo>
                    <a:lnTo>
                      <a:pt x="212" y="361"/>
                    </a:lnTo>
                    <a:lnTo>
                      <a:pt x="212" y="362"/>
                    </a:lnTo>
                    <a:lnTo>
                      <a:pt x="212" y="364"/>
                    </a:lnTo>
                    <a:lnTo>
                      <a:pt x="212" y="366"/>
                    </a:lnTo>
                    <a:lnTo>
                      <a:pt x="212" y="367"/>
                    </a:lnTo>
                    <a:lnTo>
                      <a:pt x="213" y="367"/>
                    </a:lnTo>
                    <a:lnTo>
                      <a:pt x="213" y="369"/>
                    </a:lnTo>
                    <a:lnTo>
                      <a:pt x="212" y="369"/>
                    </a:lnTo>
                    <a:lnTo>
                      <a:pt x="208" y="371"/>
                    </a:lnTo>
                    <a:lnTo>
                      <a:pt x="203" y="371"/>
                    </a:lnTo>
                    <a:lnTo>
                      <a:pt x="200" y="372"/>
                    </a:lnTo>
                    <a:lnTo>
                      <a:pt x="198" y="372"/>
                    </a:lnTo>
                    <a:lnTo>
                      <a:pt x="196" y="372"/>
                    </a:lnTo>
                    <a:lnTo>
                      <a:pt x="193" y="372"/>
                    </a:lnTo>
                    <a:lnTo>
                      <a:pt x="185" y="374"/>
                    </a:lnTo>
                    <a:lnTo>
                      <a:pt x="156" y="379"/>
                    </a:lnTo>
                    <a:lnTo>
                      <a:pt x="154" y="379"/>
                    </a:lnTo>
                    <a:lnTo>
                      <a:pt x="151" y="381"/>
                    </a:lnTo>
                    <a:lnTo>
                      <a:pt x="129" y="384"/>
                    </a:lnTo>
                    <a:lnTo>
                      <a:pt x="129" y="383"/>
                    </a:lnTo>
                    <a:lnTo>
                      <a:pt x="129" y="381"/>
                    </a:lnTo>
                    <a:lnTo>
                      <a:pt x="127" y="381"/>
                    </a:lnTo>
                    <a:lnTo>
                      <a:pt x="127" y="379"/>
                    </a:lnTo>
                    <a:lnTo>
                      <a:pt x="127" y="378"/>
                    </a:lnTo>
                    <a:lnTo>
                      <a:pt x="120" y="379"/>
                    </a:lnTo>
                    <a:lnTo>
                      <a:pt x="118" y="379"/>
                    </a:lnTo>
                    <a:lnTo>
                      <a:pt x="117" y="379"/>
                    </a:lnTo>
                    <a:lnTo>
                      <a:pt x="113" y="379"/>
                    </a:lnTo>
                    <a:lnTo>
                      <a:pt x="108" y="379"/>
                    </a:lnTo>
                    <a:lnTo>
                      <a:pt x="108" y="381"/>
                    </a:lnTo>
                    <a:lnTo>
                      <a:pt x="105" y="381"/>
                    </a:lnTo>
                    <a:lnTo>
                      <a:pt x="103" y="381"/>
                    </a:lnTo>
                    <a:lnTo>
                      <a:pt x="102" y="381"/>
                    </a:lnTo>
                    <a:lnTo>
                      <a:pt x="98" y="381"/>
                    </a:lnTo>
                    <a:lnTo>
                      <a:pt x="96" y="381"/>
                    </a:lnTo>
                    <a:lnTo>
                      <a:pt x="95" y="381"/>
                    </a:lnTo>
                    <a:lnTo>
                      <a:pt x="93" y="381"/>
                    </a:lnTo>
                    <a:lnTo>
                      <a:pt x="91" y="383"/>
                    </a:lnTo>
                    <a:lnTo>
                      <a:pt x="90" y="383"/>
                    </a:lnTo>
                    <a:lnTo>
                      <a:pt x="88" y="383"/>
                    </a:lnTo>
                    <a:lnTo>
                      <a:pt x="83" y="383"/>
                    </a:lnTo>
                    <a:lnTo>
                      <a:pt x="78" y="384"/>
                    </a:lnTo>
                    <a:lnTo>
                      <a:pt x="76" y="384"/>
                    </a:lnTo>
                    <a:lnTo>
                      <a:pt x="74" y="384"/>
                    </a:lnTo>
                    <a:lnTo>
                      <a:pt x="71" y="384"/>
                    </a:lnTo>
                    <a:lnTo>
                      <a:pt x="69" y="384"/>
                    </a:lnTo>
                    <a:lnTo>
                      <a:pt x="68" y="384"/>
                    </a:lnTo>
                    <a:lnTo>
                      <a:pt x="66" y="384"/>
                    </a:lnTo>
                    <a:lnTo>
                      <a:pt x="61" y="386"/>
                    </a:lnTo>
                    <a:lnTo>
                      <a:pt x="56" y="386"/>
                    </a:lnTo>
                    <a:lnTo>
                      <a:pt x="54" y="386"/>
                    </a:lnTo>
                    <a:lnTo>
                      <a:pt x="49" y="386"/>
                    </a:lnTo>
                    <a:lnTo>
                      <a:pt x="46" y="386"/>
                    </a:lnTo>
                    <a:lnTo>
                      <a:pt x="41" y="388"/>
                    </a:lnTo>
                    <a:lnTo>
                      <a:pt x="39" y="388"/>
                    </a:lnTo>
                    <a:lnTo>
                      <a:pt x="37" y="388"/>
                    </a:lnTo>
                    <a:lnTo>
                      <a:pt x="22" y="389"/>
                    </a:lnTo>
                    <a:lnTo>
                      <a:pt x="20" y="389"/>
                    </a:lnTo>
                    <a:lnTo>
                      <a:pt x="13" y="389"/>
                    </a:lnTo>
                    <a:lnTo>
                      <a:pt x="7" y="391"/>
                    </a:lnTo>
                    <a:lnTo>
                      <a:pt x="3" y="391"/>
                    </a:lnTo>
                    <a:lnTo>
                      <a:pt x="2" y="391"/>
                    </a:lnTo>
                    <a:lnTo>
                      <a:pt x="3" y="391"/>
                    </a:lnTo>
                    <a:lnTo>
                      <a:pt x="3" y="389"/>
                    </a:lnTo>
                    <a:lnTo>
                      <a:pt x="5" y="389"/>
                    </a:lnTo>
                    <a:lnTo>
                      <a:pt x="5" y="388"/>
                    </a:lnTo>
                    <a:lnTo>
                      <a:pt x="7" y="388"/>
                    </a:lnTo>
                    <a:lnTo>
                      <a:pt x="8" y="386"/>
                    </a:lnTo>
                    <a:lnTo>
                      <a:pt x="8" y="384"/>
                    </a:lnTo>
                    <a:lnTo>
                      <a:pt x="10" y="384"/>
                    </a:lnTo>
                    <a:lnTo>
                      <a:pt x="10" y="383"/>
                    </a:lnTo>
                    <a:lnTo>
                      <a:pt x="12" y="379"/>
                    </a:lnTo>
                    <a:lnTo>
                      <a:pt x="13" y="378"/>
                    </a:lnTo>
                    <a:lnTo>
                      <a:pt x="13" y="376"/>
                    </a:lnTo>
                    <a:lnTo>
                      <a:pt x="15" y="376"/>
                    </a:lnTo>
                    <a:lnTo>
                      <a:pt x="15" y="374"/>
                    </a:lnTo>
                    <a:lnTo>
                      <a:pt x="15" y="372"/>
                    </a:lnTo>
                    <a:lnTo>
                      <a:pt x="17" y="369"/>
                    </a:lnTo>
                    <a:lnTo>
                      <a:pt x="17" y="367"/>
                    </a:lnTo>
                    <a:lnTo>
                      <a:pt x="17" y="366"/>
                    </a:lnTo>
                    <a:lnTo>
                      <a:pt x="17" y="364"/>
                    </a:lnTo>
                    <a:lnTo>
                      <a:pt x="19" y="364"/>
                    </a:lnTo>
                    <a:lnTo>
                      <a:pt x="19" y="361"/>
                    </a:lnTo>
                    <a:lnTo>
                      <a:pt x="20" y="359"/>
                    </a:lnTo>
                    <a:lnTo>
                      <a:pt x="20" y="357"/>
                    </a:lnTo>
                    <a:lnTo>
                      <a:pt x="20" y="356"/>
                    </a:lnTo>
                    <a:lnTo>
                      <a:pt x="22" y="354"/>
                    </a:lnTo>
                    <a:lnTo>
                      <a:pt x="22" y="352"/>
                    </a:lnTo>
                    <a:lnTo>
                      <a:pt x="22" y="350"/>
                    </a:lnTo>
                    <a:lnTo>
                      <a:pt x="24" y="347"/>
                    </a:lnTo>
                    <a:lnTo>
                      <a:pt x="25" y="347"/>
                    </a:lnTo>
                    <a:lnTo>
                      <a:pt x="25" y="345"/>
                    </a:lnTo>
                    <a:lnTo>
                      <a:pt x="27" y="344"/>
                    </a:lnTo>
                    <a:lnTo>
                      <a:pt x="27" y="342"/>
                    </a:lnTo>
                    <a:lnTo>
                      <a:pt x="29" y="337"/>
                    </a:lnTo>
                    <a:lnTo>
                      <a:pt x="29" y="332"/>
                    </a:lnTo>
                    <a:lnTo>
                      <a:pt x="30" y="328"/>
                    </a:lnTo>
                    <a:lnTo>
                      <a:pt x="30" y="327"/>
                    </a:lnTo>
                    <a:lnTo>
                      <a:pt x="30" y="323"/>
                    </a:lnTo>
                    <a:lnTo>
                      <a:pt x="30" y="320"/>
                    </a:lnTo>
                    <a:lnTo>
                      <a:pt x="30" y="315"/>
                    </a:lnTo>
                    <a:lnTo>
                      <a:pt x="30" y="311"/>
                    </a:lnTo>
                    <a:lnTo>
                      <a:pt x="32" y="311"/>
                    </a:lnTo>
                    <a:lnTo>
                      <a:pt x="32" y="310"/>
                    </a:lnTo>
                    <a:lnTo>
                      <a:pt x="30" y="305"/>
                    </a:lnTo>
                    <a:lnTo>
                      <a:pt x="32" y="303"/>
                    </a:lnTo>
                    <a:lnTo>
                      <a:pt x="32" y="300"/>
                    </a:lnTo>
                    <a:lnTo>
                      <a:pt x="32" y="298"/>
                    </a:lnTo>
                    <a:lnTo>
                      <a:pt x="30" y="293"/>
                    </a:lnTo>
                    <a:lnTo>
                      <a:pt x="30" y="291"/>
                    </a:lnTo>
                    <a:lnTo>
                      <a:pt x="30" y="288"/>
                    </a:lnTo>
                    <a:lnTo>
                      <a:pt x="30" y="284"/>
                    </a:lnTo>
                    <a:lnTo>
                      <a:pt x="29" y="283"/>
                    </a:lnTo>
                    <a:lnTo>
                      <a:pt x="29" y="279"/>
                    </a:lnTo>
                    <a:lnTo>
                      <a:pt x="27" y="273"/>
                    </a:lnTo>
                    <a:lnTo>
                      <a:pt x="27" y="269"/>
                    </a:lnTo>
                    <a:lnTo>
                      <a:pt x="25" y="267"/>
                    </a:lnTo>
                    <a:lnTo>
                      <a:pt x="25" y="266"/>
                    </a:lnTo>
                    <a:lnTo>
                      <a:pt x="25" y="264"/>
                    </a:lnTo>
                    <a:lnTo>
                      <a:pt x="24" y="261"/>
                    </a:lnTo>
                    <a:lnTo>
                      <a:pt x="24" y="259"/>
                    </a:lnTo>
                    <a:lnTo>
                      <a:pt x="22" y="256"/>
                    </a:lnTo>
                    <a:lnTo>
                      <a:pt x="20" y="254"/>
                    </a:lnTo>
                    <a:lnTo>
                      <a:pt x="19" y="252"/>
                    </a:lnTo>
                    <a:lnTo>
                      <a:pt x="19" y="251"/>
                    </a:lnTo>
                    <a:lnTo>
                      <a:pt x="19" y="249"/>
                    </a:lnTo>
                    <a:lnTo>
                      <a:pt x="17" y="249"/>
                    </a:lnTo>
                    <a:lnTo>
                      <a:pt x="15" y="244"/>
                    </a:lnTo>
                    <a:lnTo>
                      <a:pt x="13" y="242"/>
                    </a:lnTo>
                    <a:lnTo>
                      <a:pt x="13" y="240"/>
                    </a:lnTo>
                    <a:lnTo>
                      <a:pt x="12" y="237"/>
                    </a:lnTo>
                    <a:lnTo>
                      <a:pt x="12" y="235"/>
                    </a:lnTo>
                    <a:lnTo>
                      <a:pt x="10" y="235"/>
                    </a:lnTo>
                    <a:lnTo>
                      <a:pt x="10" y="232"/>
                    </a:lnTo>
                    <a:lnTo>
                      <a:pt x="10" y="230"/>
                    </a:lnTo>
                    <a:lnTo>
                      <a:pt x="8" y="230"/>
                    </a:lnTo>
                    <a:lnTo>
                      <a:pt x="8" y="228"/>
                    </a:lnTo>
                    <a:lnTo>
                      <a:pt x="8" y="227"/>
                    </a:lnTo>
                    <a:lnTo>
                      <a:pt x="7" y="225"/>
                    </a:lnTo>
                    <a:lnTo>
                      <a:pt x="7" y="223"/>
                    </a:lnTo>
                    <a:lnTo>
                      <a:pt x="5" y="222"/>
                    </a:lnTo>
                    <a:lnTo>
                      <a:pt x="5" y="220"/>
                    </a:lnTo>
                    <a:lnTo>
                      <a:pt x="5" y="218"/>
                    </a:lnTo>
                    <a:lnTo>
                      <a:pt x="3" y="218"/>
                    </a:lnTo>
                    <a:lnTo>
                      <a:pt x="3" y="215"/>
                    </a:lnTo>
                    <a:lnTo>
                      <a:pt x="3" y="213"/>
                    </a:lnTo>
                    <a:lnTo>
                      <a:pt x="2" y="213"/>
                    </a:lnTo>
                    <a:lnTo>
                      <a:pt x="2" y="212"/>
                    </a:lnTo>
                    <a:lnTo>
                      <a:pt x="3" y="210"/>
                    </a:lnTo>
                    <a:lnTo>
                      <a:pt x="3" y="208"/>
                    </a:lnTo>
                    <a:lnTo>
                      <a:pt x="3" y="206"/>
                    </a:lnTo>
                    <a:lnTo>
                      <a:pt x="5" y="206"/>
                    </a:lnTo>
                    <a:lnTo>
                      <a:pt x="5" y="205"/>
                    </a:lnTo>
                    <a:lnTo>
                      <a:pt x="7" y="203"/>
                    </a:lnTo>
                    <a:lnTo>
                      <a:pt x="7" y="200"/>
                    </a:lnTo>
                    <a:lnTo>
                      <a:pt x="7" y="198"/>
                    </a:lnTo>
                    <a:lnTo>
                      <a:pt x="7" y="196"/>
                    </a:lnTo>
                    <a:lnTo>
                      <a:pt x="7" y="195"/>
                    </a:lnTo>
                    <a:lnTo>
                      <a:pt x="7" y="193"/>
                    </a:lnTo>
                    <a:lnTo>
                      <a:pt x="5" y="190"/>
                    </a:lnTo>
                    <a:lnTo>
                      <a:pt x="5" y="188"/>
                    </a:lnTo>
                    <a:lnTo>
                      <a:pt x="5" y="186"/>
                    </a:lnTo>
                    <a:lnTo>
                      <a:pt x="5" y="184"/>
                    </a:lnTo>
                    <a:lnTo>
                      <a:pt x="3" y="183"/>
                    </a:lnTo>
                    <a:lnTo>
                      <a:pt x="3" y="181"/>
                    </a:lnTo>
                    <a:lnTo>
                      <a:pt x="3" y="179"/>
                    </a:lnTo>
                    <a:lnTo>
                      <a:pt x="2" y="179"/>
                    </a:lnTo>
                    <a:lnTo>
                      <a:pt x="2" y="178"/>
                    </a:lnTo>
                    <a:lnTo>
                      <a:pt x="0" y="176"/>
                    </a:lnTo>
                    <a:lnTo>
                      <a:pt x="0" y="174"/>
                    </a:lnTo>
                    <a:lnTo>
                      <a:pt x="0" y="173"/>
                    </a:lnTo>
                    <a:lnTo>
                      <a:pt x="2" y="173"/>
                    </a:lnTo>
                    <a:lnTo>
                      <a:pt x="2" y="171"/>
                    </a:lnTo>
                    <a:lnTo>
                      <a:pt x="3" y="169"/>
                    </a:lnTo>
                    <a:lnTo>
                      <a:pt x="5" y="168"/>
                    </a:lnTo>
                    <a:lnTo>
                      <a:pt x="7" y="164"/>
                    </a:lnTo>
                    <a:lnTo>
                      <a:pt x="7" y="162"/>
                    </a:lnTo>
                    <a:lnTo>
                      <a:pt x="7" y="161"/>
                    </a:lnTo>
                    <a:lnTo>
                      <a:pt x="8" y="159"/>
                    </a:lnTo>
                    <a:lnTo>
                      <a:pt x="8" y="157"/>
                    </a:lnTo>
                    <a:lnTo>
                      <a:pt x="8" y="156"/>
                    </a:lnTo>
                    <a:lnTo>
                      <a:pt x="10" y="154"/>
                    </a:lnTo>
                    <a:lnTo>
                      <a:pt x="10" y="152"/>
                    </a:lnTo>
                    <a:lnTo>
                      <a:pt x="10" y="151"/>
                    </a:lnTo>
                    <a:lnTo>
                      <a:pt x="10" y="149"/>
                    </a:lnTo>
                    <a:lnTo>
                      <a:pt x="12" y="145"/>
                    </a:lnTo>
                    <a:lnTo>
                      <a:pt x="12" y="140"/>
                    </a:lnTo>
                    <a:lnTo>
                      <a:pt x="12" y="139"/>
                    </a:lnTo>
                    <a:lnTo>
                      <a:pt x="12" y="137"/>
                    </a:lnTo>
                    <a:lnTo>
                      <a:pt x="12" y="135"/>
                    </a:lnTo>
                    <a:lnTo>
                      <a:pt x="12" y="134"/>
                    </a:lnTo>
                    <a:lnTo>
                      <a:pt x="12" y="132"/>
                    </a:lnTo>
                    <a:lnTo>
                      <a:pt x="12" y="130"/>
                    </a:lnTo>
                    <a:lnTo>
                      <a:pt x="12" y="129"/>
                    </a:lnTo>
                    <a:lnTo>
                      <a:pt x="13" y="127"/>
                    </a:lnTo>
                    <a:lnTo>
                      <a:pt x="13" y="125"/>
                    </a:lnTo>
                    <a:lnTo>
                      <a:pt x="12" y="122"/>
                    </a:lnTo>
                    <a:lnTo>
                      <a:pt x="12" y="120"/>
                    </a:lnTo>
                    <a:lnTo>
                      <a:pt x="10" y="117"/>
                    </a:lnTo>
                    <a:lnTo>
                      <a:pt x="10" y="115"/>
                    </a:lnTo>
                    <a:lnTo>
                      <a:pt x="10" y="113"/>
                    </a:lnTo>
                    <a:lnTo>
                      <a:pt x="10" y="112"/>
                    </a:lnTo>
                    <a:lnTo>
                      <a:pt x="13" y="110"/>
                    </a:lnTo>
                    <a:lnTo>
                      <a:pt x="15" y="110"/>
                    </a:lnTo>
                    <a:lnTo>
                      <a:pt x="17" y="108"/>
                    </a:lnTo>
                    <a:lnTo>
                      <a:pt x="19" y="108"/>
                    </a:lnTo>
                    <a:lnTo>
                      <a:pt x="19" y="107"/>
                    </a:lnTo>
                    <a:lnTo>
                      <a:pt x="19" y="105"/>
                    </a:lnTo>
                    <a:lnTo>
                      <a:pt x="19" y="103"/>
                    </a:lnTo>
                    <a:lnTo>
                      <a:pt x="19" y="101"/>
                    </a:lnTo>
                    <a:lnTo>
                      <a:pt x="19" y="100"/>
                    </a:lnTo>
                    <a:lnTo>
                      <a:pt x="19" y="98"/>
                    </a:lnTo>
                    <a:lnTo>
                      <a:pt x="19" y="96"/>
                    </a:lnTo>
                    <a:lnTo>
                      <a:pt x="19" y="95"/>
                    </a:lnTo>
                    <a:lnTo>
                      <a:pt x="19" y="93"/>
                    </a:lnTo>
                    <a:lnTo>
                      <a:pt x="19" y="91"/>
                    </a:lnTo>
                    <a:lnTo>
                      <a:pt x="20" y="91"/>
                    </a:lnTo>
                    <a:lnTo>
                      <a:pt x="22" y="91"/>
                    </a:lnTo>
                    <a:lnTo>
                      <a:pt x="24" y="91"/>
                    </a:lnTo>
                    <a:lnTo>
                      <a:pt x="24" y="90"/>
                    </a:lnTo>
                    <a:lnTo>
                      <a:pt x="24" y="88"/>
                    </a:lnTo>
                    <a:lnTo>
                      <a:pt x="25" y="88"/>
                    </a:lnTo>
                    <a:lnTo>
                      <a:pt x="25" y="86"/>
                    </a:lnTo>
                    <a:lnTo>
                      <a:pt x="25" y="85"/>
                    </a:lnTo>
                    <a:lnTo>
                      <a:pt x="27" y="85"/>
                    </a:lnTo>
                    <a:lnTo>
                      <a:pt x="27" y="86"/>
                    </a:lnTo>
                    <a:lnTo>
                      <a:pt x="29" y="86"/>
                    </a:lnTo>
                    <a:lnTo>
                      <a:pt x="29" y="88"/>
                    </a:lnTo>
                    <a:lnTo>
                      <a:pt x="30" y="88"/>
                    </a:lnTo>
                    <a:lnTo>
                      <a:pt x="32" y="88"/>
                    </a:lnTo>
                    <a:lnTo>
                      <a:pt x="32" y="86"/>
                    </a:lnTo>
                    <a:lnTo>
                      <a:pt x="34" y="86"/>
                    </a:lnTo>
                    <a:lnTo>
                      <a:pt x="34" y="83"/>
                    </a:lnTo>
                    <a:lnTo>
                      <a:pt x="34" y="81"/>
                    </a:lnTo>
                    <a:lnTo>
                      <a:pt x="35" y="79"/>
                    </a:lnTo>
                    <a:lnTo>
                      <a:pt x="35" y="76"/>
                    </a:lnTo>
                    <a:lnTo>
                      <a:pt x="37" y="74"/>
                    </a:lnTo>
                    <a:lnTo>
                      <a:pt x="39" y="74"/>
                    </a:lnTo>
                    <a:lnTo>
                      <a:pt x="39" y="73"/>
                    </a:lnTo>
                    <a:lnTo>
                      <a:pt x="39" y="71"/>
                    </a:lnTo>
                    <a:lnTo>
                      <a:pt x="39" y="69"/>
                    </a:lnTo>
                    <a:lnTo>
                      <a:pt x="41" y="68"/>
                    </a:lnTo>
                    <a:lnTo>
                      <a:pt x="42" y="62"/>
                    </a:lnTo>
                    <a:lnTo>
                      <a:pt x="42" y="64"/>
                    </a:lnTo>
                    <a:lnTo>
                      <a:pt x="44" y="62"/>
                    </a:lnTo>
                    <a:lnTo>
                      <a:pt x="46" y="62"/>
                    </a:lnTo>
                    <a:lnTo>
                      <a:pt x="46" y="61"/>
                    </a:lnTo>
                    <a:lnTo>
                      <a:pt x="47" y="62"/>
                    </a:lnTo>
                    <a:lnTo>
                      <a:pt x="47" y="64"/>
                    </a:lnTo>
                    <a:lnTo>
                      <a:pt x="46" y="64"/>
                    </a:lnTo>
                    <a:lnTo>
                      <a:pt x="46" y="66"/>
                    </a:lnTo>
                    <a:lnTo>
                      <a:pt x="44" y="66"/>
                    </a:lnTo>
                    <a:lnTo>
                      <a:pt x="42" y="68"/>
                    </a:lnTo>
                    <a:lnTo>
                      <a:pt x="44" y="69"/>
                    </a:lnTo>
                    <a:lnTo>
                      <a:pt x="46" y="73"/>
                    </a:lnTo>
                    <a:lnTo>
                      <a:pt x="46" y="74"/>
                    </a:lnTo>
                    <a:lnTo>
                      <a:pt x="46" y="76"/>
                    </a:lnTo>
                    <a:lnTo>
                      <a:pt x="44" y="76"/>
                    </a:lnTo>
                    <a:lnTo>
                      <a:pt x="44" y="78"/>
                    </a:lnTo>
                    <a:lnTo>
                      <a:pt x="44" y="79"/>
                    </a:lnTo>
                    <a:lnTo>
                      <a:pt x="44" y="81"/>
                    </a:lnTo>
                    <a:lnTo>
                      <a:pt x="46" y="83"/>
                    </a:lnTo>
                    <a:lnTo>
                      <a:pt x="46" y="86"/>
                    </a:lnTo>
                    <a:lnTo>
                      <a:pt x="44" y="88"/>
                    </a:lnTo>
                    <a:lnTo>
                      <a:pt x="44" y="91"/>
                    </a:lnTo>
                    <a:lnTo>
                      <a:pt x="44" y="93"/>
                    </a:lnTo>
                    <a:lnTo>
                      <a:pt x="44" y="95"/>
                    </a:lnTo>
                    <a:lnTo>
                      <a:pt x="44" y="96"/>
                    </a:lnTo>
                    <a:lnTo>
                      <a:pt x="44" y="98"/>
                    </a:lnTo>
                    <a:lnTo>
                      <a:pt x="46" y="100"/>
                    </a:lnTo>
                    <a:lnTo>
                      <a:pt x="46" y="101"/>
                    </a:lnTo>
                    <a:lnTo>
                      <a:pt x="47" y="101"/>
                    </a:lnTo>
                    <a:lnTo>
                      <a:pt x="47" y="100"/>
                    </a:lnTo>
                    <a:lnTo>
                      <a:pt x="47" y="98"/>
                    </a:lnTo>
                    <a:lnTo>
                      <a:pt x="49" y="93"/>
                    </a:lnTo>
                    <a:lnTo>
                      <a:pt x="49" y="91"/>
                    </a:lnTo>
                    <a:lnTo>
                      <a:pt x="51" y="91"/>
                    </a:lnTo>
                    <a:lnTo>
                      <a:pt x="51" y="90"/>
                    </a:lnTo>
                    <a:lnTo>
                      <a:pt x="49" y="90"/>
                    </a:lnTo>
                    <a:lnTo>
                      <a:pt x="47" y="90"/>
                    </a:lnTo>
                    <a:lnTo>
                      <a:pt x="49" y="90"/>
                    </a:lnTo>
                    <a:lnTo>
                      <a:pt x="49" y="88"/>
                    </a:lnTo>
                    <a:lnTo>
                      <a:pt x="49" y="86"/>
                    </a:lnTo>
                    <a:lnTo>
                      <a:pt x="51" y="83"/>
                    </a:lnTo>
                    <a:lnTo>
                      <a:pt x="49" y="83"/>
                    </a:lnTo>
                    <a:lnTo>
                      <a:pt x="51" y="83"/>
                    </a:lnTo>
                    <a:lnTo>
                      <a:pt x="51" y="81"/>
                    </a:lnTo>
                    <a:lnTo>
                      <a:pt x="52" y="79"/>
                    </a:lnTo>
                    <a:lnTo>
                      <a:pt x="52" y="81"/>
                    </a:lnTo>
                    <a:lnTo>
                      <a:pt x="52" y="83"/>
                    </a:lnTo>
                    <a:lnTo>
                      <a:pt x="52" y="85"/>
                    </a:lnTo>
                    <a:lnTo>
                      <a:pt x="52" y="86"/>
                    </a:lnTo>
                    <a:lnTo>
                      <a:pt x="52" y="88"/>
                    </a:lnTo>
                    <a:lnTo>
                      <a:pt x="52" y="90"/>
                    </a:lnTo>
                    <a:lnTo>
                      <a:pt x="52" y="91"/>
                    </a:lnTo>
                    <a:lnTo>
                      <a:pt x="52" y="93"/>
                    </a:lnTo>
                    <a:lnTo>
                      <a:pt x="52" y="95"/>
                    </a:lnTo>
                    <a:lnTo>
                      <a:pt x="51" y="95"/>
                    </a:lnTo>
                    <a:lnTo>
                      <a:pt x="49" y="96"/>
                    </a:lnTo>
                    <a:lnTo>
                      <a:pt x="49" y="98"/>
                    </a:lnTo>
                    <a:lnTo>
                      <a:pt x="49" y="100"/>
                    </a:lnTo>
                    <a:lnTo>
                      <a:pt x="49" y="101"/>
                    </a:lnTo>
                    <a:lnTo>
                      <a:pt x="49" y="103"/>
                    </a:lnTo>
                    <a:lnTo>
                      <a:pt x="51" y="103"/>
                    </a:lnTo>
                    <a:lnTo>
                      <a:pt x="52" y="103"/>
                    </a:lnTo>
                    <a:lnTo>
                      <a:pt x="52" y="101"/>
                    </a:lnTo>
                    <a:lnTo>
                      <a:pt x="52" y="100"/>
                    </a:lnTo>
                    <a:lnTo>
                      <a:pt x="52" y="98"/>
                    </a:lnTo>
                    <a:lnTo>
                      <a:pt x="54" y="96"/>
                    </a:lnTo>
                    <a:lnTo>
                      <a:pt x="54" y="95"/>
                    </a:lnTo>
                    <a:lnTo>
                      <a:pt x="56" y="95"/>
                    </a:lnTo>
                    <a:lnTo>
                      <a:pt x="56" y="93"/>
                    </a:lnTo>
                    <a:lnTo>
                      <a:pt x="56" y="90"/>
                    </a:lnTo>
                    <a:lnTo>
                      <a:pt x="57" y="88"/>
                    </a:lnTo>
                    <a:lnTo>
                      <a:pt x="57" y="85"/>
                    </a:lnTo>
                    <a:lnTo>
                      <a:pt x="57" y="79"/>
                    </a:lnTo>
                    <a:lnTo>
                      <a:pt x="57" y="78"/>
                    </a:lnTo>
                    <a:lnTo>
                      <a:pt x="57" y="74"/>
                    </a:lnTo>
                    <a:lnTo>
                      <a:pt x="57" y="73"/>
                    </a:lnTo>
                    <a:lnTo>
                      <a:pt x="57" y="68"/>
                    </a:lnTo>
                    <a:lnTo>
                      <a:pt x="56" y="66"/>
                    </a:lnTo>
                    <a:lnTo>
                      <a:pt x="56" y="62"/>
                    </a:lnTo>
                    <a:lnTo>
                      <a:pt x="56" y="61"/>
                    </a:lnTo>
                    <a:lnTo>
                      <a:pt x="56" y="59"/>
                    </a:lnTo>
                    <a:lnTo>
                      <a:pt x="54" y="57"/>
                    </a:lnTo>
                    <a:lnTo>
                      <a:pt x="56" y="54"/>
                    </a:lnTo>
                    <a:lnTo>
                      <a:pt x="56" y="52"/>
                    </a:lnTo>
                    <a:lnTo>
                      <a:pt x="57" y="51"/>
                    </a:lnTo>
                    <a:lnTo>
                      <a:pt x="59" y="49"/>
                    </a:lnTo>
                    <a:lnTo>
                      <a:pt x="61" y="49"/>
                    </a:lnTo>
                    <a:lnTo>
                      <a:pt x="61" y="47"/>
                    </a:lnTo>
                    <a:lnTo>
                      <a:pt x="63" y="47"/>
                    </a:lnTo>
                    <a:lnTo>
                      <a:pt x="63" y="46"/>
                    </a:lnTo>
                    <a:lnTo>
                      <a:pt x="64" y="44"/>
                    </a:lnTo>
                    <a:lnTo>
                      <a:pt x="66" y="44"/>
                    </a:lnTo>
                    <a:lnTo>
                      <a:pt x="68" y="42"/>
                    </a:lnTo>
                    <a:lnTo>
                      <a:pt x="71" y="42"/>
                    </a:lnTo>
                    <a:lnTo>
                      <a:pt x="73" y="42"/>
                    </a:lnTo>
                    <a:lnTo>
                      <a:pt x="74" y="42"/>
                    </a:lnTo>
                    <a:lnTo>
                      <a:pt x="76" y="42"/>
                    </a:lnTo>
                    <a:lnTo>
                      <a:pt x="78" y="40"/>
                    </a:lnTo>
                    <a:lnTo>
                      <a:pt x="81" y="39"/>
                    </a:lnTo>
                    <a:lnTo>
                      <a:pt x="81" y="37"/>
                    </a:lnTo>
                    <a:lnTo>
                      <a:pt x="80" y="35"/>
                    </a:lnTo>
                    <a:lnTo>
                      <a:pt x="76" y="35"/>
                    </a:lnTo>
                    <a:lnTo>
                      <a:pt x="76" y="37"/>
                    </a:lnTo>
                    <a:lnTo>
                      <a:pt x="73" y="35"/>
                    </a:lnTo>
                    <a:lnTo>
                      <a:pt x="71" y="34"/>
                    </a:lnTo>
                    <a:lnTo>
                      <a:pt x="69" y="32"/>
                    </a:lnTo>
                    <a:lnTo>
                      <a:pt x="69" y="30"/>
                    </a:lnTo>
                    <a:lnTo>
                      <a:pt x="69" y="29"/>
                    </a:lnTo>
                    <a:lnTo>
                      <a:pt x="68" y="29"/>
                    </a:lnTo>
                    <a:lnTo>
                      <a:pt x="68" y="27"/>
                    </a:lnTo>
                    <a:lnTo>
                      <a:pt x="68" y="25"/>
                    </a:lnTo>
                    <a:lnTo>
                      <a:pt x="68" y="24"/>
                    </a:lnTo>
                    <a:lnTo>
                      <a:pt x="68" y="22"/>
                    </a:lnTo>
                    <a:lnTo>
                      <a:pt x="68" y="20"/>
                    </a:lnTo>
                    <a:lnTo>
                      <a:pt x="69" y="18"/>
                    </a:lnTo>
                    <a:lnTo>
                      <a:pt x="69" y="17"/>
                    </a:lnTo>
                    <a:lnTo>
                      <a:pt x="71" y="17"/>
                    </a:lnTo>
                    <a:lnTo>
                      <a:pt x="71" y="15"/>
                    </a:lnTo>
                    <a:lnTo>
                      <a:pt x="73" y="15"/>
                    </a:lnTo>
                    <a:lnTo>
                      <a:pt x="73" y="13"/>
                    </a:lnTo>
                    <a:lnTo>
                      <a:pt x="74" y="12"/>
                    </a:lnTo>
                    <a:lnTo>
                      <a:pt x="76" y="10"/>
                    </a:lnTo>
                    <a:lnTo>
                      <a:pt x="76" y="8"/>
                    </a:lnTo>
                    <a:lnTo>
                      <a:pt x="76" y="7"/>
                    </a:lnTo>
                    <a:lnTo>
                      <a:pt x="74" y="7"/>
                    </a:lnTo>
                    <a:lnTo>
                      <a:pt x="73" y="5"/>
                    </a:lnTo>
                    <a:lnTo>
                      <a:pt x="71" y="5"/>
                    </a:lnTo>
                    <a:lnTo>
                      <a:pt x="73" y="5"/>
                    </a:lnTo>
                    <a:lnTo>
                      <a:pt x="76" y="5"/>
                    </a:lnTo>
                    <a:lnTo>
                      <a:pt x="78" y="5"/>
                    </a:lnTo>
                    <a:lnTo>
                      <a:pt x="80" y="5"/>
                    </a:lnTo>
                    <a:lnTo>
                      <a:pt x="81" y="5"/>
                    </a:lnTo>
                    <a:lnTo>
                      <a:pt x="83" y="5"/>
                    </a:lnTo>
                    <a:lnTo>
                      <a:pt x="85" y="5"/>
                    </a:lnTo>
                    <a:lnTo>
                      <a:pt x="85" y="3"/>
                    </a:lnTo>
                    <a:lnTo>
                      <a:pt x="85" y="1"/>
                    </a:lnTo>
                    <a:lnTo>
                      <a:pt x="83" y="1"/>
                    </a:lnTo>
                    <a:lnTo>
                      <a:pt x="85" y="1"/>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54" name="Freeform 45"/>
              <p:cNvSpPr>
                <a:spLocks/>
              </p:cNvSpPr>
              <p:nvPr/>
            </p:nvSpPr>
            <p:spPr bwMode="auto">
              <a:xfrm>
                <a:off x="7278688" y="2097088"/>
                <a:ext cx="26988" cy="22225"/>
              </a:xfrm>
              <a:custGeom>
                <a:avLst/>
                <a:gdLst>
                  <a:gd name="T0" fmla="*/ 4 w 17"/>
                  <a:gd name="T1" fmla="*/ 5 h 14"/>
                  <a:gd name="T2" fmla="*/ 7 w 17"/>
                  <a:gd name="T3" fmla="*/ 7 h 14"/>
                  <a:gd name="T4" fmla="*/ 9 w 17"/>
                  <a:gd name="T5" fmla="*/ 5 h 14"/>
                  <a:gd name="T6" fmla="*/ 11 w 17"/>
                  <a:gd name="T7" fmla="*/ 7 h 14"/>
                  <a:gd name="T8" fmla="*/ 14 w 17"/>
                  <a:gd name="T9" fmla="*/ 7 h 14"/>
                  <a:gd name="T10" fmla="*/ 14 w 17"/>
                  <a:gd name="T11" fmla="*/ 5 h 14"/>
                  <a:gd name="T12" fmla="*/ 14 w 17"/>
                  <a:gd name="T13" fmla="*/ 7 h 14"/>
                  <a:gd name="T14" fmla="*/ 16 w 17"/>
                  <a:gd name="T15" fmla="*/ 7 h 14"/>
                  <a:gd name="T16" fmla="*/ 17 w 17"/>
                  <a:gd name="T17" fmla="*/ 9 h 14"/>
                  <a:gd name="T18" fmla="*/ 17 w 17"/>
                  <a:gd name="T19" fmla="*/ 10 h 14"/>
                  <a:gd name="T20" fmla="*/ 16 w 17"/>
                  <a:gd name="T21" fmla="*/ 12 h 14"/>
                  <a:gd name="T22" fmla="*/ 16 w 17"/>
                  <a:gd name="T23" fmla="*/ 14 h 14"/>
                  <a:gd name="T24" fmla="*/ 14 w 17"/>
                  <a:gd name="T25" fmla="*/ 14 h 14"/>
                  <a:gd name="T26" fmla="*/ 12 w 17"/>
                  <a:gd name="T27" fmla="*/ 14 h 14"/>
                  <a:gd name="T28" fmla="*/ 12 w 17"/>
                  <a:gd name="T29" fmla="*/ 12 h 14"/>
                  <a:gd name="T30" fmla="*/ 11 w 17"/>
                  <a:gd name="T31" fmla="*/ 14 h 14"/>
                  <a:gd name="T32" fmla="*/ 11 w 17"/>
                  <a:gd name="T33" fmla="*/ 12 h 14"/>
                  <a:gd name="T34" fmla="*/ 9 w 17"/>
                  <a:gd name="T35" fmla="*/ 12 h 14"/>
                  <a:gd name="T36" fmla="*/ 9 w 17"/>
                  <a:gd name="T37" fmla="*/ 10 h 14"/>
                  <a:gd name="T38" fmla="*/ 7 w 17"/>
                  <a:gd name="T39" fmla="*/ 9 h 14"/>
                  <a:gd name="T40" fmla="*/ 5 w 17"/>
                  <a:gd name="T41" fmla="*/ 7 h 14"/>
                  <a:gd name="T42" fmla="*/ 4 w 17"/>
                  <a:gd name="T43" fmla="*/ 7 h 14"/>
                  <a:gd name="T44" fmla="*/ 4 w 17"/>
                  <a:gd name="T45" fmla="*/ 5 h 14"/>
                  <a:gd name="T46" fmla="*/ 2 w 17"/>
                  <a:gd name="T47" fmla="*/ 4 h 14"/>
                  <a:gd name="T48" fmla="*/ 0 w 17"/>
                  <a:gd name="T49" fmla="*/ 2 h 14"/>
                  <a:gd name="T50" fmla="*/ 0 w 17"/>
                  <a:gd name="T51" fmla="*/ 0 h 14"/>
                  <a:gd name="T52" fmla="*/ 2 w 17"/>
                  <a:gd name="T53" fmla="*/ 0 h 14"/>
                  <a:gd name="T54" fmla="*/ 2 w 17"/>
                  <a:gd name="T55" fmla="*/ 2 h 14"/>
                  <a:gd name="T56" fmla="*/ 4 w 17"/>
                  <a:gd name="T57" fmla="*/ 5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7" h="14">
                    <a:moveTo>
                      <a:pt x="4" y="5"/>
                    </a:moveTo>
                    <a:lnTo>
                      <a:pt x="7" y="7"/>
                    </a:lnTo>
                    <a:lnTo>
                      <a:pt x="9" y="5"/>
                    </a:lnTo>
                    <a:lnTo>
                      <a:pt x="11" y="7"/>
                    </a:lnTo>
                    <a:lnTo>
                      <a:pt x="14" y="7"/>
                    </a:lnTo>
                    <a:lnTo>
                      <a:pt x="14" y="5"/>
                    </a:lnTo>
                    <a:lnTo>
                      <a:pt x="14" y="7"/>
                    </a:lnTo>
                    <a:lnTo>
                      <a:pt x="16" y="7"/>
                    </a:lnTo>
                    <a:lnTo>
                      <a:pt x="17" y="9"/>
                    </a:lnTo>
                    <a:lnTo>
                      <a:pt x="17" y="10"/>
                    </a:lnTo>
                    <a:lnTo>
                      <a:pt x="16" y="12"/>
                    </a:lnTo>
                    <a:lnTo>
                      <a:pt x="16" y="14"/>
                    </a:lnTo>
                    <a:lnTo>
                      <a:pt x="14" y="14"/>
                    </a:lnTo>
                    <a:lnTo>
                      <a:pt x="12" y="14"/>
                    </a:lnTo>
                    <a:lnTo>
                      <a:pt x="12" y="12"/>
                    </a:lnTo>
                    <a:lnTo>
                      <a:pt x="11" y="14"/>
                    </a:lnTo>
                    <a:lnTo>
                      <a:pt x="11" y="12"/>
                    </a:lnTo>
                    <a:lnTo>
                      <a:pt x="9" y="12"/>
                    </a:lnTo>
                    <a:lnTo>
                      <a:pt x="9" y="10"/>
                    </a:lnTo>
                    <a:lnTo>
                      <a:pt x="7" y="9"/>
                    </a:lnTo>
                    <a:lnTo>
                      <a:pt x="5" y="7"/>
                    </a:lnTo>
                    <a:lnTo>
                      <a:pt x="4" y="7"/>
                    </a:lnTo>
                    <a:lnTo>
                      <a:pt x="4" y="5"/>
                    </a:lnTo>
                    <a:lnTo>
                      <a:pt x="2" y="4"/>
                    </a:lnTo>
                    <a:lnTo>
                      <a:pt x="0" y="2"/>
                    </a:lnTo>
                    <a:lnTo>
                      <a:pt x="0" y="0"/>
                    </a:lnTo>
                    <a:lnTo>
                      <a:pt x="2" y="0"/>
                    </a:lnTo>
                    <a:lnTo>
                      <a:pt x="2" y="2"/>
                    </a:lnTo>
                    <a:lnTo>
                      <a:pt x="4" y="5"/>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55" name="Freeform 46"/>
              <p:cNvSpPr>
                <a:spLocks/>
              </p:cNvSpPr>
              <p:nvPr/>
            </p:nvSpPr>
            <p:spPr bwMode="auto">
              <a:xfrm>
                <a:off x="6742113" y="1890713"/>
                <a:ext cx="641350" cy="352425"/>
              </a:xfrm>
              <a:custGeom>
                <a:avLst/>
                <a:gdLst>
                  <a:gd name="T0" fmla="*/ 138 w 404"/>
                  <a:gd name="T1" fmla="*/ 8 h 222"/>
                  <a:gd name="T2" fmla="*/ 123 w 404"/>
                  <a:gd name="T3" fmla="*/ 25 h 222"/>
                  <a:gd name="T4" fmla="*/ 115 w 404"/>
                  <a:gd name="T5" fmla="*/ 39 h 222"/>
                  <a:gd name="T6" fmla="*/ 108 w 404"/>
                  <a:gd name="T7" fmla="*/ 61 h 222"/>
                  <a:gd name="T8" fmla="*/ 118 w 404"/>
                  <a:gd name="T9" fmla="*/ 56 h 222"/>
                  <a:gd name="T10" fmla="*/ 127 w 404"/>
                  <a:gd name="T11" fmla="*/ 54 h 222"/>
                  <a:gd name="T12" fmla="*/ 145 w 404"/>
                  <a:gd name="T13" fmla="*/ 56 h 222"/>
                  <a:gd name="T14" fmla="*/ 152 w 404"/>
                  <a:gd name="T15" fmla="*/ 61 h 222"/>
                  <a:gd name="T16" fmla="*/ 164 w 404"/>
                  <a:gd name="T17" fmla="*/ 71 h 222"/>
                  <a:gd name="T18" fmla="*/ 174 w 404"/>
                  <a:gd name="T19" fmla="*/ 85 h 222"/>
                  <a:gd name="T20" fmla="*/ 194 w 404"/>
                  <a:gd name="T21" fmla="*/ 85 h 222"/>
                  <a:gd name="T22" fmla="*/ 208 w 404"/>
                  <a:gd name="T23" fmla="*/ 88 h 222"/>
                  <a:gd name="T24" fmla="*/ 216 w 404"/>
                  <a:gd name="T25" fmla="*/ 80 h 222"/>
                  <a:gd name="T26" fmla="*/ 225 w 404"/>
                  <a:gd name="T27" fmla="*/ 80 h 222"/>
                  <a:gd name="T28" fmla="*/ 255 w 404"/>
                  <a:gd name="T29" fmla="*/ 64 h 222"/>
                  <a:gd name="T30" fmla="*/ 279 w 404"/>
                  <a:gd name="T31" fmla="*/ 61 h 222"/>
                  <a:gd name="T32" fmla="*/ 310 w 404"/>
                  <a:gd name="T33" fmla="*/ 52 h 222"/>
                  <a:gd name="T34" fmla="*/ 310 w 404"/>
                  <a:gd name="T35" fmla="*/ 76 h 222"/>
                  <a:gd name="T36" fmla="*/ 332 w 404"/>
                  <a:gd name="T37" fmla="*/ 74 h 222"/>
                  <a:gd name="T38" fmla="*/ 345 w 404"/>
                  <a:gd name="T39" fmla="*/ 71 h 222"/>
                  <a:gd name="T40" fmla="*/ 365 w 404"/>
                  <a:gd name="T41" fmla="*/ 93 h 222"/>
                  <a:gd name="T42" fmla="*/ 367 w 404"/>
                  <a:gd name="T43" fmla="*/ 102 h 222"/>
                  <a:gd name="T44" fmla="*/ 382 w 404"/>
                  <a:gd name="T45" fmla="*/ 112 h 222"/>
                  <a:gd name="T46" fmla="*/ 389 w 404"/>
                  <a:gd name="T47" fmla="*/ 103 h 222"/>
                  <a:gd name="T48" fmla="*/ 404 w 404"/>
                  <a:gd name="T49" fmla="*/ 113 h 222"/>
                  <a:gd name="T50" fmla="*/ 382 w 404"/>
                  <a:gd name="T51" fmla="*/ 117 h 222"/>
                  <a:gd name="T52" fmla="*/ 360 w 404"/>
                  <a:gd name="T53" fmla="*/ 120 h 222"/>
                  <a:gd name="T54" fmla="*/ 345 w 404"/>
                  <a:gd name="T55" fmla="*/ 120 h 222"/>
                  <a:gd name="T56" fmla="*/ 335 w 404"/>
                  <a:gd name="T57" fmla="*/ 122 h 222"/>
                  <a:gd name="T58" fmla="*/ 332 w 404"/>
                  <a:gd name="T59" fmla="*/ 135 h 222"/>
                  <a:gd name="T60" fmla="*/ 316 w 404"/>
                  <a:gd name="T61" fmla="*/ 122 h 222"/>
                  <a:gd name="T62" fmla="*/ 298 w 404"/>
                  <a:gd name="T63" fmla="*/ 117 h 222"/>
                  <a:gd name="T64" fmla="*/ 284 w 404"/>
                  <a:gd name="T65" fmla="*/ 117 h 222"/>
                  <a:gd name="T66" fmla="*/ 272 w 404"/>
                  <a:gd name="T67" fmla="*/ 129 h 222"/>
                  <a:gd name="T68" fmla="*/ 252 w 404"/>
                  <a:gd name="T69" fmla="*/ 132 h 222"/>
                  <a:gd name="T70" fmla="*/ 240 w 404"/>
                  <a:gd name="T71" fmla="*/ 149 h 222"/>
                  <a:gd name="T72" fmla="*/ 230 w 404"/>
                  <a:gd name="T73" fmla="*/ 159 h 222"/>
                  <a:gd name="T74" fmla="*/ 223 w 404"/>
                  <a:gd name="T75" fmla="*/ 168 h 222"/>
                  <a:gd name="T76" fmla="*/ 227 w 404"/>
                  <a:gd name="T77" fmla="*/ 151 h 222"/>
                  <a:gd name="T78" fmla="*/ 223 w 404"/>
                  <a:gd name="T79" fmla="*/ 146 h 222"/>
                  <a:gd name="T80" fmla="*/ 211 w 404"/>
                  <a:gd name="T81" fmla="*/ 161 h 222"/>
                  <a:gd name="T82" fmla="*/ 201 w 404"/>
                  <a:gd name="T83" fmla="*/ 149 h 222"/>
                  <a:gd name="T84" fmla="*/ 194 w 404"/>
                  <a:gd name="T85" fmla="*/ 166 h 222"/>
                  <a:gd name="T86" fmla="*/ 186 w 404"/>
                  <a:gd name="T87" fmla="*/ 188 h 222"/>
                  <a:gd name="T88" fmla="*/ 179 w 404"/>
                  <a:gd name="T89" fmla="*/ 205 h 222"/>
                  <a:gd name="T90" fmla="*/ 174 w 404"/>
                  <a:gd name="T91" fmla="*/ 222 h 222"/>
                  <a:gd name="T92" fmla="*/ 162 w 404"/>
                  <a:gd name="T93" fmla="*/ 198 h 222"/>
                  <a:gd name="T94" fmla="*/ 157 w 404"/>
                  <a:gd name="T95" fmla="*/ 174 h 222"/>
                  <a:gd name="T96" fmla="*/ 137 w 404"/>
                  <a:gd name="T97" fmla="*/ 156 h 222"/>
                  <a:gd name="T98" fmla="*/ 122 w 404"/>
                  <a:gd name="T99" fmla="*/ 142 h 222"/>
                  <a:gd name="T100" fmla="*/ 96 w 404"/>
                  <a:gd name="T101" fmla="*/ 140 h 222"/>
                  <a:gd name="T102" fmla="*/ 30 w 404"/>
                  <a:gd name="T103" fmla="*/ 120 h 222"/>
                  <a:gd name="T104" fmla="*/ 1 w 404"/>
                  <a:gd name="T105" fmla="*/ 93 h 222"/>
                  <a:gd name="T106" fmla="*/ 25 w 404"/>
                  <a:gd name="T107" fmla="*/ 81 h 222"/>
                  <a:gd name="T108" fmla="*/ 40 w 404"/>
                  <a:gd name="T109" fmla="*/ 68 h 222"/>
                  <a:gd name="T110" fmla="*/ 55 w 404"/>
                  <a:gd name="T111" fmla="*/ 66 h 222"/>
                  <a:gd name="T112" fmla="*/ 72 w 404"/>
                  <a:gd name="T113" fmla="*/ 51 h 222"/>
                  <a:gd name="T114" fmla="*/ 83 w 404"/>
                  <a:gd name="T115" fmla="*/ 42 h 222"/>
                  <a:gd name="T116" fmla="*/ 94 w 404"/>
                  <a:gd name="T117" fmla="*/ 27 h 222"/>
                  <a:gd name="T118" fmla="*/ 108 w 404"/>
                  <a:gd name="T119" fmla="*/ 12 h 222"/>
                  <a:gd name="T120" fmla="*/ 123 w 404"/>
                  <a:gd name="T121" fmla="*/ 3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04" h="222">
                    <a:moveTo>
                      <a:pt x="137" y="0"/>
                    </a:moveTo>
                    <a:lnTo>
                      <a:pt x="142" y="0"/>
                    </a:lnTo>
                    <a:lnTo>
                      <a:pt x="145" y="2"/>
                    </a:lnTo>
                    <a:lnTo>
                      <a:pt x="147" y="2"/>
                    </a:lnTo>
                    <a:lnTo>
                      <a:pt x="147" y="3"/>
                    </a:lnTo>
                    <a:lnTo>
                      <a:pt x="149" y="5"/>
                    </a:lnTo>
                    <a:lnTo>
                      <a:pt x="149" y="7"/>
                    </a:lnTo>
                    <a:lnTo>
                      <a:pt x="147" y="7"/>
                    </a:lnTo>
                    <a:lnTo>
                      <a:pt x="145" y="7"/>
                    </a:lnTo>
                    <a:lnTo>
                      <a:pt x="144" y="8"/>
                    </a:lnTo>
                    <a:lnTo>
                      <a:pt x="142" y="8"/>
                    </a:lnTo>
                    <a:lnTo>
                      <a:pt x="140" y="8"/>
                    </a:lnTo>
                    <a:lnTo>
                      <a:pt x="138" y="8"/>
                    </a:lnTo>
                    <a:lnTo>
                      <a:pt x="135" y="8"/>
                    </a:lnTo>
                    <a:lnTo>
                      <a:pt x="133" y="10"/>
                    </a:lnTo>
                    <a:lnTo>
                      <a:pt x="133" y="12"/>
                    </a:lnTo>
                    <a:lnTo>
                      <a:pt x="135" y="12"/>
                    </a:lnTo>
                    <a:lnTo>
                      <a:pt x="135" y="13"/>
                    </a:lnTo>
                    <a:lnTo>
                      <a:pt x="133" y="13"/>
                    </a:lnTo>
                    <a:lnTo>
                      <a:pt x="133" y="15"/>
                    </a:lnTo>
                    <a:lnTo>
                      <a:pt x="132" y="17"/>
                    </a:lnTo>
                    <a:lnTo>
                      <a:pt x="130" y="17"/>
                    </a:lnTo>
                    <a:lnTo>
                      <a:pt x="128" y="19"/>
                    </a:lnTo>
                    <a:lnTo>
                      <a:pt x="127" y="22"/>
                    </a:lnTo>
                    <a:lnTo>
                      <a:pt x="125" y="24"/>
                    </a:lnTo>
                    <a:lnTo>
                      <a:pt x="123" y="25"/>
                    </a:lnTo>
                    <a:lnTo>
                      <a:pt x="122" y="27"/>
                    </a:lnTo>
                    <a:lnTo>
                      <a:pt x="120" y="27"/>
                    </a:lnTo>
                    <a:lnTo>
                      <a:pt x="120" y="29"/>
                    </a:lnTo>
                    <a:lnTo>
                      <a:pt x="120" y="30"/>
                    </a:lnTo>
                    <a:lnTo>
                      <a:pt x="120" y="32"/>
                    </a:lnTo>
                    <a:lnTo>
                      <a:pt x="120" y="34"/>
                    </a:lnTo>
                    <a:lnTo>
                      <a:pt x="118" y="32"/>
                    </a:lnTo>
                    <a:lnTo>
                      <a:pt x="118" y="34"/>
                    </a:lnTo>
                    <a:lnTo>
                      <a:pt x="118" y="35"/>
                    </a:lnTo>
                    <a:lnTo>
                      <a:pt x="118" y="37"/>
                    </a:lnTo>
                    <a:lnTo>
                      <a:pt x="116" y="37"/>
                    </a:lnTo>
                    <a:lnTo>
                      <a:pt x="116" y="39"/>
                    </a:lnTo>
                    <a:lnTo>
                      <a:pt x="115" y="39"/>
                    </a:lnTo>
                    <a:lnTo>
                      <a:pt x="115" y="41"/>
                    </a:lnTo>
                    <a:lnTo>
                      <a:pt x="115" y="42"/>
                    </a:lnTo>
                    <a:lnTo>
                      <a:pt x="115" y="44"/>
                    </a:lnTo>
                    <a:lnTo>
                      <a:pt x="113" y="46"/>
                    </a:lnTo>
                    <a:lnTo>
                      <a:pt x="113" y="47"/>
                    </a:lnTo>
                    <a:lnTo>
                      <a:pt x="111" y="49"/>
                    </a:lnTo>
                    <a:lnTo>
                      <a:pt x="110" y="51"/>
                    </a:lnTo>
                    <a:lnTo>
                      <a:pt x="110" y="52"/>
                    </a:lnTo>
                    <a:lnTo>
                      <a:pt x="110" y="54"/>
                    </a:lnTo>
                    <a:lnTo>
                      <a:pt x="110" y="56"/>
                    </a:lnTo>
                    <a:lnTo>
                      <a:pt x="108" y="57"/>
                    </a:lnTo>
                    <a:lnTo>
                      <a:pt x="108" y="59"/>
                    </a:lnTo>
                    <a:lnTo>
                      <a:pt x="108" y="61"/>
                    </a:lnTo>
                    <a:lnTo>
                      <a:pt x="108" y="63"/>
                    </a:lnTo>
                    <a:lnTo>
                      <a:pt x="108" y="64"/>
                    </a:lnTo>
                    <a:lnTo>
                      <a:pt x="110" y="66"/>
                    </a:lnTo>
                    <a:lnTo>
                      <a:pt x="110" y="68"/>
                    </a:lnTo>
                    <a:lnTo>
                      <a:pt x="111" y="68"/>
                    </a:lnTo>
                    <a:lnTo>
                      <a:pt x="111" y="66"/>
                    </a:lnTo>
                    <a:lnTo>
                      <a:pt x="113" y="64"/>
                    </a:lnTo>
                    <a:lnTo>
                      <a:pt x="115" y="63"/>
                    </a:lnTo>
                    <a:lnTo>
                      <a:pt x="115" y="61"/>
                    </a:lnTo>
                    <a:lnTo>
                      <a:pt x="116" y="61"/>
                    </a:lnTo>
                    <a:lnTo>
                      <a:pt x="116" y="59"/>
                    </a:lnTo>
                    <a:lnTo>
                      <a:pt x="118" y="57"/>
                    </a:lnTo>
                    <a:lnTo>
                      <a:pt x="118" y="56"/>
                    </a:lnTo>
                    <a:lnTo>
                      <a:pt x="120" y="56"/>
                    </a:lnTo>
                    <a:lnTo>
                      <a:pt x="120" y="54"/>
                    </a:lnTo>
                    <a:lnTo>
                      <a:pt x="122" y="54"/>
                    </a:lnTo>
                    <a:lnTo>
                      <a:pt x="122" y="52"/>
                    </a:lnTo>
                    <a:lnTo>
                      <a:pt x="125" y="51"/>
                    </a:lnTo>
                    <a:lnTo>
                      <a:pt x="127" y="49"/>
                    </a:lnTo>
                    <a:lnTo>
                      <a:pt x="128" y="49"/>
                    </a:lnTo>
                    <a:lnTo>
                      <a:pt x="127" y="51"/>
                    </a:lnTo>
                    <a:lnTo>
                      <a:pt x="127" y="52"/>
                    </a:lnTo>
                    <a:lnTo>
                      <a:pt x="125" y="52"/>
                    </a:lnTo>
                    <a:lnTo>
                      <a:pt x="125" y="54"/>
                    </a:lnTo>
                    <a:lnTo>
                      <a:pt x="125" y="56"/>
                    </a:lnTo>
                    <a:lnTo>
                      <a:pt x="127" y="54"/>
                    </a:lnTo>
                    <a:lnTo>
                      <a:pt x="128" y="54"/>
                    </a:lnTo>
                    <a:lnTo>
                      <a:pt x="130" y="54"/>
                    </a:lnTo>
                    <a:lnTo>
                      <a:pt x="130" y="52"/>
                    </a:lnTo>
                    <a:lnTo>
                      <a:pt x="132" y="52"/>
                    </a:lnTo>
                    <a:lnTo>
                      <a:pt x="133" y="54"/>
                    </a:lnTo>
                    <a:lnTo>
                      <a:pt x="135" y="54"/>
                    </a:lnTo>
                    <a:lnTo>
                      <a:pt x="137" y="54"/>
                    </a:lnTo>
                    <a:lnTo>
                      <a:pt x="138" y="54"/>
                    </a:lnTo>
                    <a:lnTo>
                      <a:pt x="140" y="54"/>
                    </a:lnTo>
                    <a:lnTo>
                      <a:pt x="142" y="52"/>
                    </a:lnTo>
                    <a:lnTo>
                      <a:pt x="142" y="54"/>
                    </a:lnTo>
                    <a:lnTo>
                      <a:pt x="144" y="54"/>
                    </a:lnTo>
                    <a:lnTo>
                      <a:pt x="145" y="56"/>
                    </a:lnTo>
                    <a:lnTo>
                      <a:pt x="145" y="54"/>
                    </a:lnTo>
                    <a:lnTo>
                      <a:pt x="147" y="54"/>
                    </a:lnTo>
                    <a:lnTo>
                      <a:pt x="147" y="56"/>
                    </a:lnTo>
                    <a:lnTo>
                      <a:pt x="149" y="56"/>
                    </a:lnTo>
                    <a:lnTo>
                      <a:pt x="149" y="57"/>
                    </a:lnTo>
                    <a:lnTo>
                      <a:pt x="150" y="57"/>
                    </a:lnTo>
                    <a:lnTo>
                      <a:pt x="150" y="56"/>
                    </a:lnTo>
                    <a:lnTo>
                      <a:pt x="150" y="57"/>
                    </a:lnTo>
                    <a:lnTo>
                      <a:pt x="152" y="57"/>
                    </a:lnTo>
                    <a:lnTo>
                      <a:pt x="150" y="57"/>
                    </a:lnTo>
                    <a:lnTo>
                      <a:pt x="150" y="59"/>
                    </a:lnTo>
                    <a:lnTo>
                      <a:pt x="152" y="59"/>
                    </a:lnTo>
                    <a:lnTo>
                      <a:pt x="152" y="61"/>
                    </a:lnTo>
                    <a:lnTo>
                      <a:pt x="154" y="59"/>
                    </a:lnTo>
                    <a:lnTo>
                      <a:pt x="155" y="59"/>
                    </a:lnTo>
                    <a:lnTo>
                      <a:pt x="155" y="61"/>
                    </a:lnTo>
                    <a:lnTo>
                      <a:pt x="157" y="61"/>
                    </a:lnTo>
                    <a:lnTo>
                      <a:pt x="157" y="63"/>
                    </a:lnTo>
                    <a:lnTo>
                      <a:pt x="159" y="63"/>
                    </a:lnTo>
                    <a:lnTo>
                      <a:pt x="160" y="64"/>
                    </a:lnTo>
                    <a:lnTo>
                      <a:pt x="160" y="66"/>
                    </a:lnTo>
                    <a:lnTo>
                      <a:pt x="160" y="68"/>
                    </a:lnTo>
                    <a:lnTo>
                      <a:pt x="160" y="69"/>
                    </a:lnTo>
                    <a:lnTo>
                      <a:pt x="162" y="69"/>
                    </a:lnTo>
                    <a:lnTo>
                      <a:pt x="162" y="71"/>
                    </a:lnTo>
                    <a:lnTo>
                      <a:pt x="164" y="71"/>
                    </a:lnTo>
                    <a:lnTo>
                      <a:pt x="164" y="73"/>
                    </a:lnTo>
                    <a:lnTo>
                      <a:pt x="166" y="74"/>
                    </a:lnTo>
                    <a:lnTo>
                      <a:pt x="166" y="76"/>
                    </a:lnTo>
                    <a:lnTo>
                      <a:pt x="167" y="76"/>
                    </a:lnTo>
                    <a:lnTo>
                      <a:pt x="169" y="76"/>
                    </a:lnTo>
                    <a:lnTo>
                      <a:pt x="169" y="78"/>
                    </a:lnTo>
                    <a:lnTo>
                      <a:pt x="169" y="80"/>
                    </a:lnTo>
                    <a:lnTo>
                      <a:pt x="171" y="80"/>
                    </a:lnTo>
                    <a:lnTo>
                      <a:pt x="172" y="80"/>
                    </a:lnTo>
                    <a:lnTo>
                      <a:pt x="174" y="80"/>
                    </a:lnTo>
                    <a:lnTo>
                      <a:pt x="174" y="81"/>
                    </a:lnTo>
                    <a:lnTo>
                      <a:pt x="172" y="83"/>
                    </a:lnTo>
                    <a:lnTo>
                      <a:pt x="174" y="85"/>
                    </a:lnTo>
                    <a:lnTo>
                      <a:pt x="174" y="86"/>
                    </a:lnTo>
                    <a:lnTo>
                      <a:pt x="174" y="88"/>
                    </a:lnTo>
                    <a:lnTo>
                      <a:pt x="176" y="88"/>
                    </a:lnTo>
                    <a:lnTo>
                      <a:pt x="179" y="90"/>
                    </a:lnTo>
                    <a:lnTo>
                      <a:pt x="181" y="90"/>
                    </a:lnTo>
                    <a:lnTo>
                      <a:pt x="184" y="90"/>
                    </a:lnTo>
                    <a:lnTo>
                      <a:pt x="186" y="88"/>
                    </a:lnTo>
                    <a:lnTo>
                      <a:pt x="188" y="88"/>
                    </a:lnTo>
                    <a:lnTo>
                      <a:pt x="189" y="88"/>
                    </a:lnTo>
                    <a:lnTo>
                      <a:pt x="191" y="88"/>
                    </a:lnTo>
                    <a:lnTo>
                      <a:pt x="191" y="86"/>
                    </a:lnTo>
                    <a:lnTo>
                      <a:pt x="193" y="85"/>
                    </a:lnTo>
                    <a:lnTo>
                      <a:pt x="194" y="85"/>
                    </a:lnTo>
                    <a:lnTo>
                      <a:pt x="196" y="85"/>
                    </a:lnTo>
                    <a:lnTo>
                      <a:pt x="198" y="85"/>
                    </a:lnTo>
                    <a:lnTo>
                      <a:pt x="198" y="86"/>
                    </a:lnTo>
                    <a:lnTo>
                      <a:pt x="199" y="88"/>
                    </a:lnTo>
                    <a:lnTo>
                      <a:pt x="199" y="90"/>
                    </a:lnTo>
                    <a:lnTo>
                      <a:pt x="201" y="90"/>
                    </a:lnTo>
                    <a:lnTo>
                      <a:pt x="203" y="90"/>
                    </a:lnTo>
                    <a:lnTo>
                      <a:pt x="203" y="91"/>
                    </a:lnTo>
                    <a:lnTo>
                      <a:pt x="205" y="91"/>
                    </a:lnTo>
                    <a:lnTo>
                      <a:pt x="206" y="93"/>
                    </a:lnTo>
                    <a:lnTo>
                      <a:pt x="208" y="91"/>
                    </a:lnTo>
                    <a:lnTo>
                      <a:pt x="208" y="90"/>
                    </a:lnTo>
                    <a:lnTo>
                      <a:pt x="208" y="88"/>
                    </a:lnTo>
                    <a:lnTo>
                      <a:pt x="210" y="88"/>
                    </a:lnTo>
                    <a:lnTo>
                      <a:pt x="211" y="88"/>
                    </a:lnTo>
                    <a:lnTo>
                      <a:pt x="213" y="90"/>
                    </a:lnTo>
                    <a:lnTo>
                      <a:pt x="213" y="91"/>
                    </a:lnTo>
                    <a:lnTo>
                      <a:pt x="215" y="91"/>
                    </a:lnTo>
                    <a:lnTo>
                      <a:pt x="215" y="90"/>
                    </a:lnTo>
                    <a:lnTo>
                      <a:pt x="215" y="88"/>
                    </a:lnTo>
                    <a:lnTo>
                      <a:pt x="215" y="85"/>
                    </a:lnTo>
                    <a:lnTo>
                      <a:pt x="213" y="85"/>
                    </a:lnTo>
                    <a:lnTo>
                      <a:pt x="213" y="81"/>
                    </a:lnTo>
                    <a:lnTo>
                      <a:pt x="213" y="80"/>
                    </a:lnTo>
                    <a:lnTo>
                      <a:pt x="215" y="80"/>
                    </a:lnTo>
                    <a:lnTo>
                      <a:pt x="216" y="80"/>
                    </a:lnTo>
                    <a:lnTo>
                      <a:pt x="218" y="81"/>
                    </a:lnTo>
                    <a:lnTo>
                      <a:pt x="218" y="83"/>
                    </a:lnTo>
                    <a:lnTo>
                      <a:pt x="216" y="85"/>
                    </a:lnTo>
                    <a:lnTo>
                      <a:pt x="216" y="86"/>
                    </a:lnTo>
                    <a:lnTo>
                      <a:pt x="218" y="86"/>
                    </a:lnTo>
                    <a:lnTo>
                      <a:pt x="218" y="85"/>
                    </a:lnTo>
                    <a:lnTo>
                      <a:pt x="220" y="86"/>
                    </a:lnTo>
                    <a:lnTo>
                      <a:pt x="218" y="88"/>
                    </a:lnTo>
                    <a:lnTo>
                      <a:pt x="220" y="88"/>
                    </a:lnTo>
                    <a:lnTo>
                      <a:pt x="221" y="86"/>
                    </a:lnTo>
                    <a:lnTo>
                      <a:pt x="223" y="85"/>
                    </a:lnTo>
                    <a:lnTo>
                      <a:pt x="225" y="81"/>
                    </a:lnTo>
                    <a:lnTo>
                      <a:pt x="225" y="80"/>
                    </a:lnTo>
                    <a:lnTo>
                      <a:pt x="227" y="80"/>
                    </a:lnTo>
                    <a:lnTo>
                      <a:pt x="228" y="80"/>
                    </a:lnTo>
                    <a:lnTo>
                      <a:pt x="230" y="78"/>
                    </a:lnTo>
                    <a:lnTo>
                      <a:pt x="233" y="76"/>
                    </a:lnTo>
                    <a:lnTo>
                      <a:pt x="242" y="68"/>
                    </a:lnTo>
                    <a:lnTo>
                      <a:pt x="242" y="66"/>
                    </a:lnTo>
                    <a:lnTo>
                      <a:pt x="244" y="66"/>
                    </a:lnTo>
                    <a:lnTo>
                      <a:pt x="245" y="68"/>
                    </a:lnTo>
                    <a:lnTo>
                      <a:pt x="247" y="68"/>
                    </a:lnTo>
                    <a:lnTo>
                      <a:pt x="250" y="66"/>
                    </a:lnTo>
                    <a:lnTo>
                      <a:pt x="252" y="64"/>
                    </a:lnTo>
                    <a:lnTo>
                      <a:pt x="254" y="64"/>
                    </a:lnTo>
                    <a:lnTo>
                      <a:pt x="255" y="64"/>
                    </a:lnTo>
                    <a:lnTo>
                      <a:pt x="259" y="63"/>
                    </a:lnTo>
                    <a:lnTo>
                      <a:pt x="260" y="63"/>
                    </a:lnTo>
                    <a:lnTo>
                      <a:pt x="262" y="63"/>
                    </a:lnTo>
                    <a:lnTo>
                      <a:pt x="264" y="63"/>
                    </a:lnTo>
                    <a:lnTo>
                      <a:pt x="266" y="63"/>
                    </a:lnTo>
                    <a:lnTo>
                      <a:pt x="267" y="63"/>
                    </a:lnTo>
                    <a:lnTo>
                      <a:pt x="269" y="63"/>
                    </a:lnTo>
                    <a:lnTo>
                      <a:pt x="271" y="63"/>
                    </a:lnTo>
                    <a:lnTo>
                      <a:pt x="272" y="63"/>
                    </a:lnTo>
                    <a:lnTo>
                      <a:pt x="274" y="63"/>
                    </a:lnTo>
                    <a:lnTo>
                      <a:pt x="276" y="63"/>
                    </a:lnTo>
                    <a:lnTo>
                      <a:pt x="277" y="63"/>
                    </a:lnTo>
                    <a:lnTo>
                      <a:pt x="279" y="61"/>
                    </a:lnTo>
                    <a:lnTo>
                      <a:pt x="281" y="61"/>
                    </a:lnTo>
                    <a:lnTo>
                      <a:pt x="288" y="57"/>
                    </a:lnTo>
                    <a:lnTo>
                      <a:pt x="289" y="56"/>
                    </a:lnTo>
                    <a:lnTo>
                      <a:pt x="291" y="54"/>
                    </a:lnTo>
                    <a:lnTo>
                      <a:pt x="293" y="52"/>
                    </a:lnTo>
                    <a:lnTo>
                      <a:pt x="294" y="52"/>
                    </a:lnTo>
                    <a:lnTo>
                      <a:pt x="298" y="51"/>
                    </a:lnTo>
                    <a:lnTo>
                      <a:pt x="304" y="51"/>
                    </a:lnTo>
                    <a:lnTo>
                      <a:pt x="306" y="51"/>
                    </a:lnTo>
                    <a:lnTo>
                      <a:pt x="308" y="49"/>
                    </a:lnTo>
                    <a:lnTo>
                      <a:pt x="310" y="49"/>
                    </a:lnTo>
                    <a:lnTo>
                      <a:pt x="311" y="49"/>
                    </a:lnTo>
                    <a:lnTo>
                      <a:pt x="310" y="52"/>
                    </a:lnTo>
                    <a:lnTo>
                      <a:pt x="308" y="54"/>
                    </a:lnTo>
                    <a:lnTo>
                      <a:pt x="308" y="56"/>
                    </a:lnTo>
                    <a:lnTo>
                      <a:pt x="308" y="57"/>
                    </a:lnTo>
                    <a:lnTo>
                      <a:pt x="308" y="59"/>
                    </a:lnTo>
                    <a:lnTo>
                      <a:pt x="308" y="63"/>
                    </a:lnTo>
                    <a:lnTo>
                      <a:pt x="308" y="66"/>
                    </a:lnTo>
                    <a:lnTo>
                      <a:pt x="308" y="68"/>
                    </a:lnTo>
                    <a:lnTo>
                      <a:pt x="308" y="69"/>
                    </a:lnTo>
                    <a:lnTo>
                      <a:pt x="310" y="71"/>
                    </a:lnTo>
                    <a:lnTo>
                      <a:pt x="308" y="71"/>
                    </a:lnTo>
                    <a:lnTo>
                      <a:pt x="308" y="73"/>
                    </a:lnTo>
                    <a:lnTo>
                      <a:pt x="308" y="74"/>
                    </a:lnTo>
                    <a:lnTo>
                      <a:pt x="310" y="76"/>
                    </a:lnTo>
                    <a:lnTo>
                      <a:pt x="313" y="76"/>
                    </a:lnTo>
                    <a:lnTo>
                      <a:pt x="315" y="76"/>
                    </a:lnTo>
                    <a:lnTo>
                      <a:pt x="316" y="78"/>
                    </a:lnTo>
                    <a:lnTo>
                      <a:pt x="318" y="78"/>
                    </a:lnTo>
                    <a:lnTo>
                      <a:pt x="320" y="76"/>
                    </a:lnTo>
                    <a:lnTo>
                      <a:pt x="320" y="78"/>
                    </a:lnTo>
                    <a:lnTo>
                      <a:pt x="321" y="80"/>
                    </a:lnTo>
                    <a:lnTo>
                      <a:pt x="323" y="78"/>
                    </a:lnTo>
                    <a:lnTo>
                      <a:pt x="325" y="78"/>
                    </a:lnTo>
                    <a:lnTo>
                      <a:pt x="327" y="76"/>
                    </a:lnTo>
                    <a:lnTo>
                      <a:pt x="328" y="74"/>
                    </a:lnTo>
                    <a:lnTo>
                      <a:pt x="330" y="74"/>
                    </a:lnTo>
                    <a:lnTo>
                      <a:pt x="332" y="74"/>
                    </a:lnTo>
                    <a:lnTo>
                      <a:pt x="333" y="74"/>
                    </a:lnTo>
                    <a:lnTo>
                      <a:pt x="333" y="76"/>
                    </a:lnTo>
                    <a:lnTo>
                      <a:pt x="335" y="78"/>
                    </a:lnTo>
                    <a:lnTo>
                      <a:pt x="337" y="78"/>
                    </a:lnTo>
                    <a:lnTo>
                      <a:pt x="337" y="80"/>
                    </a:lnTo>
                    <a:lnTo>
                      <a:pt x="340" y="78"/>
                    </a:lnTo>
                    <a:lnTo>
                      <a:pt x="340" y="76"/>
                    </a:lnTo>
                    <a:lnTo>
                      <a:pt x="342" y="78"/>
                    </a:lnTo>
                    <a:lnTo>
                      <a:pt x="342" y="76"/>
                    </a:lnTo>
                    <a:lnTo>
                      <a:pt x="342" y="74"/>
                    </a:lnTo>
                    <a:lnTo>
                      <a:pt x="343" y="73"/>
                    </a:lnTo>
                    <a:lnTo>
                      <a:pt x="343" y="71"/>
                    </a:lnTo>
                    <a:lnTo>
                      <a:pt x="345" y="71"/>
                    </a:lnTo>
                    <a:lnTo>
                      <a:pt x="347" y="69"/>
                    </a:lnTo>
                    <a:lnTo>
                      <a:pt x="349" y="69"/>
                    </a:lnTo>
                    <a:lnTo>
                      <a:pt x="354" y="71"/>
                    </a:lnTo>
                    <a:lnTo>
                      <a:pt x="355" y="66"/>
                    </a:lnTo>
                    <a:lnTo>
                      <a:pt x="357" y="66"/>
                    </a:lnTo>
                    <a:lnTo>
                      <a:pt x="360" y="66"/>
                    </a:lnTo>
                    <a:lnTo>
                      <a:pt x="360" y="68"/>
                    </a:lnTo>
                    <a:lnTo>
                      <a:pt x="362" y="68"/>
                    </a:lnTo>
                    <a:lnTo>
                      <a:pt x="360" y="71"/>
                    </a:lnTo>
                    <a:lnTo>
                      <a:pt x="360" y="76"/>
                    </a:lnTo>
                    <a:lnTo>
                      <a:pt x="362" y="81"/>
                    </a:lnTo>
                    <a:lnTo>
                      <a:pt x="364" y="90"/>
                    </a:lnTo>
                    <a:lnTo>
                      <a:pt x="365" y="93"/>
                    </a:lnTo>
                    <a:lnTo>
                      <a:pt x="364" y="93"/>
                    </a:lnTo>
                    <a:lnTo>
                      <a:pt x="362" y="95"/>
                    </a:lnTo>
                    <a:lnTo>
                      <a:pt x="360" y="93"/>
                    </a:lnTo>
                    <a:lnTo>
                      <a:pt x="359" y="95"/>
                    </a:lnTo>
                    <a:lnTo>
                      <a:pt x="357" y="96"/>
                    </a:lnTo>
                    <a:lnTo>
                      <a:pt x="357" y="98"/>
                    </a:lnTo>
                    <a:lnTo>
                      <a:pt x="357" y="100"/>
                    </a:lnTo>
                    <a:lnTo>
                      <a:pt x="359" y="102"/>
                    </a:lnTo>
                    <a:lnTo>
                      <a:pt x="360" y="100"/>
                    </a:lnTo>
                    <a:lnTo>
                      <a:pt x="362" y="98"/>
                    </a:lnTo>
                    <a:lnTo>
                      <a:pt x="364" y="98"/>
                    </a:lnTo>
                    <a:lnTo>
                      <a:pt x="365" y="100"/>
                    </a:lnTo>
                    <a:lnTo>
                      <a:pt x="367" y="102"/>
                    </a:lnTo>
                    <a:lnTo>
                      <a:pt x="369" y="102"/>
                    </a:lnTo>
                    <a:lnTo>
                      <a:pt x="371" y="103"/>
                    </a:lnTo>
                    <a:lnTo>
                      <a:pt x="369" y="103"/>
                    </a:lnTo>
                    <a:lnTo>
                      <a:pt x="369" y="105"/>
                    </a:lnTo>
                    <a:lnTo>
                      <a:pt x="369" y="107"/>
                    </a:lnTo>
                    <a:lnTo>
                      <a:pt x="371" y="108"/>
                    </a:lnTo>
                    <a:lnTo>
                      <a:pt x="372" y="110"/>
                    </a:lnTo>
                    <a:lnTo>
                      <a:pt x="374" y="112"/>
                    </a:lnTo>
                    <a:lnTo>
                      <a:pt x="376" y="112"/>
                    </a:lnTo>
                    <a:lnTo>
                      <a:pt x="377" y="112"/>
                    </a:lnTo>
                    <a:lnTo>
                      <a:pt x="379" y="113"/>
                    </a:lnTo>
                    <a:lnTo>
                      <a:pt x="381" y="113"/>
                    </a:lnTo>
                    <a:lnTo>
                      <a:pt x="382" y="112"/>
                    </a:lnTo>
                    <a:lnTo>
                      <a:pt x="384" y="112"/>
                    </a:lnTo>
                    <a:lnTo>
                      <a:pt x="384" y="113"/>
                    </a:lnTo>
                    <a:lnTo>
                      <a:pt x="386" y="113"/>
                    </a:lnTo>
                    <a:lnTo>
                      <a:pt x="387" y="112"/>
                    </a:lnTo>
                    <a:lnTo>
                      <a:pt x="387" y="110"/>
                    </a:lnTo>
                    <a:lnTo>
                      <a:pt x="386" y="108"/>
                    </a:lnTo>
                    <a:lnTo>
                      <a:pt x="384" y="108"/>
                    </a:lnTo>
                    <a:lnTo>
                      <a:pt x="384" y="107"/>
                    </a:lnTo>
                    <a:lnTo>
                      <a:pt x="382" y="103"/>
                    </a:lnTo>
                    <a:lnTo>
                      <a:pt x="384" y="103"/>
                    </a:lnTo>
                    <a:lnTo>
                      <a:pt x="386" y="105"/>
                    </a:lnTo>
                    <a:lnTo>
                      <a:pt x="387" y="105"/>
                    </a:lnTo>
                    <a:lnTo>
                      <a:pt x="389" y="103"/>
                    </a:lnTo>
                    <a:lnTo>
                      <a:pt x="393" y="103"/>
                    </a:lnTo>
                    <a:lnTo>
                      <a:pt x="394" y="102"/>
                    </a:lnTo>
                    <a:lnTo>
                      <a:pt x="394" y="103"/>
                    </a:lnTo>
                    <a:lnTo>
                      <a:pt x="396" y="103"/>
                    </a:lnTo>
                    <a:lnTo>
                      <a:pt x="398" y="103"/>
                    </a:lnTo>
                    <a:lnTo>
                      <a:pt x="398" y="105"/>
                    </a:lnTo>
                    <a:lnTo>
                      <a:pt x="399" y="105"/>
                    </a:lnTo>
                    <a:lnTo>
                      <a:pt x="399" y="107"/>
                    </a:lnTo>
                    <a:lnTo>
                      <a:pt x="399" y="108"/>
                    </a:lnTo>
                    <a:lnTo>
                      <a:pt x="401" y="110"/>
                    </a:lnTo>
                    <a:lnTo>
                      <a:pt x="403" y="110"/>
                    </a:lnTo>
                    <a:lnTo>
                      <a:pt x="404" y="112"/>
                    </a:lnTo>
                    <a:lnTo>
                      <a:pt x="404" y="113"/>
                    </a:lnTo>
                    <a:lnTo>
                      <a:pt x="403" y="117"/>
                    </a:lnTo>
                    <a:lnTo>
                      <a:pt x="403" y="118"/>
                    </a:lnTo>
                    <a:lnTo>
                      <a:pt x="401" y="120"/>
                    </a:lnTo>
                    <a:lnTo>
                      <a:pt x="399" y="118"/>
                    </a:lnTo>
                    <a:lnTo>
                      <a:pt x="396" y="118"/>
                    </a:lnTo>
                    <a:lnTo>
                      <a:pt x="394" y="117"/>
                    </a:lnTo>
                    <a:lnTo>
                      <a:pt x="393" y="118"/>
                    </a:lnTo>
                    <a:lnTo>
                      <a:pt x="391" y="118"/>
                    </a:lnTo>
                    <a:lnTo>
                      <a:pt x="389" y="118"/>
                    </a:lnTo>
                    <a:lnTo>
                      <a:pt x="387" y="118"/>
                    </a:lnTo>
                    <a:lnTo>
                      <a:pt x="386" y="118"/>
                    </a:lnTo>
                    <a:lnTo>
                      <a:pt x="384" y="118"/>
                    </a:lnTo>
                    <a:lnTo>
                      <a:pt x="382" y="117"/>
                    </a:lnTo>
                    <a:lnTo>
                      <a:pt x="381" y="117"/>
                    </a:lnTo>
                    <a:lnTo>
                      <a:pt x="379" y="117"/>
                    </a:lnTo>
                    <a:lnTo>
                      <a:pt x="379" y="118"/>
                    </a:lnTo>
                    <a:lnTo>
                      <a:pt x="377" y="117"/>
                    </a:lnTo>
                    <a:lnTo>
                      <a:pt x="376" y="117"/>
                    </a:lnTo>
                    <a:lnTo>
                      <a:pt x="374" y="118"/>
                    </a:lnTo>
                    <a:lnTo>
                      <a:pt x="369" y="118"/>
                    </a:lnTo>
                    <a:lnTo>
                      <a:pt x="367" y="117"/>
                    </a:lnTo>
                    <a:lnTo>
                      <a:pt x="365" y="118"/>
                    </a:lnTo>
                    <a:lnTo>
                      <a:pt x="364" y="118"/>
                    </a:lnTo>
                    <a:lnTo>
                      <a:pt x="362" y="118"/>
                    </a:lnTo>
                    <a:lnTo>
                      <a:pt x="360" y="118"/>
                    </a:lnTo>
                    <a:lnTo>
                      <a:pt x="360" y="120"/>
                    </a:lnTo>
                    <a:lnTo>
                      <a:pt x="359" y="120"/>
                    </a:lnTo>
                    <a:lnTo>
                      <a:pt x="355" y="120"/>
                    </a:lnTo>
                    <a:lnTo>
                      <a:pt x="355" y="122"/>
                    </a:lnTo>
                    <a:lnTo>
                      <a:pt x="354" y="122"/>
                    </a:lnTo>
                    <a:lnTo>
                      <a:pt x="354" y="124"/>
                    </a:lnTo>
                    <a:lnTo>
                      <a:pt x="352" y="124"/>
                    </a:lnTo>
                    <a:lnTo>
                      <a:pt x="352" y="122"/>
                    </a:lnTo>
                    <a:lnTo>
                      <a:pt x="350" y="122"/>
                    </a:lnTo>
                    <a:lnTo>
                      <a:pt x="349" y="120"/>
                    </a:lnTo>
                    <a:lnTo>
                      <a:pt x="347" y="120"/>
                    </a:lnTo>
                    <a:lnTo>
                      <a:pt x="347" y="118"/>
                    </a:lnTo>
                    <a:lnTo>
                      <a:pt x="345" y="118"/>
                    </a:lnTo>
                    <a:lnTo>
                      <a:pt x="345" y="120"/>
                    </a:lnTo>
                    <a:lnTo>
                      <a:pt x="343" y="122"/>
                    </a:lnTo>
                    <a:lnTo>
                      <a:pt x="343" y="120"/>
                    </a:lnTo>
                    <a:lnTo>
                      <a:pt x="343" y="118"/>
                    </a:lnTo>
                    <a:lnTo>
                      <a:pt x="342" y="117"/>
                    </a:lnTo>
                    <a:lnTo>
                      <a:pt x="342" y="115"/>
                    </a:lnTo>
                    <a:lnTo>
                      <a:pt x="340" y="115"/>
                    </a:lnTo>
                    <a:lnTo>
                      <a:pt x="340" y="117"/>
                    </a:lnTo>
                    <a:lnTo>
                      <a:pt x="338" y="117"/>
                    </a:lnTo>
                    <a:lnTo>
                      <a:pt x="337" y="115"/>
                    </a:lnTo>
                    <a:lnTo>
                      <a:pt x="335" y="115"/>
                    </a:lnTo>
                    <a:lnTo>
                      <a:pt x="333" y="117"/>
                    </a:lnTo>
                    <a:lnTo>
                      <a:pt x="333" y="118"/>
                    </a:lnTo>
                    <a:lnTo>
                      <a:pt x="335" y="122"/>
                    </a:lnTo>
                    <a:lnTo>
                      <a:pt x="333" y="122"/>
                    </a:lnTo>
                    <a:lnTo>
                      <a:pt x="333" y="124"/>
                    </a:lnTo>
                    <a:lnTo>
                      <a:pt x="332" y="124"/>
                    </a:lnTo>
                    <a:lnTo>
                      <a:pt x="332" y="125"/>
                    </a:lnTo>
                    <a:lnTo>
                      <a:pt x="333" y="127"/>
                    </a:lnTo>
                    <a:lnTo>
                      <a:pt x="333" y="129"/>
                    </a:lnTo>
                    <a:lnTo>
                      <a:pt x="333" y="130"/>
                    </a:lnTo>
                    <a:lnTo>
                      <a:pt x="333" y="132"/>
                    </a:lnTo>
                    <a:lnTo>
                      <a:pt x="335" y="132"/>
                    </a:lnTo>
                    <a:lnTo>
                      <a:pt x="335" y="134"/>
                    </a:lnTo>
                    <a:lnTo>
                      <a:pt x="333" y="134"/>
                    </a:lnTo>
                    <a:lnTo>
                      <a:pt x="333" y="135"/>
                    </a:lnTo>
                    <a:lnTo>
                      <a:pt x="332" y="135"/>
                    </a:lnTo>
                    <a:lnTo>
                      <a:pt x="332" y="134"/>
                    </a:lnTo>
                    <a:lnTo>
                      <a:pt x="330" y="134"/>
                    </a:lnTo>
                    <a:lnTo>
                      <a:pt x="328" y="132"/>
                    </a:lnTo>
                    <a:lnTo>
                      <a:pt x="327" y="132"/>
                    </a:lnTo>
                    <a:lnTo>
                      <a:pt x="327" y="130"/>
                    </a:lnTo>
                    <a:lnTo>
                      <a:pt x="325" y="130"/>
                    </a:lnTo>
                    <a:lnTo>
                      <a:pt x="325" y="129"/>
                    </a:lnTo>
                    <a:lnTo>
                      <a:pt x="323" y="129"/>
                    </a:lnTo>
                    <a:lnTo>
                      <a:pt x="321" y="127"/>
                    </a:lnTo>
                    <a:lnTo>
                      <a:pt x="320" y="125"/>
                    </a:lnTo>
                    <a:lnTo>
                      <a:pt x="318" y="124"/>
                    </a:lnTo>
                    <a:lnTo>
                      <a:pt x="318" y="122"/>
                    </a:lnTo>
                    <a:lnTo>
                      <a:pt x="316" y="122"/>
                    </a:lnTo>
                    <a:lnTo>
                      <a:pt x="316" y="120"/>
                    </a:lnTo>
                    <a:lnTo>
                      <a:pt x="315" y="120"/>
                    </a:lnTo>
                    <a:lnTo>
                      <a:pt x="313" y="120"/>
                    </a:lnTo>
                    <a:lnTo>
                      <a:pt x="311" y="120"/>
                    </a:lnTo>
                    <a:lnTo>
                      <a:pt x="310" y="118"/>
                    </a:lnTo>
                    <a:lnTo>
                      <a:pt x="308" y="118"/>
                    </a:lnTo>
                    <a:lnTo>
                      <a:pt x="306" y="118"/>
                    </a:lnTo>
                    <a:lnTo>
                      <a:pt x="304" y="118"/>
                    </a:lnTo>
                    <a:lnTo>
                      <a:pt x="303" y="118"/>
                    </a:lnTo>
                    <a:lnTo>
                      <a:pt x="303" y="117"/>
                    </a:lnTo>
                    <a:lnTo>
                      <a:pt x="301" y="117"/>
                    </a:lnTo>
                    <a:lnTo>
                      <a:pt x="299" y="117"/>
                    </a:lnTo>
                    <a:lnTo>
                      <a:pt x="298" y="117"/>
                    </a:lnTo>
                    <a:lnTo>
                      <a:pt x="298" y="115"/>
                    </a:lnTo>
                    <a:lnTo>
                      <a:pt x="296" y="115"/>
                    </a:lnTo>
                    <a:lnTo>
                      <a:pt x="294" y="115"/>
                    </a:lnTo>
                    <a:lnTo>
                      <a:pt x="293" y="117"/>
                    </a:lnTo>
                    <a:lnTo>
                      <a:pt x="293" y="115"/>
                    </a:lnTo>
                    <a:lnTo>
                      <a:pt x="291" y="115"/>
                    </a:lnTo>
                    <a:lnTo>
                      <a:pt x="289" y="115"/>
                    </a:lnTo>
                    <a:lnTo>
                      <a:pt x="289" y="117"/>
                    </a:lnTo>
                    <a:lnTo>
                      <a:pt x="288" y="117"/>
                    </a:lnTo>
                    <a:lnTo>
                      <a:pt x="288" y="115"/>
                    </a:lnTo>
                    <a:lnTo>
                      <a:pt x="286" y="115"/>
                    </a:lnTo>
                    <a:lnTo>
                      <a:pt x="286" y="117"/>
                    </a:lnTo>
                    <a:lnTo>
                      <a:pt x="284" y="117"/>
                    </a:lnTo>
                    <a:lnTo>
                      <a:pt x="284" y="118"/>
                    </a:lnTo>
                    <a:lnTo>
                      <a:pt x="282" y="118"/>
                    </a:lnTo>
                    <a:lnTo>
                      <a:pt x="282" y="120"/>
                    </a:lnTo>
                    <a:lnTo>
                      <a:pt x="281" y="122"/>
                    </a:lnTo>
                    <a:lnTo>
                      <a:pt x="281" y="125"/>
                    </a:lnTo>
                    <a:lnTo>
                      <a:pt x="279" y="125"/>
                    </a:lnTo>
                    <a:lnTo>
                      <a:pt x="279" y="127"/>
                    </a:lnTo>
                    <a:lnTo>
                      <a:pt x="279" y="129"/>
                    </a:lnTo>
                    <a:lnTo>
                      <a:pt x="277" y="129"/>
                    </a:lnTo>
                    <a:lnTo>
                      <a:pt x="277" y="130"/>
                    </a:lnTo>
                    <a:lnTo>
                      <a:pt x="276" y="130"/>
                    </a:lnTo>
                    <a:lnTo>
                      <a:pt x="274" y="130"/>
                    </a:lnTo>
                    <a:lnTo>
                      <a:pt x="272" y="129"/>
                    </a:lnTo>
                    <a:lnTo>
                      <a:pt x="271" y="129"/>
                    </a:lnTo>
                    <a:lnTo>
                      <a:pt x="269" y="129"/>
                    </a:lnTo>
                    <a:lnTo>
                      <a:pt x="269" y="130"/>
                    </a:lnTo>
                    <a:lnTo>
                      <a:pt x="267" y="130"/>
                    </a:lnTo>
                    <a:lnTo>
                      <a:pt x="266" y="130"/>
                    </a:lnTo>
                    <a:lnTo>
                      <a:pt x="264" y="132"/>
                    </a:lnTo>
                    <a:lnTo>
                      <a:pt x="264" y="134"/>
                    </a:lnTo>
                    <a:lnTo>
                      <a:pt x="264" y="135"/>
                    </a:lnTo>
                    <a:lnTo>
                      <a:pt x="262" y="134"/>
                    </a:lnTo>
                    <a:lnTo>
                      <a:pt x="259" y="132"/>
                    </a:lnTo>
                    <a:lnTo>
                      <a:pt x="255" y="132"/>
                    </a:lnTo>
                    <a:lnTo>
                      <a:pt x="254" y="132"/>
                    </a:lnTo>
                    <a:lnTo>
                      <a:pt x="252" y="132"/>
                    </a:lnTo>
                    <a:lnTo>
                      <a:pt x="250" y="132"/>
                    </a:lnTo>
                    <a:lnTo>
                      <a:pt x="250" y="134"/>
                    </a:lnTo>
                    <a:lnTo>
                      <a:pt x="247" y="132"/>
                    </a:lnTo>
                    <a:lnTo>
                      <a:pt x="247" y="134"/>
                    </a:lnTo>
                    <a:lnTo>
                      <a:pt x="245" y="134"/>
                    </a:lnTo>
                    <a:lnTo>
                      <a:pt x="245" y="135"/>
                    </a:lnTo>
                    <a:lnTo>
                      <a:pt x="244" y="134"/>
                    </a:lnTo>
                    <a:lnTo>
                      <a:pt x="244" y="135"/>
                    </a:lnTo>
                    <a:lnTo>
                      <a:pt x="242" y="137"/>
                    </a:lnTo>
                    <a:lnTo>
                      <a:pt x="240" y="139"/>
                    </a:lnTo>
                    <a:lnTo>
                      <a:pt x="240" y="144"/>
                    </a:lnTo>
                    <a:lnTo>
                      <a:pt x="240" y="146"/>
                    </a:lnTo>
                    <a:lnTo>
                      <a:pt x="240" y="149"/>
                    </a:lnTo>
                    <a:lnTo>
                      <a:pt x="240" y="151"/>
                    </a:lnTo>
                    <a:lnTo>
                      <a:pt x="238" y="151"/>
                    </a:lnTo>
                    <a:lnTo>
                      <a:pt x="237" y="149"/>
                    </a:lnTo>
                    <a:lnTo>
                      <a:pt x="237" y="151"/>
                    </a:lnTo>
                    <a:lnTo>
                      <a:pt x="235" y="151"/>
                    </a:lnTo>
                    <a:lnTo>
                      <a:pt x="237" y="151"/>
                    </a:lnTo>
                    <a:lnTo>
                      <a:pt x="235" y="152"/>
                    </a:lnTo>
                    <a:lnTo>
                      <a:pt x="235" y="154"/>
                    </a:lnTo>
                    <a:lnTo>
                      <a:pt x="233" y="154"/>
                    </a:lnTo>
                    <a:lnTo>
                      <a:pt x="232" y="154"/>
                    </a:lnTo>
                    <a:lnTo>
                      <a:pt x="230" y="156"/>
                    </a:lnTo>
                    <a:lnTo>
                      <a:pt x="230" y="157"/>
                    </a:lnTo>
                    <a:lnTo>
                      <a:pt x="230" y="159"/>
                    </a:lnTo>
                    <a:lnTo>
                      <a:pt x="228" y="157"/>
                    </a:lnTo>
                    <a:lnTo>
                      <a:pt x="228" y="159"/>
                    </a:lnTo>
                    <a:lnTo>
                      <a:pt x="227" y="159"/>
                    </a:lnTo>
                    <a:lnTo>
                      <a:pt x="228" y="161"/>
                    </a:lnTo>
                    <a:lnTo>
                      <a:pt x="228" y="163"/>
                    </a:lnTo>
                    <a:lnTo>
                      <a:pt x="227" y="163"/>
                    </a:lnTo>
                    <a:lnTo>
                      <a:pt x="225" y="163"/>
                    </a:lnTo>
                    <a:lnTo>
                      <a:pt x="225" y="164"/>
                    </a:lnTo>
                    <a:lnTo>
                      <a:pt x="227" y="168"/>
                    </a:lnTo>
                    <a:lnTo>
                      <a:pt x="227" y="169"/>
                    </a:lnTo>
                    <a:lnTo>
                      <a:pt x="227" y="168"/>
                    </a:lnTo>
                    <a:lnTo>
                      <a:pt x="225" y="168"/>
                    </a:lnTo>
                    <a:lnTo>
                      <a:pt x="223" y="168"/>
                    </a:lnTo>
                    <a:lnTo>
                      <a:pt x="221" y="166"/>
                    </a:lnTo>
                    <a:lnTo>
                      <a:pt x="221" y="164"/>
                    </a:lnTo>
                    <a:lnTo>
                      <a:pt x="220" y="163"/>
                    </a:lnTo>
                    <a:lnTo>
                      <a:pt x="220" y="161"/>
                    </a:lnTo>
                    <a:lnTo>
                      <a:pt x="221" y="161"/>
                    </a:lnTo>
                    <a:lnTo>
                      <a:pt x="223" y="159"/>
                    </a:lnTo>
                    <a:lnTo>
                      <a:pt x="221" y="157"/>
                    </a:lnTo>
                    <a:lnTo>
                      <a:pt x="223" y="157"/>
                    </a:lnTo>
                    <a:lnTo>
                      <a:pt x="225" y="156"/>
                    </a:lnTo>
                    <a:lnTo>
                      <a:pt x="223" y="154"/>
                    </a:lnTo>
                    <a:lnTo>
                      <a:pt x="225" y="152"/>
                    </a:lnTo>
                    <a:lnTo>
                      <a:pt x="227" y="152"/>
                    </a:lnTo>
                    <a:lnTo>
                      <a:pt x="227" y="151"/>
                    </a:lnTo>
                    <a:lnTo>
                      <a:pt x="227" y="149"/>
                    </a:lnTo>
                    <a:lnTo>
                      <a:pt x="228" y="149"/>
                    </a:lnTo>
                    <a:lnTo>
                      <a:pt x="228" y="147"/>
                    </a:lnTo>
                    <a:lnTo>
                      <a:pt x="228" y="146"/>
                    </a:lnTo>
                    <a:lnTo>
                      <a:pt x="230" y="146"/>
                    </a:lnTo>
                    <a:lnTo>
                      <a:pt x="230" y="144"/>
                    </a:lnTo>
                    <a:lnTo>
                      <a:pt x="228" y="142"/>
                    </a:lnTo>
                    <a:lnTo>
                      <a:pt x="228" y="140"/>
                    </a:lnTo>
                    <a:lnTo>
                      <a:pt x="227" y="140"/>
                    </a:lnTo>
                    <a:lnTo>
                      <a:pt x="225" y="142"/>
                    </a:lnTo>
                    <a:lnTo>
                      <a:pt x="225" y="144"/>
                    </a:lnTo>
                    <a:lnTo>
                      <a:pt x="223" y="144"/>
                    </a:lnTo>
                    <a:lnTo>
                      <a:pt x="223" y="146"/>
                    </a:lnTo>
                    <a:lnTo>
                      <a:pt x="223" y="147"/>
                    </a:lnTo>
                    <a:lnTo>
                      <a:pt x="218" y="147"/>
                    </a:lnTo>
                    <a:lnTo>
                      <a:pt x="216" y="146"/>
                    </a:lnTo>
                    <a:lnTo>
                      <a:pt x="215" y="146"/>
                    </a:lnTo>
                    <a:lnTo>
                      <a:pt x="215" y="149"/>
                    </a:lnTo>
                    <a:lnTo>
                      <a:pt x="215" y="151"/>
                    </a:lnTo>
                    <a:lnTo>
                      <a:pt x="215" y="152"/>
                    </a:lnTo>
                    <a:lnTo>
                      <a:pt x="215" y="154"/>
                    </a:lnTo>
                    <a:lnTo>
                      <a:pt x="213" y="154"/>
                    </a:lnTo>
                    <a:lnTo>
                      <a:pt x="213" y="156"/>
                    </a:lnTo>
                    <a:lnTo>
                      <a:pt x="213" y="157"/>
                    </a:lnTo>
                    <a:lnTo>
                      <a:pt x="213" y="159"/>
                    </a:lnTo>
                    <a:lnTo>
                      <a:pt x="211" y="161"/>
                    </a:lnTo>
                    <a:lnTo>
                      <a:pt x="210" y="161"/>
                    </a:lnTo>
                    <a:lnTo>
                      <a:pt x="208" y="163"/>
                    </a:lnTo>
                    <a:lnTo>
                      <a:pt x="206" y="163"/>
                    </a:lnTo>
                    <a:lnTo>
                      <a:pt x="206" y="164"/>
                    </a:lnTo>
                    <a:lnTo>
                      <a:pt x="206" y="163"/>
                    </a:lnTo>
                    <a:lnTo>
                      <a:pt x="205" y="163"/>
                    </a:lnTo>
                    <a:lnTo>
                      <a:pt x="205" y="161"/>
                    </a:lnTo>
                    <a:lnTo>
                      <a:pt x="205" y="159"/>
                    </a:lnTo>
                    <a:lnTo>
                      <a:pt x="205" y="157"/>
                    </a:lnTo>
                    <a:lnTo>
                      <a:pt x="205" y="156"/>
                    </a:lnTo>
                    <a:lnTo>
                      <a:pt x="203" y="152"/>
                    </a:lnTo>
                    <a:lnTo>
                      <a:pt x="203" y="151"/>
                    </a:lnTo>
                    <a:lnTo>
                      <a:pt x="201" y="149"/>
                    </a:lnTo>
                    <a:lnTo>
                      <a:pt x="199" y="149"/>
                    </a:lnTo>
                    <a:lnTo>
                      <a:pt x="199" y="151"/>
                    </a:lnTo>
                    <a:lnTo>
                      <a:pt x="199" y="152"/>
                    </a:lnTo>
                    <a:lnTo>
                      <a:pt x="199" y="154"/>
                    </a:lnTo>
                    <a:lnTo>
                      <a:pt x="199" y="156"/>
                    </a:lnTo>
                    <a:lnTo>
                      <a:pt x="199" y="157"/>
                    </a:lnTo>
                    <a:lnTo>
                      <a:pt x="199" y="159"/>
                    </a:lnTo>
                    <a:lnTo>
                      <a:pt x="199" y="161"/>
                    </a:lnTo>
                    <a:lnTo>
                      <a:pt x="199" y="163"/>
                    </a:lnTo>
                    <a:lnTo>
                      <a:pt x="198" y="163"/>
                    </a:lnTo>
                    <a:lnTo>
                      <a:pt x="198" y="164"/>
                    </a:lnTo>
                    <a:lnTo>
                      <a:pt x="196" y="164"/>
                    </a:lnTo>
                    <a:lnTo>
                      <a:pt x="194" y="166"/>
                    </a:lnTo>
                    <a:lnTo>
                      <a:pt x="193" y="168"/>
                    </a:lnTo>
                    <a:lnTo>
                      <a:pt x="193" y="169"/>
                    </a:lnTo>
                    <a:lnTo>
                      <a:pt x="191" y="171"/>
                    </a:lnTo>
                    <a:lnTo>
                      <a:pt x="191" y="173"/>
                    </a:lnTo>
                    <a:lnTo>
                      <a:pt x="191" y="174"/>
                    </a:lnTo>
                    <a:lnTo>
                      <a:pt x="189" y="176"/>
                    </a:lnTo>
                    <a:lnTo>
                      <a:pt x="189" y="178"/>
                    </a:lnTo>
                    <a:lnTo>
                      <a:pt x="189" y="181"/>
                    </a:lnTo>
                    <a:lnTo>
                      <a:pt x="188" y="183"/>
                    </a:lnTo>
                    <a:lnTo>
                      <a:pt x="188" y="185"/>
                    </a:lnTo>
                    <a:lnTo>
                      <a:pt x="188" y="186"/>
                    </a:lnTo>
                    <a:lnTo>
                      <a:pt x="186" y="186"/>
                    </a:lnTo>
                    <a:lnTo>
                      <a:pt x="186" y="188"/>
                    </a:lnTo>
                    <a:lnTo>
                      <a:pt x="186" y="190"/>
                    </a:lnTo>
                    <a:lnTo>
                      <a:pt x="186" y="191"/>
                    </a:lnTo>
                    <a:lnTo>
                      <a:pt x="184" y="191"/>
                    </a:lnTo>
                    <a:lnTo>
                      <a:pt x="184" y="193"/>
                    </a:lnTo>
                    <a:lnTo>
                      <a:pt x="184" y="195"/>
                    </a:lnTo>
                    <a:lnTo>
                      <a:pt x="183" y="195"/>
                    </a:lnTo>
                    <a:lnTo>
                      <a:pt x="183" y="196"/>
                    </a:lnTo>
                    <a:lnTo>
                      <a:pt x="183" y="198"/>
                    </a:lnTo>
                    <a:lnTo>
                      <a:pt x="183" y="200"/>
                    </a:lnTo>
                    <a:lnTo>
                      <a:pt x="181" y="200"/>
                    </a:lnTo>
                    <a:lnTo>
                      <a:pt x="181" y="201"/>
                    </a:lnTo>
                    <a:lnTo>
                      <a:pt x="181" y="203"/>
                    </a:lnTo>
                    <a:lnTo>
                      <a:pt x="179" y="205"/>
                    </a:lnTo>
                    <a:lnTo>
                      <a:pt x="179" y="208"/>
                    </a:lnTo>
                    <a:lnTo>
                      <a:pt x="177" y="208"/>
                    </a:lnTo>
                    <a:lnTo>
                      <a:pt x="177" y="210"/>
                    </a:lnTo>
                    <a:lnTo>
                      <a:pt x="177" y="212"/>
                    </a:lnTo>
                    <a:lnTo>
                      <a:pt x="176" y="212"/>
                    </a:lnTo>
                    <a:lnTo>
                      <a:pt x="176" y="213"/>
                    </a:lnTo>
                    <a:lnTo>
                      <a:pt x="174" y="215"/>
                    </a:lnTo>
                    <a:lnTo>
                      <a:pt x="174" y="217"/>
                    </a:lnTo>
                    <a:lnTo>
                      <a:pt x="172" y="217"/>
                    </a:lnTo>
                    <a:lnTo>
                      <a:pt x="172" y="218"/>
                    </a:lnTo>
                    <a:lnTo>
                      <a:pt x="172" y="220"/>
                    </a:lnTo>
                    <a:lnTo>
                      <a:pt x="174" y="220"/>
                    </a:lnTo>
                    <a:lnTo>
                      <a:pt x="174" y="222"/>
                    </a:lnTo>
                    <a:lnTo>
                      <a:pt x="171" y="222"/>
                    </a:lnTo>
                    <a:lnTo>
                      <a:pt x="166" y="215"/>
                    </a:lnTo>
                    <a:lnTo>
                      <a:pt x="164" y="213"/>
                    </a:lnTo>
                    <a:lnTo>
                      <a:pt x="166" y="212"/>
                    </a:lnTo>
                    <a:lnTo>
                      <a:pt x="166" y="208"/>
                    </a:lnTo>
                    <a:lnTo>
                      <a:pt x="166" y="207"/>
                    </a:lnTo>
                    <a:lnTo>
                      <a:pt x="169" y="200"/>
                    </a:lnTo>
                    <a:lnTo>
                      <a:pt x="169" y="198"/>
                    </a:lnTo>
                    <a:lnTo>
                      <a:pt x="167" y="196"/>
                    </a:lnTo>
                    <a:lnTo>
                      <a:pt x="167" y="195"/>
                    </a:lnTo>
                    <a:lnTo>
                      <a:pt x="166" y="195"/>
                    </a:lnTo>
                    <a:lnTo>
                      <a:pt x="164" y="196"/>
                    </a:lnTo>
                    <a:lnTo>
                      <a:pt x="162" y="198"/>
                    </a:lnTo>
                    <a:lnTo>
                      <a:pt x="160" y="198"/>
                    </a:lnTo>
                    <a:lnTo>
                      <a:pt x="157" y="198"/>
                    </a:lnTo>
                    <a:lnTo>
                      <a:pt x="157" y="200"/>
                    </a:lnTo>
                    <a:lnTo>
                      <a:pt x="155" y="200"/>
                    </a:lnTo>
                    <a:lnTo>
                      <a:pt x="154" y="200"/>
                    </a:lnTo>
                    <a:lnTo>
                      <a:pt x="155" y="193"/>
                    </a:lnTo>
                    <a:lnTo>
                      <a:pt x="157" y="188"/>
                    </a:lnTo>
                    <a:lnTo>
                      <a:pt x="159" y="188"/>
                    </a:lnTo>
                    <a:lnTo>
                      <a:pt x="159" y="186"/>
                    </a:lnTo>
                    <a:lnTo>
                      <a:pt x="159" y="185"/>
                    </a:lnTo>
                    <a:lnTo>
                      <a:pt x="159" y="179"/>
                    </a:lnTo>
                    <a:lnTo>
                      <a:pt x="159" y="174"/>
                    </a:lnTo>
                    <a:lnTo>
                      <a:pt x="157" y="174"/>
                    </a:lnTo>
                    <a:lnTo>
                      <a:pt x="155" y="171"/>
                    </a:lnTo>
                    <a:lnTo>
                      <a:pt x="155" y="169"/>
                    </a:lnTo>
                    <a:lnTo>
                      <a:pt x="159" y="169"/>
                    </a:lnTo>
                    <a:lnTo>
                      <a:pt x="159" y="168"/>
                    </a:lnTo>
                    <a:lnTo>
                      <a:pt x="157" y="166"/>
                    </a:lnTo>
                    <a:lnTo>
                      <a:pt x="155" y="164"/>
                    </a:lnTo>
                    <a:lnTo>
                      <a:pt x="152" y="163"/>
                    </a:lnTo>
                    <a:lnTo>
                      <a:pt x="145" y="157"/>
                    </a:lnTo>
                    <a:lnTo>
                      <a:pt x="142" y="159"/>
                    </a:lnTo>
                    <a:lnTo>
                      <a:pt x="140" y="159"/>
                    </a:lnTo>
                    <a:lnTo>
                      <a:pt x="138" y="159"/>
                    </a:lnTo>
                    <a:lnTo>
                      <a:pt x="137" y="157"/>
                    </a:lnTo>
                    <a:lnTo>
                      <a:pt x="137" y="156"/>
                    </a:lnTo>
                    <a:lnTo>
                      <a:pt x="137" y="154"/>
                    </a:lnTo>
                    <a:lnTo>
                      <a:pt x="138" y="154"/>
                    </a:lnTo>
                    <a:lnTo>
                      <a:pt x="138" y="152"/>
                    </a:lnTo>
                    <a:lnTo>
                      <a:pt x="140" y="151"/>
                    </a:lnTo>
                    <a:lnTo>
                      <a:pt x="137" y="147"/>
                    </a:lnTo>
                    <a:lnTo>
                      <a:pt x="135" y="146"/>
                    </a:lnTo>
                    <a:lnTo>
                      <a:pt x="133" y="146"/>
                    </a:lnTo>
                    <a:lnTo>
                      <a:pt x="132" y="144"/>
                    </a:lnTo>
                    <a:lnTo>
                      <a:pt x="132" y="146"/>
                    </a:lnTo>
                    <a:lnTo>
                      <a:pt x="130" y="146"/>
                    </a:lnTo>
                    <a:lnTo>
                      <a:pt x="128" y="144"/>
                    </a:lnTo>
                    <a:lnTo>
                      <a:pt x="127" y="146"/>
                    </a:lnTo>
                    <a:lnTo>
                      <a:pt x="122" y="142"/>
                    </a:lnTo>
                    <a:lnTo>
                      <a:pt x="118" y="142"/>
                    </a:lnTo>
                    <a:lnTo>
                      <a:pt x="115" y="142"/>
                    </a:lnTo>
                    <a:lnTo>
                      <a:pt x="113" y="140"/>
                    </a:lnTo>
                    <a:lnTo>
                      <a:pt x="111" y="139"/>
                    </a:lnTo>
                    <a:lnTo>
                      <a:pt x="108" y="142"/>
                    </a:lnTo>
                    <a:lnTo>
                      <a:pt x="108" y="144"/>
                    </a:lnTo>
                    <a:lnTo>
                      <a:pt x="106" y="144"/>
                    </a:lnTo>
                    <a:lnTo>
                      <a:pt x="105" y="144"/>
                    </a:lnTo>
                    <a:lnTo>
                      <a:pt x="105" y="142"/>
                    </a:lnTo>
                    <a:lnTo>
                      <a:pt x="103" y="140"/>
                    </a:lnTo>
                    <a:lnTo>
                      <a:pt x="100" y="140"/>
                    </a:lnTo>
                    <a:lnTo>
                      <a:pt x="98" y="140"/>
                    </a:lnTo>
                    <a:lnTo>
                      <a:pt x="96" y="140"/>
                    </a:lnTo>
                    <a:lnTo>
                      <a:pt x="94" y="140"/>
                    </a:lnTo>
                    <a:lnTo>
                      <a:pt x="93" y="139"/>
                    </a:lnTo>
                    <a:lnTo>
                      <a:pt x="88" y="137"/>
                    </a:lnTo>
                    <a:lnTo>
                      <a:pt x="88" y="135"/>
                    </a:lnTo>
                    <a:lnTo>
                      <a:pt x="84" y="134"/>
                    </a:lnTo>
                    <a:lnTo>
                      <a:pt x="81" y="132"/>
                    </a:lnTo>
                    <a:lnTo>
                      <a:pt x="77" y="130"/>
                    </a:lnTo>
                    <a:lnTo>
                      <a:pt x="74" y="130"/>
                    </a:lnTo>
                    <a:lnTo>
                      <a:pt x="72" y="130"/>
                    </a:lnTo>
                    <a:lnTo>
                      <a:pt x="72" y="129"/>
                    </a:lnTo>
                    <a:lnTo>
                      <a:pt x="71" y="129"/>
                    </a:lnTo>
                    <a:lnTo>
                      <a:pt x="67" y="129"/>
                    </a:lnTo>
                    <a:lnTo>
                      <a:pt x="30" y="120"/>
                    </a:lnTo>
                    <a:lnTo>
                      <a:pt x="30" y="118"/>
                    </a:lnTo>
                    <a:lnTo>
                      <a:pt x="18" y="117"/>
                    </a:lnTo>
                    <a:lnTo>
                      <a:pt x="18" y="113"/>
                    </a:lnTo>
                    <a:lnTo>
                      <a:pt x="17" y="113"/>
                    </a:lnTo>
                    <a:lnTo>
                      <a:pt x="15" y="107"/>
                    </a:lnTo>
                    <a:lnTo>
                      <a:pt x="13" y="103"/>
                    </a:lnTo>
                    <a:lnTo>
                      <a:pt x="8" y="100"/>
                    </a:lnTo>
                    <a:lnTo>
                      <a:pt x="6" y="100"/>
                    </a:lnTo>
                    <a:lnTo>
                      <a:pt x="3" y="98"/>
                    </a:lnTo>
                    <a:lnTo>
                      <a:pt x="1" y="98"/>
                    </a:lnTo>
                    <a:lnTo>
                      <a:pt x="0" y="96"/>
                    </a:lnTo>
                    <a:lnTo>
                      <a:pt x="1" y="95"/>
                    </a:lnTo>
                    <a:lnTo>
                      <a:pt x="1" y="93"/>
                    </a:lnTo>
                    <a:lnTo>
                      <a:pt x="3" y="93"/>
                    </a:lnTo>
                    <a:lnTo>
                      <a:pt x="5" y="91"/>
                    </a:lnTo>
                    <a:lnTo>
                      <a:pt x="6" y="91"/>
                    </a:lnTo>
                    <a:lnTo>
                      <a:pt x="8" y="91"/>
                    </a:lnTo>
                    <a:lnTo>
                      <a:pt x="8" y="90"/>
                    </a:lnTo>
                    <a:lnTo>
                      <a:pt x="10" y="90"/>
                    </a:lnTo>
                    <a:lnTo>
                      <a:pt x="13" y="88"/>
                    </a:lnTo>
                    <a:lnTo>
                      <a:pt x="17" y="86"/>
                    </a:lnTo>
                    <a:lnTo>
                      <a:pt x="20" y="85"/>
                    </a:lnTo>
                    <a:lnTo>
                      <a:pt x="22" y="85"/>
                    </a:lnTo>
                    <a:lnTo>
                      <a:pt x="23" y="83"/>
                    </a:lnTo>
                    <a:lnTo>
                      <a:pt x="23" y="81"/>
                    </a:lnTo>
                    <a:lnTo>
                      <a:pt x="25" y="81"/>
                    </a:lnTo>
                    <a:lnTo>
                      <a:pt x="25" y="80"/>
                    </a:lnTo>
                    <a:lnTo>
                      <a:pt x="27" y="78"/>
                    </a:lnTo>
                    <a:lnTo>
                      <a:pt x="28" y="76"/>
                    </a:lnTo>
                    <a:lnTo>
                      <a:pt x="28" y="74"/>
                    </a:lnTo>
                    <a:lnTo>
                      <a:pt x="30" y="74"/>
                    </a:lnTo>
                    <a:lnTo>
                      <a:pt x="30" y="73"/>
                    </a:lnTo>
                    <a:lnTo>
                      <a:pt x="32" y="73"/>
                    </a:lnTo>
                    <a:lnTo>
                      <a:pt x="32" y="71"/>
                    </a:lnTo>
                    <a:lnTo>
                      <a:pt x="33" y="69"/>
                    </a:lnTo>
                    <a:lnTo>
                      <a:pt x="35" y="69"/>
                    </a:lnTo>
                    <a:lnTo>
                      <a:pt x="39" y="69"/>
                    </a:lnTo>
                    <a:lnTo>
                      <a:pt x="39" y="68"/>
                    </a:lnTo>
                    <a:lnTo>
                      <a:pt x="40" y="68"/>
                    </a:lnTo>
                    <a:lnTo>
                      <a:pt x="42" y="68"/>
                    </a:lnTo>
                    <a:lnTo>
                      <a:pt x="42" y="69"/>
                    </a:lnTo>
                    <a:lnTo>
                      <a:pt x="44" y="69"/>
                    </a:lnTo>
                    <a:lnTo>
                      <a:pt x="45" y="69"/>
                    </a:lnTo>
                    <a:lnTo>
                      <a:pt x="45" y="68"/>
                    </a:lnTo>
                    <a:lnTo>
                      <a:pt x="47" y="68"/>
                    </a:lnTo>
                    <a:lnTo>
                      <a:pt x="49" y="68"/>
                    </a:lnTo>
                    <a:lnTo>
                      <a:pt x="49" y="66"/>
                    </a:lnTo>
                    <a:lnTo>
                      <a:pt x="50" y="66"/>
                    </a:lnTo>
                    <a:lnTo>
                      <a:pt x="50" y="68"/>
                    </a:lnTo>
                    <a:lnTo>
                      <a:pt x="52" y="68"/>
                    </a:lnTo>
                    <a:lnTo>
                      <a:pt x="54" y="66"/>
                    </a:lnTo>
                    <a:lnTo>
                      <a:pt x="55" y="66"/>
                    </a:lnTo>
                    <a:lnTo>
                      <a:pt x="57" y="66"/>
                    </a:lnTo>
                    <a:lnTo>
                      <a:pt x="57" y="64"/>
                    </a:lnTo>
                    <a:lnTo>
                      <a:pt x="59" y="63"/>
                    </a:lnTo>
                    <a:lnTo>
                      <a:pt x="61" y="63"/>
                    </a:lnTo>
                    <a:lnTo>
                      <a:pt x="62" y="61"/>
                    </a:lnTo>
                    <a:lnTo>
                      <a:pt x="64" y="59"/>
                    </a:lnTo>
                    <a:lnTo>
                      <a:pt x="66" y="59"/>
                    </a:lnTo>
                    <a:lnTo>
                      <a:pt x="67" y="57"/>
                    </a:lnTo>
                    <a:lnTo>
                      <a:pt x="67" y="56"/>
                    </a:lnTo>
                    <a:lnTo>
                      <a:pt x="69" y="54"/>
                    </a:lnTo>
                    <a:lnTo>
                      <a:pt x="71" y="52"/>
                    </a:lnTo>
                    <a:lnTo>
                      <a:pt x="71" y="51"/>
                    </a:lnTo>
                    <a:lnTo>
                      <a:pt x="72" y="51"/>
                    </a:lnTo>
                    <a:lnTo>
                      <a:pt x="74" y="51"/>
                    </a:lnTo>
                    <a:lnTo>
                      <a:pt x="76" y="51"/>
                    </a:lnTo>
                    <a:lnTo>
                      <a:pt x="76" y="49"/>
                    </a:lnTo>
                    <a:lnTo>
                      <a:pt x="76" y="51"/>
                    </a:lnTo>
                    <a:lnTo>
                      <a:pt x="77" y="51"/>
                    </a:lnTo>
                    <a:lnTo>
                      <a:pt x="79" y="51"/>
                    </a:lnTo>
                    <a:lnTo>
                      <a:pt x="79" y="49"/>
                    </a:lnTo>
                    <a:lnTo>
                      <a:pt x="81" y="49"/>
                    </a:lnTo>
                    <a:lnTo>
                      <a:pt x="81" y="47"/>
                    </a:lnTo>
                    <a:lnTo>
                      <a:pt x="81" y="46"/>
                    </a:lnTo>
                    <a:lnTo>
                      <a:pt x="83" y="46"/>
                    </a:lnTo>
                    <a:lnTo>
                      <a:pt x="83" y="44"/>
                    </a:lnTo>
                    <a:lnTo>
                      <a:pt x="83" y="42"/>
                    </a:lnTo>
                    <a:lnTo>
                      <a:pt x="83" y="41"/>
                    </a:lnTo>
                    <a:lnTo>
                      <a:pt x="84" y="41"/>
                    </a:lnTo>
                    <a:lnTo>
                      <a:pt x="84" y="39"/>
                    </a:lnTo>
                    <a:lnTo>
                      <a:pt x="86" y="39"/>
                    </a:lnTo>
                    <a:lnTo>
                      <a:pt x="88" y="37"/>
                    </a:lnTo>
                    <a:lnTo>
                      <a:pt x="88" y="35"/>
                    </a:lnTo>
                    <a:lnTo>
                      <a:pt x="89" y="35"/>
                    </a:lnTo>
                    <a:lnTo>
                      <a:pt x="91" y="34"/>
                    </a:lnTo>
                    <a:lnTo>
                      <a:pt x="91" y="32"/>
                    </a:lnTo>
                    <a:lnTo>
                      <a:pt x="93" y="30"/>
                    </a:lnTo>
                    <a:lnTo>
                      <a:pt x="93" y="29"/>
                    </a:lnTo>
                    <a:lnTo>
                      <a:pt x="94" y="29"/>
                    </a:lnTo>
                    <a:lnTo>
                      <a:pt x="94" y="27"/>
                    </a:lnTo>
                    <a:lnTo>
                      <a:pt x="96" y="27"/>
                    </a:lnTo>
                    <a:lnTo>
                      <a:pt x="98" y="27"/>
                    </a:lnTo>
                    <a:lnTo>
                      <a:pt x="98" y="25"/>
                    </a:lnTo>
                    <a:lnTo>
                      <a:pt x="100" y="25"/>
                    </a:lnTo>
                    <a:lnTo>
                      <a:pt x="101" y="25"/>
                    </a:lnTo>
                    <a:lnTo>
                      <a:pt x="103" y="22"/>
                    </a:lnTo>
                    <a:lnTo>
                      <a:pt x="103" y="20"/>
                    </a:lnTo>
                    <a:lnTo>
                      <a:pt x="105" y="20"/>
                    </a:lnTo>
                    <a:lnTo>
                      <a:pt x="105" y="19"/>
                    </a:lnTo>
                    <a:lnTo>
                      <a:pt x="106" y="17"/>
                    </a:lnTo>
                    <a:lnTo>
                      <a:pt x="106" y="15"/>
                    </a:lnTo>
                    <a:lnTo>
                      <a:pt x="108" y="13"/>
                    </a:lnTo>
                    <a:lnTo>
                      <a:pt x="108" y="12"/>
                    </a:lnTo>
                    <a:lnTo>
                      <a:pt x="110" y="12"/>
                    </a:lnTo>
                    <a:lnTo>
                      <a:pt x="110" y="10"/>
                    </a:lnTo>
                    <a:lnTo>
                      <a:pt x="111" y="10"/>
                    </a:lnTo>
                    <a:lnTo>
                      <a:pt x="113" y="8"/>
                    </a:lnTo>
                    <a:lnTo>
                      <a:pt x="115" y="8"/>
                    </a:lnTo>
                    <a:lnTo>
                      <a:pt x="115" y="7"/>
                    </a:lnTo>
                    <a:lnTo>
                      <a:pt x="116" y="7"/>
                    </a:lnTo>
                    <a:lnTo>
                      <a:pt x="118" y="7"/>
                    </a:lnTo>
                    <a:lnTo>
                      <a:pt x="118" y="5"/>
                    </a:lnTo>
                    <a:lnTo>
                      <a:pt x="120" y="5"/>
                    </a:lnTo>
                    <a:lnTo>
                      <a:pt x="120" y="3"/>
                    </a:lnTo>
                    <a:lnTo>
                      <a:pt x="122" y="3"/>
                    </a:lnTo>
                    <a:lnTo>
                      <a:pt x="123" y="3"/>
                    </a:lnTo>
                    <a:lnTo>
                      <a:pt x="123" y="2"/>
                    </a:lnTo>
                    <a:lnTo>
                      <a:pt x="127" y="2"/>
                    </a:lnTo>
                    <a:lnTo>
                      <a:pt x="128" y="2"/>
                    </a:lnTo>
                    <a:lnTo>
                      <a:pt x="130" y="2"/>
                    </a:lnTo>
                    <a:lnTo>
                      <a:pt x="130" y="0"/>
                    </a:lnTo>
                    <a:lnTo>
                      <a:pt x="132" y="0"/>
                    </a:lnTo>
                    <a:lnTo>
                      <a:pt x="133" y="0"/>
                    </a:lnTo>
                    <a:lnTo>
                      <a:pt x="135" y="0"/>
                    </a:lnTo>
                    <a:lnTo>
                      <a:pt x="137" y="0"/>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56" name="Freeform 47"/>
              <p:cNvSpPr>
                <a:spLocks/>
              </p:cNvSpPr>
              <p:nvPr/>
            </p:nvSpPr>
            <p:spPr bwMode="auto">
              <a:xfrm>
                <a:off x="6832601" y="1789113"/>
                <a:ext cx="73025" cy="58738"/>
              </a:xfrm>
              <a:custGeom>
                <a:avLst/>
                <a:gdLst>
                  <a:gd name="T0" fmla="*/ 46 w 46"/>
                  <a:gd name="T1" fmla="*/ 1 h 37"/>
                  <a:gd name="T2" fmla="*/ 44 w 46"/>
                  <a:gd name="T3" fmla="*/ 3 h 37"/>
                  <a:gd name="T4" fmla="*/ 43 w 46"/>
                  <a:gd name="T5" fmla="*/ 5 h 37"/>
                  <a:gd name="T6" fmla="*/ 37 w 46"/>
                  <a:gd name="T7" fmla="*/ 10 h 37"/>
                  <a:gd name="T8" fmla="*/ 37 w 46"/>
                  <a:gd name="T9" fmla="*/ 13 h 37"/>
                  <a:gd name="T10" fmla="*/ 31 w 46"/>
                  <a:gd name="T11" fmla="*/ 20 h 37"/>
                  <a:gd name="T12" fmla="*/ 26 w 46"/>
                  <a:gd name="T13" fmla="*/ 22 h 37"/>
                  <a:gd name="T14" fmla="*/ 22 w 46"/>
                  <a:gd name="T15" fmla="*/ 23 h 37"/>
                  <a:gd name="T16" fmla="*/ 19 w 46"/>
                  <a:gd name="T17" fmla="*/ 25 h 37"/>
                  <a:gd name="T18" fmla="*/ 17 w 46"/>
                  <a:gd name="T19" fmla="*/ 28 h 37"/>
                  <a:gd name="T20" fmla="*/ 19 w 46"/>
                  <a:gd name="T21" fmla="*/ 30 h 37"/>
                  <a:gd name="T22" fmla="*/ 20 w 46"/>
                  <a:gd name="T23" fmla="*/ 30 h 37"/>
                  <a:gd name="T24" fmla="*/ 14 w 46"/>
                  <a:gd name="T25" fmla="*/ 33 h 37"/>
                  <a:gd name="T26" fmla="*/ 9 w 46"/>
                  <a:gd name="T27" fmla="*/ 35 h 37"/>
                  <a:gd name="T28" fmla="*/ 7 w 46"/>
                  <a:gd name="T29" fmla="*/ 37 h 37"/>
                  <a:gd name="T30" fmla="*/ 4 w 46"/>
                  <a:gd name="T31" fmla="*/ 37 h 37"/>
                  <a:gd name="T32" fmla="*/ 2 w 46"/>
                  <a:gd name="T33" fmla="*/ 35 h 37"/>
                  <a:gd name="T34" fmla="*/ 0 w 46"/>
                  <a:gd name="T35" fmla="*/ 33 h 37"/>
                  <a:gd name="T36" fmla="*/ 2 w 46"/>
                  <a:gd name="T37" fmla="*/ 30 h 37"/>
                  <a:gd name="T38" fmla="*/ 5 w 46"/>
                  <a:gd name="T39" fmla="*/ 27 h 37"/>
                  <a:gd name="T40" fmla="*/ 14 w 46"/>
                  <a:gd name="T41" fmla="*/ 22 h 37"/>
                  <a:gd name="T42" fmla="*/ 17 w 46"/>
                  <a:gd name="T43" fmla="*/ 18 h 37"/>
                  <a:gd name="T44" fmla="*/ 20 w 46"/>
                  <a:gd name="T45" fmla="*/ 16 h 37"/>
                  <a:gd name="T46" fmla="*/ 20 w 46"/>
                  <a:gd name="T47" fmla="*/ 16 h 37"/>
                  <a:gd name="T48" fmla="*/ 24 w 46"/>
                  <a:gd name="T49" fmla="*/ 15 h 37"/>
                  <a:gd name="T50" fmla="*/ 26 w 46"/>
                  <a:gd name="T51" fmla="*/ 11 h 37"/>
                  <a:gd name="T52" fmla="*/ 27 w 46"/>
                  <a:gd name="T53" fmla="*/ 10 h 37"/>
                  <a:gd name="T54" fmla="*/ 29 w 46"/>
                  <a:gd name="T55" fmla="*/ 8 h 37"/>
                  <a:gd name="T56" fmla="*/ 31 w 46"/>
                  <a:gd name="T57" fmla="*/ 6 h 37"/>
                  <a:gd name="T58" fmla="*/ 34 w 46"/>
                  <a:gd name="T59" fmla="*/ 5 h 37"/>
                  <a:gd name="T60" fmla="*/ 37 w 46"/>
                  <a:gd name="T61" fmla="*/ 1 h 37"/>
                  <a:gd name="T62" fmla="*/ 41 w 46"/>
                  <a:gd name="T63" fmla="*/ 3 h 37"/>
                  <a:gd name="T64" fmla="*/ 43 w 46"/>
                  <a:gd name="T65" fmla="*/ 1 h 37"/>
                  <a:gd name="T66" fmla="*/ 44 w 46"/>
                  <a:gd name="T67" fmla="*/ 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46" h="37">
                    <a:moveTo>
                      <a:pt x="44" y="0"/>
                    </a:moveTo>
                    <a:lnTo>
                      <a:pt x="46" y="1"/>
                    </a:lnTo>
                    <a:lnTo>
                      <a:pt x="44" y="1"/>
                    </a:lnTo>
                    <a:lnTo>
                      <a:pt x="44" y="3"/>
                    </a:lnTo>
                    <a:lnTo>
                      <a:pt x="43" y="3"/>
                    </a:lnTo>
                    <a:lnTo>
                      <a:pt x="43" y="5"/>
                    </a:lnTo>
                    <a:lnTo>
                      <a:pt x="41" y="6"/>
                    </a:lnTo>
                    <a:lnTo>
                      <a:pt x="37" y="10"/>
                    </a:lnTo>
                    <a:lnTo>
                      <a:pt x="37" y="11"/>
                    </a:lnTo>
                    <a:lnTo>
                      <a:pt x="37" y="13"/>
                    </a:lnTo>
                    <a:lnTo>
                      <a:pt x="32" y="18"/>
                    </a:lnTo>
                    <a:lnTo>
                      <a:pt x="31" y="20"/>
                    </a:lnTo>
                    <a:lnTo>
                      <a:pt x="27" y="22"/>
                    </a:lnTo>
                    <a:lnTo>
                      <a:pt x="26" y="22"/>
                    </a:lnTo>
                    <a:lnTo>
                      <a:pt x="24" y="23"/>
                    </a:lnTo>
                    <a:lnTo>
                      <a:pt x="22" y="23"/>
                    </a:lnTo>
                    <a:lnTo>
                      <a:pt x="20" y="23"/>
                    </a:lnTo>
                    <a:lnTo>
                      <a:pt x="19" y="25"/>
                    </a:lnTo>
                    <a:lnTo>
                      <a:pt x="17" y="27"/>
                    </a:lnTo>
                    <a:lnTo>
                      <a:pt x="17" y="28"/>
                    </a:lnTo>
                    <a:lnTo>
                      <a:pt x="17" y="30"/>
                    </a:lnTo>
                    <a:lnTo>
                      <a:pt x="19" y="30"/>
                    </a:lnTo>
                    <a:lnTo>
                      <a:pt x="20" y="28"/>
                    </a:lnTo>
                    <a:lnTo>
                      <a:pt x="20" y="30"/>
                    </a:lnTo>
                    <a:lnTo>
                      <a:pt x="15" y="32"/>
                    </a:lnTo>
                    <a:lnTo>
                      <a:pt x="14" y="33"/>
                    </a:lnTo>
                    <a:lnTo>
                      <a:pt x="12" y="33"/>
                    </a:lnTo>
                    <a:lnTo>
                      <a:pt x="9" y="35"/>
                    </a:lnTo>
                    <a:lnTo>
                      <a:pt x="9" y="37"/>
                    </a:lnTo>
                    <a:lnTo>
                      <a:pt x="7" y="37"/>
                    </a:lnTo>
                    <a:lnTo>
                      <a:pt x="5" y="37"/>
                    </a:lnTo>
                    <a:lnTo>
                      <a:pt x="4" y="37"/>
                    </a:lnTo>
                    <a:lnTo>
                      <a:pt x="4" y="35"/>
                    </a:lnTo>
                    <a:lnTo>
                      <a:pt x="2" y="35"/>
                    </a:lnTo>
                    <a:lnTo>
                      <a:pt x="2" y="33"/>
                    </a:lnTo>
                    <a:lnTo>
                      <a:pt x="0" y="33"/>
                    </a:lnTo>
                    <a:lnTo>
                      <a:pt x="0" y="32"/>
                    </a:lnTo>
                    <a:lnTo>
                      <a:pt x="2" y="30"/>
                    </a:lnTo>
                    <a:lnTo>
                      <a:pt x="2" y="28"/>
                    </a:lnTo>
                    <a:lnTo>
                      <a:pt x="5" y="27"/>
                    </a:lnTo>
                    <a:lnTo>
                      <a:pt x="9" y="23"/>
                    </a:lnTo>
                    <a:lnTo>
                      <a:pt x="14" y="22"/>
                    </a:lnTo>
                    <a:lnTo>
                      <a:pt x="14" y="20"/>
                    </a:lnTo>
                    <a:lnTo>
                      <a:pt x="17" y="18"/>
                    </a:lnTo>
                    <a:lnTo>
                      <a:pt x="19" y="18"/>
                    </a:lnTo>
                    <a:lnTo>
                      <a:pt x="20" y="16"/>
                    </a:lnTo>
                    <a:lnTo>
                      <a:pt x="19" y="16"/>
                    </a:lnTo>
                    <a:lnTo>
                      <a:pt x="20" y="16"/>
                    </a:lnTo>
                    <a:lnTo>
                      <a:pt x="22" y="15"/>
                    </a:lnTo>
                    <a:lnTo>
                      <a:pt x="24" y="15"/>
                    </a:lnTo>
                    <a:lnTo>
                      <a:pt x="26" y="13"/>
                    </a:lnTo>
                    <a:lnTo>
                      <a:pt x="26" y="11"/>
                    </a:lnTo>
                    <a:lnTo>
                      <a:pt x="27" y="11"/>
                    </a:lnTo>
                    <a:lnTo>
                      <a:pt x="27" y="10"/>
                    </a:lnTo>
                    <a:lnTo>
                      <a:pt x="29" y="10"/>
                    </a:lnTo>
                    <a:lnTo>
                      <a:pt x="29" y="8"/>
                    </a:lnTo>
                    <a:lnTo>
                      <a:pt x="31" y="8"/>
                    </a:lnTo>
                    <a:lnTo>
                      <a:pt x="31" y="6"/>
                    </a:lnTo>
                    <a:lnTo>
                      <a:pt x="32" y="6"/>
                    </a:lnTo>
                    <a:lnTo>
                      <a:pt x="34" y="5"/>
                    </a:lnTo>
                    <a:lnTo>
                      <a:pt x="36" y="3"/>
                    </a:lnTo>
                    <a:lnTo>
                      <a:pt x="37" y="1"/>
                    </a:lnTo>
                    <a:lnTo>
                      <a:pt x="39" y="3"/>
                    </a:lnTo>
                    <a:lnTo>
                      <a:pt x="41" y="3"/>
                    </a:lnTo>
                    <a:lnTo>
                      <a:pt x="41" y="1"/>
                    </a:lnTo>
                    <a:lnTo>
                      <a:pt x="43" y="1"/>
                    </a:lnTo>
                    <a:lnTo>
                      <a:pt x="44" y="1"/>
                    </a:lnTo>
                    <a:lnTo>
                      <a:pt x="44" y="0"/>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57" name="Freeform 48"/>
              <p:cNvSpPr>
                <a:spLocks/>
              </p:cNvSpPr>
              <p:nvPr/>
            </p:nvSpPr>
            <p:spPr bwMode="auto">
              <a:xfrm>
                <a:off x="6122988" y="1638300"/>
                <a:ext cx="688975" cy="879475"/>
              </a:xfrm>
              <a:custGeom>
                <a:avLst/>
                <a:gdLst>
                  <a:gd name="T0" fmla="*/ 135 w 434"/>
                  <a:gd name="T1" fmla="*/ 23 h 554"/>
                  <a:gd name="T2" fmla="*/ 154 w 434"/>
                  <a:gd name="T3" fmla="*/ 64 h 554"/>
                  <a:gd name="T4" fmla="*/ 176 w 434"/>
                  <a:gd name="T5" fmla="*/ 67 h 554"/>
                  <a:gd name="T6" fmla="*/ 205 w 434"/>
                  <a:gd name="T7" fmla="*/ 78 h 554"/>
                  <a:gd name="T8" fmla="*/ 225 w 434"/>
                  <a:gd name="T9" fmla="*/ 69 h 554"/>
                  <a:gd name="T10" fmla="*/ 254 w 434"/>
                  <a:gd name="T11" fmla="*/ 79 h 554"/>
                  <a:gd name="T12" fmla="*/ 269 w 434"/>
                  <a:gd name="T13" fmla="*/ 98 h 554"/>
                  <a:gd name="T14" fmla="*/ 288 w 434"/>
                  <a:gd name="T15" fmla="*/ 91 h 554"/>
                  <a:gd name="T16" fmla="*/ 308 w 434"/>
                  <a:gd name="T17" fmla="*/ 105 h 554"/>
                  <a:gd name="T18" fmla="*/ 334 w 434"/>
                  <a:gd name="T19" fmla="*/ 115 h 554"/>
                  <a:gd name="T20" fmla="*/ 359 w 434"/>
                  <a:gd name="T21" fmla="*/ 105 h 554"/>
                  <a:gd name="T22" fmla="*/ 381 w 434"/>
                  <a:gd name="T23" fmla="*/ 110 h 554"/>
                  <a:gd name="T24" fmla="*/ 405 w 434"/>
                  <a:gd name="T25" fmla="*/ 113 h 554"/>
                  <a:gd name="T26" fmla="*/ 422 w 434"/>
                  <a:gd name="T27" fmla="*/ 117 h 554"/>
                  <a:gd name="T28" fmla="*/ 425 w 434"/>
                  <a:gd name="T29" fmla="*/ 120 h 554"/>
                  <a:gd name="T30" fmla="*/ 408 w 434"/>
                  <a:gd name="T31" fmla="*/ 135 h 554"/>
                  <a:gd name="T32" fmla="*/ 388 w 434"/>
                  <a:gd name="T33" fmla="*/ 144 h 554"/>
                  <a:gd name="T34" fmla="*/ 371 w 434"/>
                  <a:gd name="T35" fmla="*/ 154 h 554"/>
                  <a:gd name="T36" fmla="*/ 347 w 434"/>
                  <a:gd name="T37" fmla="*/ 176 h 554"/>
                  <a:gd name="T38" fmla="*/ 339 w 434"/>
                  <a:gd name="T39" fmla="*/ 188 h 554"/>
                  <a:gd name="T40" fmla="*/ 327 w 434"/>
                  <a:gd name="T41" fmla="*/ 206 h 554"/>
                  <a:gd name="T42" fmla="*/ 313 w 434"/>
                  <a:gd name="T43" fmla="*/ 218 h 554"/>
                  <a:gd name="T44" fmla="*/ 301 w 434"/>
                  <a:gd name="T45" fmla="*/ 230 h 554"/>
                  <a:gd name="T46" fmla="*/ 296 w 434"/>
                  <a:gd name="T47" fmla="*/ 247 h 554"/>
                  <a:gd name="T48" fmla="*/ 286 w 434"/>
                  <a:gd name="T49" fmla="*/ 252 h 554"/>
                  <a:gd name="T50" fmla="*/ 283 w 434"/>
                  <a:gd name="T51" fmla="*/ 274 h 554"/>
                  <a:gd name="T52" fmla="*/ 283 w 434"/>
                  <a:gd name="T53" fmla="*/ 306 h 554"/>
                  <a:gd name="T54" fmla="*/ 256 w 434"/>
                  <a:gd name="T55" fmla="*/ 337 h 554"/>
                  <a:gd name="T56" fmla="*/ 252 w 434"/>
                  <a:gd name="T57" fmla="*/ 355 h 554"/>
                  <a:gd name="T58" fmla="*/ 259 w 434"/>
                  <a:gd name="T59" fmla="*/ 383 h 554"/>
                  <a:gd name="T60" fmla="*/ 259 w 434"/>
                  <a:gd name="T61" fmla="*/ 428 h 554"/>
                  <a:gd name="T62" fmla="*/ 288 w 434"/>
                  <a:gd name="T63" fmla="*/ 450 h 554"/>
                  <a:gd name="T64" fmla="*/ 308 w 434"/>
                  <a:gd name="T65" fmla="*/ 466 h 554"/>
                  <a:gd name="T66" fmla="*/ 324 w 434"/>
                  <a:gd name="T67" fmla="*/ 488 h 554"/>
                  <a:gd name="T68" fmla="*/ 344 w 434"/>
                  <a:gd name="T69" fmla="*/ 501 h 554"/>
                  <a:gd name="T70" fmla="*/ 349 w 434"/>
                  <a:gd name="T71" fmla="*/ 547 h 554"/>
                  <a:gd name="T72" fmla="*/ 327 w 434"/>
                  <a:gd name="T73" fmla="*/ 547 h 554"/>
                  <a:gd name="T74" fmla="*/ 298 w 434"/>
                  <a:gd name="T75" fmla="*/ 549 h 554"/>
                  <a:gd name="T76" fmla="*/ 266 w 434"/>
                  <a:gd name="T77" fmla="*/ 550 h 554"/>
                  <a:gd name="T78" fmla="*/ 224 w 434"/>
                  <a:gd name="T79" fmla="*/ 550 h 554"/>
                  <a:gd name="T80" fmla="*/ 208 w 434"/>
                  <a:gd name="T81" fmla="*/ 552 h 554"/>
                  <a:gd name="T82" fmla="*/ 163 w 434"/>
                  <a:gd name="T83" fmla="*/ 552 h 554"/>
                  <a:gd name="T84" fmla="*/ 129 w 434"/>
                  <a:gd name="T85" fmla="*/ 552 h 554"/>
                  <a:gd name="T86" fmla="*/ 107 w 434"/>
                  <a:gd name="T87" fmla="*/ 554 h 554"/>
                  <a:gd name="T88" fmla="*/ 76 w 434"/>
                  <a:gd name="T89" fmla="*/ 554 h 554"/>
                  <a:gd name="T90" fmla="*/ 41 w 434"/>
                  <a:gd name="T91" fmla="*/ 535 h 554"/>
                  <a:gd name="T92" fmla="*/ 41 w 434"/>
                  <a:gd name="T93" fmla="*/ 503 h 554"/>
                  <a:gd name="T94" fmla="*/ 42 w 434"/>
                  <a:gd name="T95" fmla="*/ 469 h 554"/>
                  <a:gd name="T96" fmla="*/ 42 w 434"/>
                  <a:gd name="T97" fmla="*/ 433 h 554"/>
                  <a:gd name="T98" fmla="*/ 42 w 434"/>
                  <a:gd name="T99" fmla="*/ 403 h 554"/>
                  <a:gd name="T100" fmla="*/ 37 w 434"/>
                  <a:gd name="T101" fmla="*/ 376 h 554"/>
                  <a:gd name="T102" fmla="*/ 19 w 434"/>
                  <a:gd name="T103" fmla="*/ 355 h 554"/>
                  <a:gd name="T104" fmla="*/ 34 w 434"/>
                  <a:gd name="T105" fmla="*/ 335 h 554"/>
                  <a:gd name="T106" fmla="*/ 36 w 434"/>
                  <a:gd name="T107" fmla="*/ 313 h 554"/>
                  <a:gd name="T108" fmla="*/ 30 w 434"/>
                  <a:gd name="T109" fmla="*/ 281 h 554"/>
                  <a:gd name="T110" fmla="*/ 22 w 434"/>
                  <a:gd name="T111" fmla="*/ 223 h 554"/>
                  <a:gd name="T112" fmla="*/ 14 w 434"/>
                  <a:gd name="T113" fmla="*/ 147 h 554"/>
                  <a:gd name="T114" fmla="*/ 7 w 434"/>
                  <a:gd name="T115" fmla="*/ 103 h 554"/>
                  <a:gd name="T116" fmla="*/ 5 w 434"/>
                  <a:gd name="T117" fmla="*/ 59 h 554"/>
                  <a:gd name="T118" fmla="*/ 103 w 434"/>
                  <a:gd name="T119" fmla="*/ 35 h 554"/>
                  <a:gd name="T120" fmla="*/ 115 w 434"/>
                  <a:gd name="T121" fmla="*/ 0 h 5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34" h="554">
                    <a:moveTo>
                      <a:pt x="117" y="1"/>
                    </a:moveTo>
                    <a:lnTo>
                      <a:pt x="120" y="3"/>
                    </a:lnTo>
                    <a:lnTo>
                      <a:pt x="122" y="1"/>
                    </a:lnTo>
                    <a:lnTo>
                      <a:pt x="124" y="1"/>
                    </a:lnTo>
                    <a:lnTo>
                      <a:pt x="125" y="1"/>
                    </a:lnTo>
                    <a:lnTo>
                      <a:pt x="129" y="3"/>
                    </a:lnTo>
                    <a:lnTo>
                      <a:pt x="134" y="6"/>
                    </a:lnTo>
                    <a:lnTo>
                      <a:pt x="135" y="17"/>
                    </a:lnTo>
                    <a:lnTo>
                      <a:pt x="135" y="23"/>
                    </a:lnTo>
                    <a:lnTo>
                      <a:pt x="137" y="25"/>
                    </a:lnTo>
                    <a:lnTo>
                      <a:pt x="137" y="35"/>
                    </a:lnTo>
                    <a:lnTo>
                      <a:pt x="139" y="35"/>
                    </a:lnTo>
                    <a:lnTo>
                      <a:pt x="141" y="45"/>
                    </a:lnTo>
                    <a:lnTo>
                      <a:pt x="141" y="49"/>
                    </a:lnTo>
                    <a:lnTo>
                      <a:pt x="141" y="56"/>
                    </a:lnTo>
                    <a:lnTo>
                      <a:pt x="144" y="59"/>
                    </a:lnTo>
                    <a:lnTo>
                      <a:pt x="151" y="62"/>
                    </a:lnTo>
                    <a:lnTo>
                      <a:pt x="154" y="64"/>
                    </a:lnTo>
                    <a:lnTo>
                      <a:pt x="156" y="62"/>
                    </a:lnTo>
                    <a:lnTo>
                      <a:pt x="158" y="62"/>
                    </a:lnTo>
                    <a:lnTo>
                      <a:pt x="163" y="62"/>
                    </a:lnTo>
                    <a:lnTo>
                      <a:pt x="164" y="64"/>
                    </a:lnTo>
                    <a:lnTo>
                      <a:pt x="166" y="64"/>
                    </a:lnTo>
                    <a:lnTo>
                      <a:pt x="166" y="67"/>
                    </a:lnTo>
                    <a:lnTo>
                      <a:pt x="168" y="67"/>
                    </a:lnTo>
                    <a:lnTo>
                      <a:pt x="173" y="67"/>
                    </a:lnTo>
                    <a:lnTo>
                      <a:pt x="176" y="67"/>
                    </a:lnTo>
                    <a:lnTo>
                      <a:pt x="188" y="69"/>
                    </a:lnTo>
                    <a:lnTo>
                      <a:pt x="190" y="71"/>
                    </a:lnTo>
                    <a:lnTo>
                      <a:pt x="190" y="74"/>
                    </a:lnTo>
                    <a:lnTo>
                      <a:pt x="190" y="78"/>
                    </a:lnTo>
                    <a:lnTo>
                      <a:pt x="190" y="79"/>
                    </a:lnTo>
                    <a:lnTo>
                      <a:pt x="191" y="79"/>
                    </a:lnTo>
                    <a:lnTo>
                      <a:pt x="193" y="79"/>
                    </a:lnTo>
                    <a:lnTo>
                      <a:pt x="198" y="79"/>
                    </a:lnTo>
                    <a:lnTo>
                      <a:pt x="205" y="78"/>
                    </a:lnTo>
                    <a:lnTo>
                      <a:pt x="210" y="76"/>
                    </a:lnTo>
                    <a:lnTo>
                      <a:pt x="210" y="74"/>
                    </a:lnTo>
                    <a:lnTo>
                      <a:pt x="210" y="72"/>
                    </a:lnTo>
                    <a:lnTo>
                      <a:pt x="213" y="71"/>
                    </a:lnTo>
                    <a:lnTo>
                      <a:pt x="215" y="71"/>
                    </a:lnTo>
                    <a:lnTo>
                      <a:pt x="215" y="69"/>
                    </a:lnTo>
                    <a:lnTo>
                      <a:pt x="220" y="67"/>
                    </a:lnTo>
                    <a:lnTo>
                      <a:pt x="224" y="67"/>
                    </a:lnTo>
                    <a:lnTo>
                      <a:pt x="225" y="69"/>
                    </a:lnTo>
                    <a:lnTo>
                      <a:pt x="227" y="69"/>
                    </a:lnTo>
                    <a:lnTo>
                      <a:pt x="230" y="67"/>
                    </a:lnTo>
                    <a:lnTo>
                      <a:pt x="235" y="67"/>
                    </a:lnTo>
                    <a:lnTo>
                      <a:pt x="251" y="76"/>
                    </a:lnTo>
                    <a:lnTo>
                      <a:pt x="254" y="74"/>
                    </a:lnTo>
                    <a:lnTo>
                      <a:pt x="256" y="76"/>
                    </a:lnTo>
                    <a:lnTo>
                      <a:pt x="256" y="78"/>
                    </a:lnTo>
                    <a:lnTo>
                      <a:pt x="256" y="79"/>
                    </a:lnTo>
                    <a:lnTo>
                      <a:pt x="254" y="79"/>
                    </a:lnTo>
                    <a:lnTo>
                      <a:pt x="252" y="79"/>
                    </a:lnTo>
                    <a:lnTo>
                      <a:pt x="251" y="83"/>
                    </a:lnTo>
                    <a:lnTo>
                      <a:pt x="252" y="84"/>
                    </a:lnTo>
                    <a:lnTo>
                      <a:pt x="254" y="86"/>
                    </a:lnTo>
                    <a:lnTo>
                      <a:pt x="259" y="84"/>
                    </a:lnTo>
                    <a:lnTo>
                      <a:pt x="261" y="84"/>
                    </a:lnTo>
                    <a:lnTo>
                      <a:pt x="263" y="84"/>
                    </a:lnTo>
                    <a:lnTo>
                      <a:pt x="266" y="88"/>
                    </a:lnTo>
                    <a:lnTo>
                      <a:pt x="269" y="98"/>
                    </a:lnTo>
                    <a:lnTo>
                      <a:pt x="271" y="103"/>
                    </a:lnTo>
                    <a:lnTo>
                      <a:pt x="274" y="103"/>
                    </a:lnTo>
                    <a:lnTo>
                      <a:pt x="276" y="100"/>
                    </a:lnTo>
                    <a:lnTo>
                      <a:pt x="274" y="98"/>
                    </a:lnTo>
                    <a:lnTo>
                      <a:pt x="274" y="96"/>
                    </a:lnTo>
                    <a:lnTo>
                      <a:pt x="274" y="95"/>
                    </a:lnTo>
                    <a:lnTo>
                      <a:pt x="276" y="93"/>
                    </a:lnTo>
                    <a:lnTo>
                      <a:pt x="278" y="93"/>
                    </a:lnTo>
                    <a:lnTo>
                      <a:pt x="288" y="91"/>
                    </a:lnTo>
                    <a:lnTo>
                      <a:pt x="290" y="95"/>
                    </a:lnTo>
                    <a:lnTo>
                      <a:pt x="293" y="100"/>
                    </a:lnTo>
                    <a:lnTo>
                      <a:pt x="293" y="101"/>
                    </a:lnTo>
                    <a:lnTo>
                      <a:pt x="295" y="101"/>
                    </a:lnTo>
                    <a:lnTo>
                      <a:pt x="296" y="103"/>
                    </a:lnTo>
                    <a:lnTo>
                      <a:pt x="300" y="105"/>
                    </a:lnTo>
                    <a:lnTo>
                      <a:pt x="303" y="106"/>
                    </a:lnTo>
                    <a:lnTo>
                      <a:pt x="307" y="105"/>
                    </a:lnTo>
                    <a:lnTo>
                      <a:pt x="308" y="105"/>
                    </a:lnTo>
                    <a:lnTo>
                      <a:pt x="308" y="106"/>
                    </a:lnTo>
                    <a:lnTo>
                      <a:pt x="310" y="110"/>
                    </a:lnTo>
                    <a:lnTo>
                      <a:pt x="308" y="113"/>
                    </a:lnTo>
                    <a:lnTo>
                      <a:pt x="313" y="115"/>
                    </a:lnTo>
                    <a:lnTo>
                      <a:pt x="317" y="115"/>
                    </a:lnTo>
                    <a:lnTo>
                      <a:pt x="322" y="117"/>
                    </a:lnTo>
                    <a:lnTo>
                      <a:pt x="330" y="117"/>
                    </a:lnTo>
                    <a:lnTo>
                      <a:pt x="332" y="117"/>
                    </a:lnTo>
                    <a:lnTo>
                      <a:pt x="334" y="115"/>
                    </a:lnTo>
                    <a:lnTo>
                      <a:pt x="335" y="115"/>
                    </a:lnTo>
                    <a:lnTo>
                      <a:pt x="339" y="111"/>
                    </a:lnTo>
                    <a:lnTo>
                      <a:pt x="340" y="108"/>
                    </a:lnTo>
                    <a:lnTo>
                      <a:pt x="346" y="105"/>
                    </a:lnTo>
                    <a:lnTo>
                      <a:pt x="349" y="101"/>
                    </a:lnTo>
                    <a:lnTo>
                      <a:pt x="354" y="98"/>
                    </a:lnTo>
                    <a:lnTo>
                      <a:pt x="356" y="100"/>
                    </a:lnTo>
                    <a:lnTo>
                      <a:pt x="357" y="100"/>
                    </a:lnTo>
                    <a:lnTo>
                      <a:pt x="359" y="105"/>
                    </a:lnTo>
                    <a:lnTo>
                      <a:pt x="361" y="108"/>
                    </a:lnTo>
                    <a:lnTo>
                      <a:pt x="359" y="108"/>
                    </a:lnTo>
                    <a:lnTo>
                      <a:pt x="361" y="110"/>
                    </a:lnTo>
                    <a:lnTo>
                      <a:pt x="362" y="111"/>
                    </a:lnTo>
                    <a:lnTo>
                      <a:pt x="362" y="113"/>
                    </a:lnTo>
                    <a:lnTo>
                      <a:pt x="373" y="111"/>
                    </a:lnTo>
                    <a:lnTo>
                      <a:pt x="376" y="111"/>
                    </a:lnTo>
                    <a:lnTo>
                      <a:pt x="379" y="110"/>
                    </a:lnTo>
                    <a:lnTo>
                      <a:pt x="381" y="110"/>
                    </a:lnTo>
                    <a:lnTo>
                      <a:pt x="384" y="111"/>
                    </a:lnTo>
                    <a:lnTo>
                      <a:pt x="386" y="111"/>
                    </a:lnTo>
                    <a:lnTo>
                      <a:pt x="386" y="110"/>
                    </a:lnTo>
                    <a:lnTo>
                      <a:pt x="395" y="110"/>
                    </a:lnTo>
                    <a:lnTo>
                      <a:pt x="396" y="108"/>
                    </a:lnTo>
                    <a:lnTo>
                      <a:pt x="398" y="110"/>
                    </a:lnTo>
                    <a:lnTo>
                      <a:pt x="400" y="110"/>
                    </a:lnTo>
                    <a:lnTo>
                      <a:pt x="403" y="111"/>
                    </a:lnTo>
                    <a:lnTo>
                      <a:pt x="405" y="113"/>
                    </a:lnTo>
                    <a:lnTo>
                      <a:pt x="405" y="115"/>
                    </a:lnTo>
                    <a:lnTo>
                      <a:pt x="405" y="117"/>
                    </a:lnTo>
                    <a:lnTo>
                      <a:pt x="407" y="118"/>
                    </a:lnTo>
                    <a:lnTo>
                      <a:pt x="412" y="120"/>
                    </a:lnTo>
                    <a:lnTo>
                      <a:pt x="413" y="118"/>
                    </a:lnTo>
                    <a:lnTo>
                      <a:pt x="415" y="117"/>
                    </a:lnTo>
                    <a:lnTo>
                      <a:pt x="418" y="117"/>
                    </a:lnTo>
                    <a:lnTo>
                      <a:pt x="420" y="117"/>
                    </a:lnTo>
                    <a:lnTo>
                      <a:pt x="422" y="117"/>
                    </a:lnTo>
                    <a:lnTo>
                      <a:pt x="423" y="117"/>
                    </a:lnTo>
                    <a:lnTo>
                      <a:pt x="430" y="117"/>
                    </a:lnTo>
                    <a:lnTo>
                      <a:pt x="434" y="115"/>
                    </a:lnTo>
                    <a:lnTo>
                      <a:pt x="434" y="117"/>
                    </a:lnTo>
                    <a:lnTo>
                      <a:pt x="430" y="118"/>
                    </a:lnTo>
                    <a:lnTo>
                      <a:pt x="430" y="120"/>
                    </a:lnTo>
                    <a:lnTo>
                      <a:pt x="429" y="120"/>
                    </a:lnTo>
                    <a:lnTo>
                      <a:pt x="427" y="120"/>
                    </a:lnTo>
                    <a:lnTo>
                      <a:pt x="425" y="120"/>
                    </a:lnTo>
                    <a:lnTo>
                      <a:pt x="425" y="122"/>
                    </a:lnTo>
                    <a:lnTo>
                      <a:pt x="422" y="123"/>
                    </a:lnTo>
                    <a:lnTo>
                      <a:pt x="420" y="125"/>
                    </a:lnTo>
                    <a:lnTo>
                      <a:pt x="418" y="127"/>
                    </a:lnTo>
                    <a:lnTo>
                      <a:pt x="417" y="128"/>
                    </a:lnTo>
                    <a:lnTo>
                      <a:pt x="413" y="130"/>
                    </a:lnTo>
                    <a:lnTo>
                      <a:pt x="410" y="132"/>
                    </a:lnTo>
                    <a:lnTo>
                      <a:pt x="410" y="133"/>
                    </a:lnTo>
                    <a:lnTo>
                      <a:pt x="408" y="135"/>
                    </a:lnTo>
                    <a:lnTo>
                      <a:pt x="405" y="135"/>
                    </a:lnTo>
                    <a:lnTo>
                      <a:pt x="403" y="137"/>
                    </a:lnTo>
                    <a:lnTo>
                      <a:pt x="401" y="137"/>
                    </a:lnTo>
                    <a:lnTo>
                      <a:pt x="400" y="139"/>
                    </a:lnTo>
                    <a:lnTo>
                      <a:pt x="398" y="139"/>
                    </a:lnTo>
                    <a:lnTo>
                      <a:pt x="396" y="140"/>
                    </a:lnTo>
                    <a:lnTo>
                      <a:pt x="393" y="140"/>
                    </a:lnTo>
                    <a:lnTo>
                      <a:pt x="390" y="142"/>
                    </a:lnTo>
                    <a:lnTo>
                      <a:pt x="388" y="144"/>
                    </a:lnTo>
                    <a:lnTo>
                      <a:pt x="384" y="144"/>
                    </a:lnTo>
                    <a:lnTo>
                      <a:pt x="384" y="145"/>
                    </a:lnTo>
                    <a:lnTo>
                      <a:pt x="383" y="145"/>
                    </a:lnTo>
                    <a:lnTo>
                      <a:pt x="381" y="145"/>
                    </a:lnTo>
                    <a:lnTo>
                      <a:pt x="381" y="147"/>
                    </a:lnTo>
                    <a:lnTo>
                      <a:pt x="376" y="149"/>
                    </a:lnTo>
                    <a:lnTo>
                      <a:pt x="376" y="150"/>
                    </a:lnTo>
                    <a:lnTo>
                      <a:pt x="374" y="150"/>
                    </a:lnTo>
                    <a:lnTo>
                      <a:pt x="371" y="154"/>
                    </a:lnTo>
                    <a:lnTo>
                      <a:pt x="369" y="154"/>
                    </a:lnTo>
                    <a:lnTo>
                      <a:pt x="366" y="157"/>
                    </a:lnTo>
                    <a:lnTo>
                      <a:pt x="359" y="164"/>
                    </a:lnTo>
                    <a:lnTo>
                      <a:pt x="357" y="166"/>
                    </a:lnTo>
                    <a:lnTo>
                      <a:pt x="356" y="166"/>
                    </a:lnTo>
                    <a:lnTo>
                      <a:pt x="356" y="167"/>
                    </a:lnTo>
                    <a:lnTo>
                      <a:pt x="351" y="172"/>
                    </a:lnTo>
                    <a:lnTo>
                      <a:pt x="349" y="172"/>
                    </a:lnTo>
                    <a:lnTo>
                      <a:pt x="347" y="176"/>
                    </a:lnTo>
                    <a:lnTo>
                      <a:pt x="347" y="178"/>
                    </a:lnTo>
                    <a:lnTo>
                      <a:pt x="346" y="178"/>
                    </a:lnTo>
                    <a:lnTo>
                      <a:pt x="346" y="179"/>
                    </a:lnTo>
                    <a:lnTo>
                      <a:pt x="344" y="179"/>
                    </a:lnTo>
                    <a:lnTo>
                      <a:pt x="344" y="181"/>
                    </a:lnTo>
                    <a:lnTo>
                      <a:pt x="342" y="183"/>
                    </a:lnTo>
                    <a:lnTo>
                      <a:pt x="342" y="184"/>
                    </a:lnTo>
                    <a:lnTo>
                      <a:pt x="340" y="186"/>
                    </a:lnTo>
                    <a:lnTo>
                      <a:pt x="339" y="188"/>
                    </a:lnTo>
                    <a:lnTo>
                      <a:pt x="339" y="189"/>
                    </a:lnTo>
                    <a:lnTo>
                      <a:pt x="337" y="191"/>
                    </a:lnTo>
                    <a:lnTo>
                      <a:pt x="334" y="194"/>
                    </a:lnTo>
                    <a:lnTo>
                      <a:pt x="332" y="198"/>
                    </a:lnTo>
                    <a:lnTo>
                      <a:pt x="330" y="200"/>
                    </a:lnTo>
                    <a:lnTo>
                      <a:pt x="329" y="201"/>
                    </a:lnTo>
                    <a:lnTo>
                      <a:pt x="327" y="203"/>
                    </a:lnTo>
                    <a:lnTo>
                      <a:pt x="327" y="205"/>
                    </a:lnTo>
                    <a:lnTo>
                      <a:pt x="327" y="206"/>
                    </a:lnTo>
                    <a:lnTo>
                      <a:pt x="325" y="206"/>
                    </a:lnTo>
                    <a:lnTo>
                      <a:pt x="324" y="208"/>
                    </a:lnTo>
                    <a:lnTo>
                      <a:pt x="320" y="210"/>
                    </a:lnTo>
                    <a:lnTo>
                      <a:pt x="320" y="211"/>
                    </a:lnTo>
                    <a:lnTo>
                      <a:pt x="318" y="211"/>
                    </a:lnTo>
                    <a:lnTo>
                      <a:pt x="318" y="213"/>
                    </a:lnTo>
                    <a:lnTo>
                      <a:pt x="317" y="215"/>
                    </a:lnTo>
                    <a:lnTo>
                      <a:pt x="317" y="216"/>
                    </a:lnTo>
                    <a:lnTo>
                      <a:pt x="313" y="218"/>
                    </a:lnTo>
                    <a:lnTo>
                      <a:pt x="312" y="220"/>
                    </a:lnTo>
                    <a:lnTo>
                      <a:pt x="310" y="223"/>
                    </a:lnTo>
                    <a:lnTo>
                      <a:pt x="308" y="223"/>
                    </a:lnTo>
                    <a:lnTo>
                      <a:pt x="308" y="225"/>
                    </a:lnTo>
                    <a:lnTo>
                      <a:pt x="307" y="225"/>
                    </a:lnTo>
                    <a:lnTo>
                      <a:pt x="305" y="227"/>
                    </a:lnTo>
                    <a:lnTo>
                      <a:pt x="303" y="227"/>
                    </a:lnTo>
                    <a:lnTo>
                      <a:pt x="303" y="228"/>
                    </a:lnTo>
                    <a:lnTo>
                      <a:pt x="301" y="230"/>
                    </a:lnTo>
                    <a:lnTo>
                      <a:pt x="300" y="232"/>
                    </a:lnTo>
                    <a:lnTo>
                      <a:pt x="298" y="233"/>
                    </a:lnTo>
                    <a:lnTo>
                      <a:pt x="296" y="235"/>
                    </a:lnTo>
                    <a:lnTo>
                      <a:pt x="295" y="237"/>
                    </a:lnTo>
                    <a:lnTo>
                      <a:pt x="293" y="239"/>
                    </a:lnTo>
                    <a:lnTo>
                      <a:pt x="293" y="240"/>
                    </a:lnTo>
                    <a:lnTo>
                      <a:pt x="295" y="244"/>
                    </a:lnTo>
                    <a:lnTo>
                      <a:pt x="296" y="245"/>
                    </a:lnTo>
                    <a:lnTo>
                      <a:pt x="296" y="247"/>
                    </a:lnTo>
                    <a:lnTo>
                      <a:pt x="296" y="245"/>
                    </a:lnTo>
                    <a:lnTo>
                      <a:pt x="293" y="242"/>
                    </a:lnTo>
                    <a:lnTo>
                      <a:pt x="291" y="242"/>
                    </a:lnTo>
                    <a:lnTo>
                      <a:pt x="288" y="245"/>
                    </a:lnTo>
                    <a:lnTo>
                      <a:pt x="286" y="247"/>
                    </a:lnTo>
                    <a:lnTo>
                      <a:pt x="288" y="249"/>
                    </a:lnTo>
                    <a:lnTo>
                      <a:pt x="288" y="250"/>
                    </a:lnTo>
                    <a:lnTo>
                      <a:pt x="286" y="250"/>
                    </a:lnTo>
                    <a:lnTo>
                      <a:pt x="286" y="252"/>
                    </a:lnTo>
                    <a:lnTo>
                      <a:pt x="285" y="252"/>
                    </a:lnTo>
                    <a:lnTo>
                      <a:pt x="283" y="252"/>
                    </a:lnTo>
                    <a:lnTo>
                      <a:pt x="281" y="250"/>
                    </a:lnTo>
                    <a:lnTo>
                      <a:pt x="281" y="255"/>
                    </a:lnTo>
                    <a:lnTo>
                      <a:pt x="281" y="257"/>
                    </a:lnTo>
                    <a:lnTo>
                      <a:pt x="283" y="267"/>
                    </a:lnTo>
                    <a:lnTo>
                      <a:pt x="283" y="269"/>
                    </a:lnTo>
                    <a:lnTo>
                      <a:pt x="283" y="272"/>
                    </a:lnTo>
                    <a:lnTo>
                      <a:pt x="283" y="274"/>
                    </a:lnTo>
                    <a:lnTo>
                      <a:pt x="283" y="283"/>
                    </a:lnTo>
                    <a:lnTo>
                      <a:pt x="283" y="284"/>
                    </a:lnTo>
                    <a:lnTo>
                      <a:pt x="283" y="286"/>
                    </a:lnTo>
                    <a:lnTo>
                      <a:pt x="283" y="291"/>
                    </a:lnTo>
                    <a:lnTo>
                      <a:pt x="283" y="293"/>
                    </a:lnTo>
                    <a:lnTo>
                      <a:pt x="283" y="296"/>
                    </a:lnTo>
                    <a:lnTo>
                      <a:pt x="283" y="298"/>
                    </a:lnTo>
                    <a:lnTo>
                      <a:pt x="283" y="303"/>
                    </a:lnTo>
                    <a:lnTo>
                      <a:pt x="283" y="306"/>
                    </a:lnTo>
                    <a:lnTo>
                      <a:pt x="281" y="308"/>
                    </a:lnTo>
                    <a:lnTo>
                      <a:pt x="274" y="313"/>
                    </a:lnTo>
                    <a:lnTo>
                      <a:pt x="263" y="322"/>
                    </a:lnTo>
                    <a:lnTo>
                      <a:pt x="261" y="325"/>
                    </a:lnTo>
                    <a:lnTo>
                      <a:pt x="259" y="325"/>
                    </a:lnTo>
                    <a:lnTo>
                      <a:pt x="259" y="327"/>
                    </a:lnTo>
                    <a:lnTo>
                      <a:pt x="257" y="332"/>
                    </a:lnTo>
                    <a:lnTo>
                      <a:pt x="257" y="333"/>
                    </a:lnTo>
                    <a:lnTo>
                      <a:pt x="256" y="337"/>
                    </a:lnTo>
                    <a:lnTo>
                      <a:pt x="256" y="338"/>
                    </a:lnTo>
                    <a:lnTo>
                      <a:pt x="252" y="340"/>
                    </a:lnTo>
                    <a:lnTo>
                      <a:pt x="251" y="342"/>
                    </a:lnTo>
                    <a:lnTo>
                      <a:pt x="251" y="347"/>
                    </a:lnTo>
                    <a:lnTo>
                      <a:pt x="251" y="349"/>
                    </a:lnTo>
                    <a:lnTo>
                      <a:pt x="251" y="350"/>
                    </a:lnTo>
                    <a:lnTo>
                      <a:pt x="251" y="352"/>
                    </a:lnTo>
                    <a:lnTo>
                      <a:pt x="251" y="355"/>
                    </a:lnTo>
                    <a:lnTo>
                      <a:pt x="252" y="355"/>
                    </a:lnTo>
                    <a:lnTo>
                      <a:pt x="254" y="355"/>
                    </a:lnTo>
                    <a:lnTo>
                      <a:pt x="256" y="355"/>
                    </a:lnTo>
                    <a:lnTo>
                      <a:pt x="261" y="359"/>
                    </a:lnTo>
                    <a:lnTo>
                      <a:pt x="263" y="364"/>
                    </a:lnTo>
                    <a:lnTo>
                      <a:pt x="264" y="371"/>
                    </a:lnTo>
                    <a:lnTo>
                      <a:pt x="263" y="377"/>
                    </a:lnTo>
                    <a:lnTo>
                      <a:pt x="261" y="379"/>
                    </a:lnTo>
                    <a:lnTo>
                      <a:pt x="259" y="381"/>
                    </a:lnTo>
                    <a:lnTo>
                      <a:pt x="259" y="383"/>
                    </a:lnTo>
                    <a:lnTo>
                      <a:pt x="259" y="389"/>
                    </a:lnTo>
                    <a:lnTo>
                      <a:pt x="259" y="391"/>
                    </a:lnTo>
                    <a:lnTo>
                      <a:pt x="257" y="401"/>
                    </a:lnTo>
                    <a:lnTo>
                      <a:pt x="257" y="405"/>
                    </a:lnTo>
                    <a:lnTo>
                      <a:pt x="259" y="408"/>
                    </a:lnTo>
                    <a:lnTo>
                      <a:pt x="261" y="415"/>
                    </a:lnTo>
                    <a:lnTo>
                      <a:pt x="261" y="421"/>
                    </a:lnTo>
                    <a:lnTo>
                      <a:pt x="261" y="423"/>
                    </a:lnTo>
                    <a:lnTo>
                      <a:pt x="259" y="428"/>
                    </a:lnTo>
                    <a:lnTo>
                      <a:pt x="259" y="433"/>
                    </a:lnTo>
                    <a:lnTo>
                      <a:pt x="263" y="435"/>
                    </a:lnTo>
                    <a:lnTo>
                      <a:pt x="269" y="442"/>
                    </a:lnTo>
                    <a:lnTo>
                      <a:pt x="269" y="443"/>
                    </a:lnTo>
                    <a:lnTo>
                      <a:pt x="274" y="449"/>
                    </a:lnTo>
                    <a:lnTo>
                      <a:pt x="278" y="449"/>
                    </a:lnTo>
                    <a:lnTo>
                      <a:pt x="285" y="449"/>
                    </a:lnTo>
                    <a:lnTo>
                      <a:pt x="286" y="450"/>
                    </a:lnTo>
                    <a:lnTo>
                      <a:pt x="288" y="450"/>
                    </a:lnTo>
                    <a:lnTo>
                      <a:pt x="288" y="452"/>
                    </a:lnTo>
                    <a:lnTo>
                      <a:pt x="290" y="455"/>
                    </a:lnTo>
                    <a:lnTo>
                      <a:pt x="291" y="457"/>
                    </a:lnTo>
                    <a:lnTo>
                      <a:pt x="293" y="459"/>
                    </a:lnTo>
                    <a:lnTo>
                      <a:pt x="295" y="460"/>
                    </a:lnTo>
                    <a:lnTo>
                      <a:pt x="300" y="462"/>
                    </a:lnTo>
                    <a:lnTo>
                      <a:pt x="301" y="462"/>
                    </a:lnTo>
                    <a:lnTo>
                      <a:pt x="305" y="464"/>
                    </a:lnTo>
                    <a:lnTo>
                      <a:pt x="308" y="466"/>
                    </a:lnTo>
                    <a:lnTo>
                      <a:pt x="310" y="467"/>
                    </a:lnTo>
                    <a:lnTo>
                      <a:pt x="312" y="469"/>
                    </a:lnTo>
                    <a:lnTo>
                      <a:pt x="312" y="471"/>
                    </a:lnTo>
                    <a:lnTo>
                      <a:pt x="315" y="477"/>
                    </a:lnTo>
                    <a:lnTo>
                      <a:pt x="315" y="479"/>
                    </a:lnTo>
                    <a:lnTo>
                      <a:pt x="315" y="482"/>
                    </a:lnTo>
                    <a:lnTo>
                      <a:pt x="317" y="482"/>
                    </a:lnTo>
                    <a:lnTo>
                      <a:pt x="320" y="486"/>
                    </a:lnTo>
                    <a:lnTo>
                      <a:pt x="324" y="488"/>
                    </a:lnTo>
                    <a:lnTo>
                      <a:pt x="325" y="488"/>
                    </a:lnTo>
                    <a:lnTo>
                      <a:pt x="329" y="491"/>
                    </a:lnTo>
                    <a:lnTo>
                      <a:pt x="334" y="496"/>
                    </a:lnTo>
                    <a:lnTo>
                      <a:pt x="334" y="498"/>
                    </a:lnTo>
                    <a:lnTo>
                      <a:pt x="335" y="498"/>
                    </a:lnTo>
                    <a:lnTo>
                      <a:pt x="339" y="498"/>
                    </a:lnTo>
                    <a:lnTo>
                      <a:pt x="340" y="499"/>
                    </a:lnTo>
                    <a:lnTo>
                      <a:pt x="342" y="499"/>
                    </a:lnTo>
                    <a:lnTo>
                      <a:pt x="344" y="501"/>
                    </a:lnTo>
                    <a:lnTo>
                      <a:pt x="347" y="506"/>
                    </a:lnTo>
                    <a:lnTo>
                      <a:pt x="351" y="511"/>
                    </a:lnTo>
                    <a:lnTo>
                      <a:pt x="352" y="513"/>
                    </a:lnTo>
                    <a:lnTo>
                      <a:pt x="354" y="518"/>
                    </a:lnTo>
                    <a:lnTo>
                      <a:pt x="354" y="525"/>
                    </a:lnTo>
                    <a:lnTo>
                      <a:pt x="354" y="530"/>
                    </a:lnTo>
                    <a:lnTo>
                      <a:pt x="354" y="535"/>
                    </a:lnTo>
                    <a:lnTo>
                      <a:pt x="357" y="545"/>
                    </a:lnTo>
                    <a:lnTo>
                      <a:pt x="349" y="547"/>
                    </a:lnTo>
                    <a:lnTo>
                      <a:pt x="344" y="547"/>
                    </a:lnTo>
                    <a:lnTo>
                      <a:pt x="342" y="547"/>
                    </a:lnTo>
                    <a:lnTo>
                      <a:pt x="339" y="547"/>
                    </a:lnTo>
                    <a:lnTo>
                      <a:pt x="335" y="547"/>
                    </a:lnTo>
                    <a:lnTo>
                      <a:pt x="334" y="547"/>
                    </a:lnTo>
                    <a:lnTo>
                      <a:pt x="332" y="547"/>
                    </a:lnTo>
                    <a:lnTo>
                      <a:pt x="330" y="547"/>
                    </a:lnTo>
                    <a:lnTo>
                      <a:pt x="329" y="547"/>
                    </a:lnTo>
                    <a:lnTo>
                      <a:pt x="327" y="547"/>
                    </a:lnTo>
                    <a:lnTo>
                      <a:pt x="325" y="547"/>
                    </a:lnTo>
                    <a:lnTo>
                      <a:pt x="324" y="547"/>
                    </a:lnTo>
                    <a:lnTo>
                      <a:pt x="322" y="547"/>
                    </a:lnTo>
                    <a:lnTo>
                      <a:pt x="315" y="549"/>
                    </a:lnTo>
                    <a:lnTo>
                      <a:pt x="313" y="549"/>
                    </a:lnTo>
                    <a:lnTo>
                      <a:pt x="307" y="549"/>
                    </a:lnTo>
                    <a:lnTo>
                      <a:pt x="305" y="549"/>
                    </a:lnTo>
                    <a:lnTo>
                      <a:pt x="300" y="549"/>
                    </a:lnTo>
                    <a:lnTo>
                      <a:pt x="298" y="549"/>
                    </a:lnTo>
                    <a:lnTo>
                      <a:pt x="295" y="549"/>
                    </a:lnTo>
                    <a:lnTo>
                      <a:pt x="288" y="549"/>
                    </a:lnTo>
                    <a:lnTo>
                      <a:pt x="286" y="549"/>
                    </a:lnTo>
                    <a:lnTo>
                      <a:pt x="283" y="549"/>
                    </a:lnTo>
                    <a:lnTo>
                      <a:pt x="278" y="549"/>
                    </a:lnTo>
                    <a:lnTo>
                      <a:pt x="271" y="550"/>
                    </a:lnTo>
                    <a:lnTo>
                      <a:pt x="269" y="550"/>
                    </a:lnTo>
                    <a:lnTo>
                      <a:pt x="268" y="550"/>
                    </a:lnTo>
                    <a:lnTo>
                      <a:pt x="266" y="550"/>
                    </a:lnTo>
                    <a:lnTo>
                      <a:pt x="263" y="550"/>
                    </a:lnTo>
                    <a:lnTo>
                      <a:pt x="257" y="550"/>
                    </a:lnTo>
                    <a:lnTo>
                      <a:pt x="251" y="550"/>
                    </a:lnTo>
                    <a:lnTo>
                      <a:pt x="249" y="550"/>
                    </a:lnTo>
                    <a:lnTo>
                      <a:pt x="247" y="550"/>
                    </a:lnTo>
                    <a:lnTo>
                      <a:pt x="237" y="550"/>
                    </a:lnTo>
                    <a:lnTo>
                      <a:pt x="234" y="550"/>
                    </a:lnTo>
                    <a:lnTo>
                      <a:pt x="227" y="550"/>
                    </a:lnTo>
                    <a:lnTo>
                      <a:pt x="224" y="550"/>
                    </a:lnTo>
                    <a:lnTo>
                      <a:pt x="222" y="550"/>
                    </a:lnTo>
                    <a:lnTo>
                      <a:pt x="222" y="552"/>
                    </a:lnTo>
                    <a:lnTo>
                      <a:pt x="220" y="552"/>
                    </a:lnTo>
                    <a:lnTo>
                      <a:pt x="218" y="552"/>
                    </a:lnTo>
                    <a:lnTo>
                      <a:pt x="217" y="552"/>
                    </a:lnTo>
                    <a:lnTo>
                      <a:pt x="215" y="552"/>
                    </a:lnTo>
                    <a:lnTo>
                      <a:pt x="213" y="552"/>
                    </a:lnTo>
                    <a:lnTo>
                      <a:pt x="212" y="552"/>
                    </a:lnTo>
                    <a:lnTo>
                      <a:pt x="208" y="552"/>
                    </a:lnTo>
                    <a:lnTo>
                      <a:pt x="207" y="552"/>
                    </a:lnTo>
                    <a:lnTo>
                      <a:pt x="202" y="552"/>
                    </a:lnTo>
                    <a:lnTo>
                      <a:pt x="191" y="552"/>
                    </a:lnTo>
                    <a:lnTo>
                      <a:pt x="185" y="552"/>
                    </a:lnTo>
                    <a:lnTo>
                      <a:pt x="183" y="552"/>
                    </a:lnTo>
                    <a:lnTo>
                      <a:pt x="174" y="552"/>
                    </a:lnTo>
                    <a:lnTo>
                      <a:pt x="168" y="552"/>
                    </a:lnTo>
                    <a:lnTo>
                      <a:pt x="166" y="552"/>
                    </a:lnTo>
                    <a:lnTo>
                      <a:pt x="163" y="552"/>
                    </a:lnTo>
                    <a:lnTo>
                      <a:pt x="161" y="552"/>
                    </a:lnTo>
                    <a:lnTo>
                      <a:pt x="156" y="552"/>
                    </a:lnTo>
                    <a:lnTo>
                      <a:pt x="152" y="552"/>
                    </a:lnTo>
                    <a:lnTo>
                      <a:pt x="137" y="552"/>
                    </a:lnTo>
                    <a:lnTo>
                      <a:pt x="135" y="552"/>
                    </a:lnTo>
                    <a:lnTo>
                      <a:pt x="134" y="552"/>
                    </a:lnTo>
                    <a:lnTo>
                      <a:pt x="132" y="552"/>
                    </a:lnTo>
                    <a:lnTo>
                      <a:pt x="130" y="552"/>
                    </a:lnTo>
                    <a:lnTo>
                      <a:pt x="129" y="552"/>
                    </a:lnTo>
                    <a:lnTo>
                      <a:pt x="127" y="552"/>
                    </a:lnTo>
                    <a:lnTo>
                      <a:pt x="125" y="552"/>
                    </a:lnTo>
                    <a:lnTo>
                      <a:pt x="122" y="552"/>
                    </a:lnTo>
                    <a:lnTo>
                      <a:pt x="119" y="554"/>
                    </a:lnTo>
                    <a:lnTo>
                      <a:pt x="119" y="552"/>
                    </a:lnTo>
                    <a:lnTo>
                      <a:pt x="119" y="554"/>
                    </a:lnTo>
                    <a:lnTo>
                      <a:pt x="117" y="554"/>
                    </a:lnTo>
                    <a:lnTo>
                      <a:pt x="113" y="554"/>
                    </a:lnTo>
                    <a:lnTo>
                      <a:pt x="107" y="554"/>
                    </a:lnTo>
                    <a:lnTo>
                      <a:pt x="105" y="554"/>
                    </a:lnTo>
                    <a:lnTo>
                      <a:pt x="103" y="554"/>
                    </a:lnTo>
                    <a:lnTo>
                      <a:pt x="102" y="554"/>
                    </a:lnTo>
                    <a:lnTo>
                      <a:pt x="100" y="554"/>
                    </a:lnTo>
                    <a:lnTo>
                      <a:pt x="98" y="554"/>
                    </a:lnTo>
                    <a:lnTo>
                      <a:pt x="85" y="554"/>
                    </a:lnTo>
                    <a:lnTo>
                      <a:pt x="80" y="554"/>
                    </a:lnTo>
                    <a:lnTo>
                      <a:pt x="78" y="554"/>
                    </a:lnTo>
                    <a:lnTo>
                      <a:pt x="76" y="554"/>
                    </a:lnTo>
                    <a:lnTo>
                      <a:pt x="66" y="554"/>
                    </a:lnTo>
                    <a:lnTo>
                      <a:pt x="56" y="554"/>
                    </a:lnTo>
                    <a:lnTo>
                      <a:pt x="49" y="554"/>
                    </a:lnTo>
                    <a:lnTo>
                      <a:pt x="47" y="554"/>
                    </a:lnTo>
                    <a:lnTo>
                      <a:pt x="41" y="554"/>
                    </a:lnTo>
                    <a:lnTo>
                      <a:pt x="41" y="545"/>
                    </a:lnTo>
                    <a:lnTo>
                      <a:pt x="41" y="543"/>
                    </a:lnTo>
                    <a:lnTo>
                      <a:pt x="41" y="537"/>
                    </a:lnTo>
                    <a:lnTo>
                      <a:pt x="41" y="535"/>
                    </a:lnTo>
                    <a:lnTo>
                      <a:pt x="41" y="525"/>
                    </a:lnTo>
                    <a:lnTo>
                      <a:pt x="41" y="520"/>
                    </a:lnTo>
                    <a:lnTo>
                      <a:pt x="41" y="518"/>
                    </a:lnTo>
                    <a:lnTo>
                      <a:pt x="41" y="511"/>
                    </a:lnTo>
                    <a:lnTo>
                      <a:pt x="41" y="510"/>
                    </a:lnTo>
                    <a:lnTo>
                      <a:pt x="41" y="508"/>
                    </a:lnTo>
                    <a:lnTo>
                      <a:pt x="41" y="506"/>
                    </a:lnTo>
                    <a:lnTo>
                      <a:pt x="41" y="504"/>
                    </a:lnTo>
                    <a:lnTo>
                      <a:pt x="41" y="503"/>
                    </a:lnTo>
                    <a:lnTo>
                      <a:pt x="42" y="488"/>
                    </a:lnTo>
                    <a:lnTo>
                      <a:pt x="42" y="482"/>
                    </a:lnTo>
                    <a:lnTo>
                      <a:pt x="42" y="481"/>
                    </a:lnTo>
                    <a:lnTo>
                      <a:pt x="42" y="479"/>
                    </a:lnTo>
                    <a:lnTo>
                      <a:pt x="42" y="477"/>
                    </a:lnTo>
                    <a:lnTo>
                      <a:pt x="42" y="476"/>
                    </a:lnTo>
                    <a:lnTo>
                      <a:pt x="42" y="474"/>
                    </a:lnTo>
                    <a:lnTo>
                      <a:pt x="42" y="472"/>
                    </a:lnTo>
                    <a:lnTo>
                      <a:pt x="42" y="469"/>
                    </a:lnTo>
                    <a:lnTo>
                      <a:pt x="42" y="464"/>
                    </a:lnTo>
                    <a:lnTo>
                      <a:pt x="42" y="462"/>
                    </a:lnTo>
                    <a:lnTo>
                      <a:pt x="42" y="459"/>
                    </a:lnTo>
                    <a:lnTo>
                      <a:pt x="42" y="457"/>
                    </a:lnTo>
                    <a:lnTo>
                      <a:pt x="42" y="455"/>
                    </a:lnTo>
                    <a:lnTo>
                      <a:pt x="42" y="447"/>
                    </a:lnTo>
                    <a:lnTo>
                      <a:pt x="42" y="440"/>
                    </a:lnTo>
                    <a:lnTo>
                      <a:pt x="42" y="435"/>
                    </a:lnTo>
                    <a:lnTo>
                      <a:pt x="42" y="433"/>
                    </a:lnTo>
                    <a:lnTo>
                      <a:pt x="42" y="432"/>
                    </a:lnTo>
                    <a:lnTo>
                      <a:pt x="42" y="430"/>
                    </a:lnTo>
                    <a:lnTo>
                      <a:pt x="42" y="421"/>
                    </a:lnTo>
                    <a:lnTo>
                      <a:pt x="42" y="420"/>
                    </a:lnTo>
                    <a:lnTo>
                      <a:pt x="42" y="415"/>
                    </a:lnTo>
                    <a:lnTo>
                      <a:pt x="42" y="413"/>
                    </a:lnTo>
                    <a:lnTo>
                      <a:pt x="42" y="408"/>
                    </a:lnTo>
                    <a:lnTo>
                      <a:pt x="42" y="406"/>
                    </a:lnTo>
                    <a:lnTo>
                      <a:pt x="42" y="403"/>
                    </a:lnTo>
                    <a:lnTo>
                      <a:pt x="42" y="399"/>
                    </a:lnTo>
                    <a:lnTo>
                      <a:pt x="42" y="394"/>
                    </a:lnTo>
                    <a:lnTo>
                      <a:pt x="42" y="393"/>
                    </a:lnTo>
                    <a:lnTo>
                      <a:pt x="42" y="386"/>
                    </a:lnTo>
                    <a:lnTo>
                      <a:pt x="42" y="384"/>
                    </a:lnTo>
                    <a:lnTo>
                      <a:pt x="42" y="383"/>
                    </a:lnTo>
                    <a:lnTo>
                      <a:pt x="41" y="381"/>
                    </a:lnTo>
                    <a:lnTo>
                      <a:pt x="41" y="377"/>
                    </a:lnTo>
                    <a:lnTo>
                      <a:pt x="37" y="376"/>
                    </a:lnTo>
                    <a:lnTo>
                      <a:pt x="32" y="374"/>
                    </a:lnTo>
                    <a:lnTo>
                      <a:pt x="29" y="372"/>
                    </a:lnTo>
                    <a:lnTo>
                      <a:pt x="25" y="369"/>
                    </a:lnTo>
                    <a:lnTo>
                      <a:pt x="25" y="367"/>
                    </a:lnTo>
                    <a:lnTo>
                      <a:pt x="25" y="366"/>
                    </a:lnTo>
                    <a:lnTo>
                      <a:pt x="24" y="362"/>
                    </a:lnTo>
                    <a:lnTo>
                      <a:pt x="22" y="360"/>
                    </a:lnTo>
                    <a:lnTo>
                      <a:pt x="20" y="357"/>
                    </a:lnTo>
                    <a:lnTo>
                      <a:pt x="19" y="355"/>
                    </a:lnTo>
                    <a:lnTo>
                      <a:pt x="19" y="354"/>
                    </a:lnTo>
                    <a:lnTo>
                      <a:pt x="19" y="352"/>
                    </a:lnTo>
                    <a:lnTo>
                      <a:pt x="19" y="350"/>
                    </a:lnTo>
                    <a:lnTo>
                      <a:pt x="20" y="350"/>
                    </a:lnTo>
                    <a:lnTo>
                      <a:pt x="25" y="345"/>
                    </a:lnTo>
                    <a:lnTo>
                      <a:pt x="27" y="344"/>
                    </a:lnTo>
                    <a:lnTo>
                      <a:pt x="29" y="342"/>
                    </a:lnTo>
                    <a:lnTo>
                      <a:pt x="30" y="342"/>
                    </a:lnTo>
                    <a:lnTo>
                      <a:pt x="34" y="335"/>
                    </a:lnTo>
                    <a:lnTo>
                      <a:pt x="36" y="333"/>
                    </a:lnTo>
                    <a:lnTo>
                      <a:pt x="36" y="330"/>
                    </a:lnTo>
                    <a:lnTo>
                      <a:pt x="36" y="328"/>
                    </a:lnTo>
                    <a:lnTo>
                      <a:pt x="36" y="327"/>
                    </a:lnTo>
                    <a:lnTo>
                      <a:pt x="36" y="325"/>
                    </a:lnTo>
                    <a:lnTo>
                      <a:pt x="36" y="323"/>
                    </a:lnTo>
                    <a:lnTo>
                      <a:pt x="36" y="322"/>
                    </a:lnTo>
                    <a:lnTo>
                      <a:pt x="36" y="315"/>
                    </a:lnTo>
                    <a:lnTo>
                      <a:pt x="36" y="313"/>
                    </a:lnTo>
                    <a:lnTo>
                      <a:pt x="36" y="311"/>
                    </a:lnTo>
                    <a:lnTo>
                      <a:pt x="37" y="310"/>
                    </a:lnTo>
                    <a:lnTo>
                      <a:pt x="36" y="308"/>
                    </a:lnTo>
                    <a:lnTo>
                      <a:pt x="36" y="301"/>
                    </a:lnTo>
                    <a:lnTo>
                      <a:pt x="34" y="301"/>
                    </a:lnTo>
                    <a:lnTo>
                      <a:pt x="34" y="293"/>
                    </a:lnTo>
                    <a:lnTo>
                      <a:pt x="34" y="288"/>
                    </a:lnTo>
                    <a:lnTo>
                      <a:pt x="32" y="284"/>
                    </a:lnTo>
                    <a:lnTo>
                      <a:pt x="30" y="281"/>
                    </a:lnTo>
                    <a:lnTo>
                      <a:pt x="27" y="276"/>
                    </a:lnTo>
                    <a:lnTo>
                      <a:pt x="25" y="266"/>
                    </a:lnTo>
                    <a:lnTo>
                      <a:pt x="24" y="259"/>
                    </a:lnTo>
                    <a:lnTo>
                      <a:pt x="24" y="252"/>
                    </a:lnTo>
                    <a:lnTo>
                      <a:pt x="22" y="240"/>
                    </a:lnTo>
                    <a:lnTo>
                      <a:pt x="25" y="232"/>
                    </a:lnTo>
                    <a:lnTo>
                      <a:pt x="24" y="230"/>
                    </a:lnTo>
                    <a:lnTo>
                      <a:pt x="22" y="227"/>
                    </a:lnTo>
                    <a:lnTo>
                      <a:pt x="22" y="223"/>
                    </a:lnTo>
                    <a:lnTo>
                      <a:pt x="22" y="211"/>
                    </a:lnTo>
                    <a:lnTo>
                      <a:pt x="22" y="210"/>
                    </a:lnTo>
                    <a:lnTo>
                      <a:pt x="22" y="201"/>
                    </a:lnTo>
                    <a:lnTo>
                      <a:pt x="20" y="188"/>
                    </a:lnTo>
                    <a:lnTo>
                      <a:pt x="20" y="184"/>
                    </a:lnTo>
                    <a:lnTo>
                      <a:pt x="20" y="176"/>
                    </a:lnTo>
                    <a:lnTo>
                      <a:pt x="20" y="167"/>
                    </a:lnTo>
                    <a:lnTo>
                      <a:pt x="19" y="161"/>
                    </a:lnTo>
                    <a:lnTo>
                      <a:pt x="14" y="147"/>
                    </a:lnTo>
                    <a:lnTo>
                      <a:pt x="12" y="142"/>
                    </a:lnTo>
                    <a:lnTo>
                      <a:pt x="12" y="140"/>
                    </a:lnTo>
                    <a:lnTo>
                      <a:pt x="8" y="123"/>
                    </a:lnTo>
                    <a:lnTo>
                      <a:pt x="7" y="123"/>
                    </a:lnTo>
                    <a:lnTo>
                      <a:pt x="5" y="118"/>
                    </a:lnTo>
                    <a:lnTo>
                      <a:pt x="5" y="113"/>
                    </a:lnTo>
                    <a:lnTo>
                      <a:pt x="5" y="111"/>
                    </a:lnTo>
                    <a:lnTo>
                      <a:pt x="5" y="106"/>
                    </a:lnTo>
                    <a:lnTo>
                      <a:pt x="7" y="103"/>
                    </a:lnTo>
                    <a:lnTo>
                      <a:pt x="7" y="98"/>
                    </a:lnTo>
                    <a:lnTo>
                      <a:pt x="5" y="96"/>
                    </a:lnTo>
                    <a:lnTo>
                      <a:pt x="5" y="91"/>
                    </a:lnTo>
                    <a:lnTo>
                      <a:pt x="7" y="89"/>
                    </a:lnTo>
                    <a:lnTo>
                      <a:pt x="7" y="81"/>
                    </a:lnTo>
                    <a:lnTo>
                      <a:pt x="5" y="79"/>
                    </a:lnTo>
                    <a:lnTo>
                      <a:pt x="3" y="78"/>
                    </a:lnTo>
                    <a:lnTo>
                      <a:pt x="8" y="66"/>
                    </a:lnTo>
                    <a:lnTo>
                      <a:pt x="5" y="59"/>
                    </a:lnTo>
                    <a:lnTo>
                      <a:pt x="5" y="56"/>
                    </a:lnTo>
                    <a:lnTo>
                      <a:pt x="2" y="47"/>
                    </a:lnTo>
                    <a:lnTo>
                      <a:pt x="0" y="40"/>
                    </a:lnTo>
                    <a:lnTo>
                      <a:pt x="0" y="39"/>
                    </a:lnTo>
                    <a:lnTo>
                      <a:pt x="0" y="37"/>
                    </a:lnTo>
                    <a:lnTo>
                      <a:pt x="0" y="35"/>
                    </a:lnTo>
                    <a:lnTo>
                      <a:pt x="2" y="35"/>
                    </a:lnTo>
                    <a:lnTo>
                      <a:pt x="46" y="35"/>
                    </a:lnTo>
                    <a:lnTo>
                      <a:pt x="103" y="35"/>
                    </a:lnTo>
                    <a:lnTo>
                      <a:pt x="105" y="35"/>
                    </a:lnTo>
                    <a:lnTo>
                      <a:pt x="107" y="35"/>
                    </a:lnTo>
                    <a:lnTo>
                      <a:pt x="115" y="35"/>
                    </a:lnTo>
                    <a:lnTo>
                      <a:pt x="115" y="18"/>
                    </a:lnTo>
                    <a:lnTo>
                      <a:pt x="115" y="12"/>
                    </a:lnTo>
                    <a:lnTo>
                      <a:pt x="115" y="6"/>
                    </a:lnTo>
                    <a:lnTo>
                      <a:pt x="115" y="3"/>
                    </a:lnTo>
                    <a:lnTo>
                      <a:pt x="115" y="1"/>
                    </a:lnTo>
                    <a:lnTo>
                      <a:pt x="115" y="0"/>
                    </a:lnTo>
                    <a:lnTo>
                      <a:pt x="117" y="1"/>
                    </a:lnTo>
                    <a:close/>
                  </a:path>
                </a:pathLst>
              </a:custGeom>
              <a:solidFill>
                <a:srgbClr val="A1C7FF"/>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58" name="Freeform 49"/>
              <p:cNvSpPr>
                <a:spLocks noEditPoints="1"/>
              </p:cNvSpPr>
              <p:nvPr/>
            </p:nvSpPr>
            <p:spPr bwMode="auto">
              <a:xfrm>
                <a:off x="6735763" y="3748088"/>
                <a:ext cx="384175" cy="719138"/>
              </a:xfrm>
              <a:custGeom>
                <a:avLst/>
                <a:gdLst>
                  <a:gd name="T0" fmla="*/ 236 w 242"/>
                  <a:gd name="T1" fmla="*/ 444 h 453"/>
                  <a:gd name="T2" fmla="*/ 198 w 242"/>
                  <a:gd name="T3" fmla="*/ 446 h 453"/>
                  <a:gd name="T4" fmla="*/ 205 w 242"/>
                  <a:gd name="T5" fmla="*/ 444 h 453"/>
                  <a:gd name="T6" fmla="*/ 190 w 242"/>
                  <a:gd name="T7" fmla="*/ 444 h 453"/>
                  <a:gd name="T8" fmla="*/ 231 w 242"/>
                  <a:gd name="T9" fmla="*/ 443 h 453"/>
                  <a:gd name="T10" fmla="*/ 215 w 242"/>
                  <a:gd name="T11" fmla="*/ 443 h 453"/>
                  <a:gd name="T12" fmla="*/ 225 w 242"/>
                  <a:gd name="T13" fmla="*/ 9 h 453"/>
                  <a:gd name="T14" fmla="*/ 227 w 242"/>
                  <a:gd name="T15" fmla="*/ 65 h 453"/>
                  <a:gd name="T16" fmla="*/ 225 w 242"/>
                  <a:gd name="T17" fmla="*/ 131 h 453"/>
                  <a:gd name="T18" fmla="*/ 225 w 242"/>
                  <a:gd name="T19" fmla="*/ 192 h 453"/>
                  <a:gd name="T20" fmla="*/ 224 w 242"/>
                  <a:gd name="T21" fmla="*/ 275 h 453"/>
                  <a:gd name="T22" fmla="*/ 229 w 242"/>
                  <a:gd name="T23" fmla="*/ 332 h 453"/>
                  <a:gd name="T24" fmla="*/ 237 w 242"/>
                  <a:gd name="T25" fmla="*/ 399 h 453"/>
                  <a:gd name="T26" fmla="*/ 241 w 242"/>
                  <a:gd name="T27" fmla="*/ 429 h 453"/>
                  <a:gd name="T28" fmla="*/ 234 w 242"/>
                  <a:gd name="T29" fmla="*/ 432 h 453"/>
                  <a:gd name="T30" fmla="*/ 222 w 242"/>
                  <a:gd name="T31" fmla="*/ 431 h 453"/>
                  <a:gd name="T32" fmla="*/ 210 w 242"/>
                  <a:gd name="T33" fmla="*/ 427 h 453"/>
                  <a:gd name="T34" fmla="*/ 195 w 242"/>
                  <a:gd name="T35" fmla="*/ 431 h 453"/>
                  <a:gd name="T36" fmla="*/ 176 w 242"/>
                  <a:gd name="T37" fmla="*/ 436 h 453"/>
                  <a:gd name="T38" fmla="*/ 173 w 242"/>
                  <a:gd name="T39" fmla="*/ 438 h 453"/>
                  <a:gd name="T40" fmla="*/ 164 w 242"/>
                  <a:gd name="T41" fmla="*/ 449 h 453"/>
                  <a:gd name="T42" fmla="*/ 159 w 242"/>
                  <a:gd name="T43" fmla="*/ 453 h 453"/>
                  <a:gd name="T44" fmla="*/ 151 w 242"/>
                  <a:gd name="T45" fmla="*/ 438 h 453"/>
                  <a:gd name="T46" fmla="*/ 134 w 242"/>
                  <a:gd name="T47" fmla="*/ 402 h 453"/>
                  <a:gd name="T48" fmla="*/ 137 w 242"/>
                  <a:gd name="T49" fmla="*/ 378 h 453"/>
                  <a:gd name="T50" fmla="*/ 117 w 242"/>
                  <a:gd name="T51" fmla="*/ 378 h 453"/>
                  <a:gd name="T52" fmla="*/ 88 w 242"/>
                  <a:gd name="T53" fmla="*/ 382 h 453"/>
                  <a:gd name="T54" fmla="*/ 65 w 242"/>
                  <a:gd name="T55" fmla="*/ 382 h 453"/>
                  <a:gd name="T56" fmla="*/ 34 w 242"/>
                  <a:gd name="T57" fmla="*/ 383 h 453"/>
                  <a:gd name="T58" fmla="*/ 5 w 242"/>
                  <a:gd name="T59" fmla="*/ 383 h 453"/>
                  <a:gd name="T60" fmla="*/ 4 w 242"/>
                  <a:gd name="T61" fmla="*/ 361 h 453"/>
                  <a:gd name="T62" fmla="*/ 5 w 242"/>
                  <a:gd name="T63" fmla="*/ 353 h 453"/>
                  <a:gd name="T64" fmla="*/ 7 w 242"/>
                  <a:gd name="T65" fmla="*/ 338 h 453"/>
                  <a:gd name="T66" fmla="*/ 14 w 242"/>
                  <a:gd name="T67" fmla="*/ 331 h 453"/>
                  <a:gd name="T68" fmla="*/ 14 w 242"/>
                  <a:gd name="T69" fmla="*/ 327 h 453"/>
                  <a:gd name="T70" fmla="*/ 17 w 242"/>
                  <a:gd name="T71" fmla="*/ 314 h 453"/>
                  <a:gd name="T72" fmla="*/ 32 w 242"/>
                  <a:gd name="T73" fmla="*/ 294 h 453"/>
                  <a:gd name="T74" fmla="*/ 29 w 242"/>
                  <a:gd name="T75" fmla="*/ 278 h 453"/>
                  <a:gd name="T76" fmla="*/ 39 w 242"/>
                  <a:gd name="T77" fmla="*/ 270 h 453"/>
                  <a:gd name="T78" fmla="*/ 39 w 242"/>
                  <a:gd name="T79" fmla="*/ 256 h 453"/>
                  <a:gd name="T80" fmla="*/ 31 w 242"/>
                  <a:gd name="T81" fmla="*/ 246 h 453"/>
                  <a:gd name="T82" fmla="*/ 29 w 242"/>
                  <a:gd name="T83" fmla="*/ 234 h 453"/>
                  <a:gd name="T84" fmla="*/ 34 w 242"/>
                  <a:gd name="T85" fmla="*/ 224 h 453"/>
                  <a:gd name="T86" fmla="*/ 27 w 242"/>
                  <a:gd name="T87" fmla="*/ 214 h 453"/>
                  <a:gd name="T88" fmla="*/ 31 w 242"/>
                  <a:gd name="T89" fmla="*/ 200 h 453"/>
                  <a:gd name="T90" fmla="*/ 24 w 242"/>
                  <a:gd name="T91" fmla="*/ 207 h 453"/>
                  <a:gd name="T92" fmla="*/ 31 w 242"/>
                  <a:gd name="T93" fmla="*/ 178 h 453"/>
                  <a:gd name="T94" fmla="*/ 19 w 242"/>
                  <a:gd name="T95" fmla="*/ 150 h 453"/>
                  <a:gd name="T96" fmla="*/ 21 w 242"/>
                  <a:gd name="T97" fmla="*/ 139 h 453"/>
                  <a:gd name="T98" fmla="*/ 24 w 242"/>
                  <a:gd name="T99" fmla="*/ 131 h 453"/>
                  <a:gd name="T100" fmla="*/ 31 w 242"/>
                  <a:gd name="T101" fmla="*/ 105 h 453"/>
                  <a:gd name="T102" fmla="*/ 36 w 242"/>
                  <a:gd name="T103" fmla="*/ 94 h 453"/>
                  <a:gd name="T104" fmla="*/ 41 w 242"/>
                  <a:gd name="T105" fmla="*/ 83 h 453"/>
                  <a:gd name="T106" fmla="*/ 58 w 242"/>
                  <a:gd name="T107" fmla="*/ 45 h 453"/>
                  <a:gd name="T108" fmla="*/ 61 w 242"/>
                  <a:gd name="T109" fmla="*/ 38 h 453"/>
                  <a:gd name="T110" fmla="*/ 65 w 242"/>
                  <a:gd name="T111" fmla="*/ 26 h 453"/>
                  <a:gd name="T112" fmla="*/ 80 w 242"/>
                  <a:gd name="T113" fmla="*/ 19 h 453"/>
                  <a:gd name="T114" fmla="*/ 115 w 242"/>
                  <a:gd name="T115" fmla="*/ 7 h 453"/>
                  <a:gd name="T116" fmla="*/ 178 w 242"/>
                  <a:gd name="T117" fmla="*/ 4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42" h="453">
                    <a:moveTo>
                      <a:pt x="237" y="444"/>
                    </a:moveTo>
                    <a:lnTo>
                      <a:pt x="239" y="444"/>
                    </a:lnTo>
                    <a:lnTo>
                      <a:pt x="242" y="443"/>
                    </a:lnTo>
                    <a:lnTo>
                      <a:pt x="242" y="444"/>
                    </a:lnTo>
                    <a:lnTo>
                      <a:pt x="241" y="444"/>
                    </a:lnTo>
                    <a:lnTo>
                      <a:pt x="237" y="444"/>
                    </a:lnTo>
                    <a:lnTo>
                      <a:pt x="236" y="444"/>
                    </a:lnTo>
                    <a:lnTo>
                      <a:pt x="234" y="444"/>
                    </a:lnTo>
                    <a:lnTo>
                      <a:pt x="234" y="443"/>
                    </a:lnTo>
                    <a:lnTo>
                      <a:pt x="237" y="444"/>
                    </a:lnTo>
                    <a:close/>
                    <a:moveTo>
                      <a:pt x="205" y="446"/>
                    </a:moveTo>
                    <a:lnTo>
                      <a:pt x="202" y="446"/>
                    </a:lnTo>
                    <a:lnTo>
                      <a:pt x="200" y="446"/>
                    </a:lnTo>
                    <a:lnTo>
                      <a:pt x="198" y="446"/>
                    </a:lnTo>
                    <a:lnTo>
                      <a:pt x="200" y="446"/>
                    </a:lnTo>
                    <a:lnTo>
                      <a:pt x="202" y="446"/>
                    </a:lnTo>
                    <a:lnTo>
                      <a:pt x="203" y="446"/>
                    </a:lnTo>
                    <a:lnTo>
                      <a:pt x="205" y="444"/>
                    </a:lnTo>
                    <a:lnTo>
                      <a:pt x="205" y="443"/>
                    </a:lnTo>
                    <a:lnTo>
                      <a:pt x="207" y="443"/>
                    </a:lnTo>
                    <a:lnTo>
                      <a:pt x="205" y="444"/>
                    </a:lnTo>
                    <a:lnTo>
                      <a:pt x="205" y="446"/>
                    </a:lnTo>
                    <a:close/>
                    <a:moveTo>
                      <a:pt x="193" y="444"/>
                    </a:moveTo>
                    <a:lnTo>
                      <a:pt x="192" y="446"/>
                    </a:lnTo>
                    <a:lnTo>
                      <a:pt x="192" y="448"/>
                    </a:lnTo>
                    <a:lnTo>
                      <a:pt x="190" y="446"/>
                    </a:lnTo>
                    <a:lnTo>
                      <a:pt x="187" y="446"/>
                    </a:lnTo>
                    <a:lnTo>
                      <a:pt x="190" y="444"/>
                    </a:lnTo>
                    <a:lnTo>
                      <a:pt x="192" y="444"/>
                    </a:lnTo>
                    <a:lnTo>
                      <a:pt x="193" y="443"/>
                    </a:lnTo>
                    <a:lnTo>
                      <a:pt x="193" y="444"/>
                    </a:lnTo>
                    <a:close/>
                    <a:moveTo>
                      <a:pt x="219" y="441"/>
                    </a:moveTo>
                    <a:lnTo>
                      <a:pt x="222" y="443"/>
                    </a:lnTo>
                    <a:lnTo>
                      <a:pt x="229" y="443"/>
                    </a:lnTo>
                    <a:lnTo>
                      <a:pt x="231" y="443"/>
                    </a:lnTo>
                    <a:lnTo>
                      <a:pt x="229" y="443"/>
                    </a:lnTo>
                    <a:lnTo>
                      <a:pt x="229" y="444"/>
                    </a:lnTo>
                    <a:lnTo>
                      <a:pt x="225" y="443"/>
                    </a:lnTo>
                    <a:lnTo>
                      <a:pt x="222" y="443"/>
                    </a:lnTo>
                    <a:lnTo>
                      <a:pt x="219" y="443"/>
                    </a:lnTo>
                    <a:lnTo>
                      <a:pt x="217" y="443"/>
                    </a:lnTo>
                    <a:lnTo>
                      <a:pt x="215" y="443"/>
                    </a:lnTo>
                    <a:lnTo>
                      <a:pt x="214" y="443"/>
                    </a:lnTo>
                    <a:lnTo>
                      <a:pt x="217" y="443"/>
                    </a:lnTo>
                    <a:lnTo>
                      <a:pt x="219" y="441"/>
                    </a:lnTo>
                    <a:close/>
                    <a:moveTo>
                      <a:pt x="209" y="0"/>
                    </a:moveTo>
                    <a:lnTo>
                      <a:pt x="217" y="0"/>
                    </a:lnTo>
                    <a:lnTo>
                      <a:pt x="220" y="0"/>
                    </a:lnTo>
                    <a:lnTo>
                      <a:pt x="225" y="9"/>
                    </a:lnTo>
                    <a:lnTo>
                      <a:pt x="227" y="9"/>
                    </a:lnTo>
                    <a:lnTo>
                      <a:pt x="227" y="24"/>
                    </a:lnTo>
                    <a:lnTo>
                      <a:pt x="227" y="38"/>
                    </a:lnTo>
                    <a:lnTo>
                      <a:pt x="227" y="50"/>
                    </a:lnTo>
                    <a:lnTo>
                      <a:pt x="227" y="56"/>
                    </a:lnTo>
                    <a:lnTo>
                      <a:pt x="227" y="63"/>
                    </a:lnTo>
                    <a:lnTo>
                      <a:pt x="227" y="65"/>
                    </a:lnTo>
                    <a:lnTo>
                      <a:pt x="227" y="85"/>
                    </a:lnTo>
                    <a:lnTo>
                      <a:pt x="227" y="87"/>
                    </a:lnTo>
                    <a:lnTo>
                      <a:pt x="227" y="100"/>
                    </a:lnTo>
                    <a:lnTo>
                      <a:pt x="227" y="116"/>
                    </a:lnTo>
                    <a:lnTo>
                      <a:pt x="225" y="121"/>
                    </a:lnTo>
                    <a:lnTo>
                      <a:pt x="225" y="122"/>
                    </a:lnTo>
                    <a:lnTo>
                      <a:pt x="225" y="131"/>
                    </a:lnTo>
                    <a:lnTo>
                      <a:pt x="225" y="133"/>
                    </a:lnTo>
                    <a:lnTo>
                      <a:pt x="225" y="136"/>
                    </a:lnTo>
                    <a:lnTo>
                      <a:pt x="225" y="138"/>
                    </a:lnTo>
                    <a:lnTo>
                      <a:pt x="225" y="150"/>
                    </a:lnTo>
                    <a:lnTo>
                      <a:pt x="225" y="160"/>
                    </a:lnTo>
                    <a:lnTo>
                      <a:pt x="225" y="187"/>
                    </a:lnTo>
                    <a:lnTo>
                      <a:pt x="225" y="192"/>
                    </a:lnTo>
                    <a:lnTo>
                      <a:pt x="225" y="221"/>
                    </a:lnTo>
                    <a:lnTo>
                      <a:pt x="225" y="226"/>
                    </a:lnTo>
                    <a:lnTo>
                      <a:pt x="225" y="238"/>
                    </a:lnTo>
                    <a:lnTo>
                      <a:pt x="225" y="249"/>
                    </a:lnTo>
                    <a:lnTo>
                      <a:pt x="225" y="258"/>
                    </a:lnTo>
                    <a:lnTo>
                      <a:pt x="225" y="263"/>
                    </a:lnTo>
                    <a:lnTo>
                      <a:pt x="224" y="275"/>
                    </a:lnTo>
                    <a:lnTo>
                      <a:pt x="224" y="285"/>
                    </a:lnTo>
                    <a:lnTo>
                      <a:pt x="224" y="288"/>
                    </a:lnTo>
                    <a:lnTo>
                      <a:pt x="225" y="294"/>
                    </a:lnTo>
                    <a:lnTo>
                      <a:pt x="225" y="307"/>
                    </a:lnTo>
                    <a:lnTo>
                      <a:pt x="227" y="314"/>
                    </a:lnTo>
                    <a:lnTo>
                      <a:pt x="229" y="331"/>
                    </a:lnTo>
                    <a:lnTo>
                      <a:pt x="229" y="332"/>
                    </a:lnTo>
                    <a:lnTo>
                      <a:pt x="231" y="338"/>
                    </a:lnTo>
                    <a:lnTo>
                      <a:pt x="232" y="349"/>
                    </a:lnTo>
                    <a:lnTo>
                      <a:pt x="232" y="360"/>
                    </a:lnTo>
                    <a:lnTo>
                      <a:pt x="234" y="371"/>
                    </a:lnTo>
                    <a:lnTo>
                      <a:pt x="237" y="395"/>
                    </a:lnTo>
                    <a:lnTo>
                      <a:pt x="237" y="397"/>
                    </a:lnTo>
                    <a:lnTo>
                      <a:pt x="237" y="399"/>
                    </a:lnTo>
                    <a:lnTo>
                      <a:pt x="237" y="402"/>
                    </a:lnTo>
                    <a:lnTo>
                      <a:pt x="239" y="404"/>
                    </a:lnTo>
                    <a:lnTo>
                      <a:pt x="239" y="405"/>
                    </a:lnTo>
                    <a:lnTo>
                      <a:pt x="239" y="412"/>
                    </a:lnTo>
                    <a:lnTo>
                      <a:pt x="239" y="414"/>
                    </a:lnTo>
                    <a:lnTo>
                      <a:pt x="239" y="415"/>
                    </a:lnTo>
                    <a:lnTo>
                      <a:pt x="241" y="429"/>
                    </a:lnTo>
                    <a:lnTo>
                      <a:pt x="241" y="431"/>
                    </a:lnTo>
                    <a:lnTo>
                      <a:pt x="239" y="431"/>
                    </a:lnTo>
                    <a:lnTo>
                      <a:pt x="237" y="431"/>
                    </a:lnTo>
                    <a:lnTo>
                      <a:pt x="237" y="432"/>
                    </a:lnTo>
                    <a:lnTo>
                      <a:pt x="236" y="434"/>
                    </a:lnTo>
                    <a:lnTo>
                      <a:pt x="234" y="434"/>
                    </a:lnTo>
                    <a:lnTo>
                      <a:pt x="234" y="432"/>
                    </a:lnTo>
                    <a:lnTo>
                      <a:pt x="232" y="432"/>
                    </a:lnTo>
                    <a:lnTo>
                      <a:pt x="231" y="432"/>
                    </a:lnTo>
                    <a:lnTo>
                      <a:pt x="227" y="432"/>
                    </a:lnTo>
                    <a:lnTo>
                      <a:pt x="227" y="431"/>
                    </a:lnTo>
                    <a:lnTo>
                      <a:pt x="225" y="431"/>
                    </a:lnTo>
                    <a:lnTo>
                      <a:pt x="224" y="431"/>
                    </a:lnTo>
                    <a:lnTo>
                      <a:pt x="222" y="431"/>
                    </a:lnTo>
                    <a:lnTo>
                      <a:pt x="220" y="431"/>
                    </a:lnTo>
                    <a:lnTo>
                      <a:pt x="219" y="432"/>
                    </a:lnTo>
                    <a:lnTo>
                      <a:pt x="217" y="432"/>
                    </a:lnTo>
                    <a:lnTo>
                      <a:pt x="215" y="432"/>
                    </a:lnTo>
                    <a:lnTo>
                      <a:pt x="214" y="431"/>
                    </a:lnTo>
                    <a:lnTo>
                      <a:pt x="210" y="429"/>
                    </a:lnTo>
                    <a:lnTo>
                      <a:pt x="210" y="427"/>
                    </a:lnTo>
                    <a:lnTo>
                      <a:pt x="209" y="427"/>
                    </a:lnTo>
                    <a:lnTo>
                      <a:pt x="207" y="429"/>
                    </a:lnTo>
                    <a:lnTo>
                      <a:pt x="207" y="431"/>
                    </a:lnTo>
                    <a:lnTo>
                      <a:pt x="205" y="429"/>
                    </a:lnTo>
                    <a:lnTo>
                      <a:pt x="202" y="429"/>
                    </a:lnTo>
                    <a:lnTo>
                      <a:pt x="198" y="429"/>
                    </a:lnTo>
                    <a:lnTo>
                      <a:pt x="195" y="431"/>
                    </a:lnTo>
                    <a:lnTo>
                      <a:pt x="190" y="432"/>
                    </a:lnTo>
                    <a:lnTo>
                      <a:pt x="183" y="436"/>
                    </a:lnTo>
                    <a:lnTo>
                      <a:pt x="181" y="438"/>
                    </a:lnTo>
                    <a:lnTo>
                      <a:pt x="178" y="439"/>
                    </a:lnTo>
                    <a:lnTo>
                      <a:pt x="176" y="439"/>
                    </a:lnTo>
                    <a:lnTo>
                      <a:pt x="176" y="438"/>
                    </a:lnTo>
                    <a:lnTo>
                      <a:pt x="176" y="436"/>
                    </a:lnTo>
                    <a:lnTo>
                      <a:pt x="175" y="434"/>
                    </a:lnTo>
                    <a:lnTo>
                      <a:pt x="173" y="432"/>
                    </a:lnTo>
                    <a:lnTo>
                      <a:pt x="171" y="434"/>
                    </a:lnTo>
                    <a:lnTo>
                      <a:pt x="170" y="436"/>
                    </a:lnTo>
                    <a:lnTo>
                      <a:pt x="171" y="436"/>
                    </a:lnTo>
                    <a:lnTo>
                      <a:pt x="173" y="436"/>
                    </a:lnTo>
                    <a:lnTo>
                      <a:pt x="173" y="438"/>
                    </a:lnTo>
                    <a:lnTo>
                      <a:pt x="173" y="439"/>
                    </a:lnTo>
                    <a:lnTo>
                      <a:pt x="171" y="441"/>
                    </a:lnTo>
                    <a:lnTo>
                      <a:pt x="170" y="443"/>
                    </a:lnTo>
                    <a:lnTo>
                      <a:pt x="166" y="444"/>
                    </a:lnTo>
                    <a:lnTo>
                      <a:pt x="166" y="446"/>
                    </a:lnTo>
                    <a:lnTo>
                      <a:pt x="166" y="448"/>
                    </a:lnTo>
                    <a:lnTo>
                      <a:pt x="164" y="449"/>
                    </a:lnTo>
                    <a:lnTo>
                      <a:pt x="164" y="451"/>
                    </a:lnTo>
                    <a:lnTo>
                      <a:pt x="164" y="453"/>
                    </a:lnTo>
                    <a:lnTo>
                      <a:pt x="163" y="453"/>
                    </a:lnTo>
                    <a:lnTo>
                      <a:pt x="163" y="451"/>
                    </a:lnTo>
                    <a:lnTo>
                      <a:pt x="161" y="451"/>
                    </a:lnTo>
                    <a:lnTo>
                      <a:pt x="159" y="451"/>
                    </a:lnTo>
                    <a:lnTo>
                      <a:pt x="159" y="453"/>
                    </a:lnTo>
                    <a:lnTo>
                      <a:pt x="156" y="453"/>
                    </a:lnTo>
                    <a:lnTo>
                      <a:pt x="156" y="451"/>
                    </a:lnTo>
                    <a:lnTo>
                      <a:pt x="153" y="449"/>
                    </a:lnTo>
                    <a:lnTo>
                      <a:pt x="149" y="443"/>
                    </a:lnTo>
                    <a:lnTo>
                      <a:pt x="151" y="441"/>
                    </a:lnTo>
                    <a:lnTo>
                      <a:pt x="151" y="439"/>
                    </a:lnTo>
                    <a:lnTo>
                      <a:pt x="151" y="438"/>
                    </a:lnTo>
                    <a:lnTo>
                      <a:pt x="146" y="427"/>
                    </a:lnTo>
                    <a:lnTo>
                      <a:pt x="142" y="424"/>
                    </a:lnTo>
                    <a:lnTo>
                      <a:pt x="141" y="422"/>
                    </a:lnTo>
                    <a:lnTo>
                      <a:pt x="136" y="417"/>
                    </a:lnTo>
                    <a:lnTo>
                      <a:pt x="136" y="414"/>
                    </a:lnTo>
                    <a:lnTo>
                      <a:pt x="134" y="409"/>
                    </a:lnTo>
                    <a:lnTo>
                      <a:pt x="134" y="402"/>
                    </a:lnTo>
                    <a:lnTo>
                      <a:pt x="136" y="392"/>
                    </a:lnTo>
                    <a:lnTo>
                      <a:pt x="137" y="387"/>
                    </a:lnTo>
                    <a:lnTo>
                      <a:pt x="139" y="385"/>
                    </a:lnTo>
                    <a:lnTo>
                      <a:pt x="139" y="380"/>
                    </a:lnTo>
                    <a:lnTo>
                      <a:pt x="139" y="378"/>
                    </a:lnTo>
                    <a:lnTo>
                      <a:pt x="139" y="377"/>
                    </a:lnTo>
                    <a:lnTo>
                      <a:pt x="137" y="378"/>
                    </a:lnTo>
                    <a:lnTo>
                      <a:pt x="132" y="378"/>
                    </a:lnTo>
                    <a:lnTo>
                      <a:pt x="131" y="378"/>
                    </a:lnTo>
                    <a:lnTo>
                      <a:pt x="127" y="378"/>
                    </a:lnTo>
                    <a:lnTo>
                      <a:pt x="126" y="378"/>
                    </a:lnTo>
                    <a:lnTo>
                      <a:pt x="122" y="378"/>
                    </a:lnTo>
                    <a:lnTo>
                      <a:pt x="119" y="378"/>
                    </a:lnTo>
                    <a:lnTo>
                      <a:pt x="117" y="378"/>
                    </a:lnTo>
                    <a:lnTo>
                      <a:pt x="115" y="380"/>
                    </a:lnTo>
                    <a:lnTo>
                      <a:pt x="110" y="380"/>
                    </a:lnTo>
                    <a:lnTo>
                      <a:pt x="109" y="380"/>
                    </a:lnTo>
                    <a:lnTo>
                      <a:pt x="100" y="380"/>
                    </a:lnTo>
                    <a:lnTo>
                      <a:pt x="95" y="380"/>
                    </a:lnTo>
                    <a:lnTo>
                      <a:pt x="93" y="380"/>
                    </a:lnTo>
                    <a:lnTo>
                      <a:pt x="88" y="382"/>
                    </a:lnTo>
                    <a:lnTo>
                      <a:pt x="85" y="382"/>
                    </a:lnTo>
                    <a:lnTo>
                      <a:pt x="80" y="382"/>
                    </a:lnTo>
                    <a:lnTo>
                      <a:pt x="78" y="382"/>
                    </a:lnTo>
                    <a:lnTo>
                      <a:pt x="76" y="382"/>
                    </a:lnTo>
                    <a:lnTo>
                      <a:pt x="73" y="382"/>
                    </a:lnTo>
                    <a:lnTo>
                      <a:pt x="66" y="382"/>
                    </a:lnTo>
                    <a:lnTo>
                      <a:pt x="65" y="382"/>
                    </a:lnTo>
                    <a:lnTo>
                      <a:pt x="63" y="382"/>
                    </a:lnTo>
                    <a:lnTo>
                      <a:pt x="63" y="383"/>
                    </a:lnTo>
                    <a:lnTo>
                      <a:pt x="59" y="383"/>
                    </a:lnTo>
                    <a:lnTo>
                      <a:pt x="43" y="383"/>
                    </a:lnTo>
                    <a:lnTo>
                      <a:pt x="41" y="383"/>
                    </a:lnTo>
                    <a:lnTo>
                      <a:pt x="39" y="383"/>
                    </a:lnTo>
                    <a:lnTo>
                      <a:pt x="34" y="383"/>
                    </a:lnTo>
                    <a:lnTo>
                      <a:pt x="31" y="385"/>
                    </a:lnTo>
                    <a:lnTo>
                      <a:pt x="15" y="385"/>
                    </a:lnTo>
                    <a:lnTo>
                      <a:pt x="7" y="385"/>
                    </a:lnTo>
                    <a:lnTo>
                      <a:pt x="2" y="385"/>
                    </a:lnTo>
                    <a:lnTo>
                      <a:pt x="0" y="385"/>
                    </a:lnTo>
                    <a:lnTo>
                      <a:pt x="4" y="383"/>
                    </a:lnTo>
                    <a:lnTo>
                      <a:pt x="5" y="383"/>
                    </a:lnTo>
                    <a:lnTo>
                      <a:pt x="5" y="382"/>
                    </a:lnTo>
                    <a:lnTo>
                      <a:pt x="5" y="380"/>
                    </a:lnTo>
                    <a:lnTo>
                      <a:pt x="5" y="378"/>
                    </a:lnTo>
                    <a:lnTo>
                      <a:pt x="2" y="371"/>
                    </a:lnTo>
                    <a:lnTo>
                      <a:pt x="2" y="368"/>
                    </a:lnTo>
                    <a:lnTo>
                      <a:pt x="2" y="366"/>
                    </a:lnTo>
                    <a:lnTo>
                      <a:pt x="4" y="361"/>
                    </a:lnTo>
                    <a:lnTo>
                      <a:pt x="5" y="361"/>
                    </a:lnTo>
                    <a:lnTo>
                      <a:pt x="7" y="360"/>
                    </a:lnTo>
                    <a:lnTo>
                      <a:pt x="9" y="360"/>
                    </a:lnTo>
                    <a:lnTo>
                      <a:pt x="9" y="358"/>
                    </a:lnTo>
                    <a:lnTo>
                      <a:pt x="7" y="356"/>
                    </a:lnTo>
                    <a:lnTo>
                      <a:pt x="7" y="355"/>
                    </a:lnTo>
                    <a:lnTo>
                      <a:pt x="5" y="353"/>
                    </a:lnTo>
                    <a:lnTo>
                      <a:pt x="7" y="349"/>
                    </a:lnTo>
                    <a:lnTo>
                      <a:pt x="9" y="349"/>
                    </a:lnTo>
                    <a:lnTo>
                      <a:pt x="9" y="348"/>
                    </a:lnTo>
                    <a:lnTo>
                      <a:pt x="9" y="346"/>
                    </a:lnTo>
                    <a:lnTo>
                      <a:pt x="9" y="344"/>
                    </a:lnTo>
                    <a:lnTo>
                      <a:pt x="7" y="344"/>
                    </a:lnTo>
                    <a:lnTo>
                      <a:pt x="7" y="338"/>
                    </a:lnTo>
                    <a:lnTo>
                      <a:pt x="7" y="336"/>
                    </a:lnTo>
                    <a:lnTo>
                      <a:pt x="10" y="336"/>
                    </a:lnTo>
                    <a:lnTo>
                      <a:pt x="12" y="336"/>
                    </a:lnTo>
                    <a:lnTo>
                      <a:pt x="12" y="334"/>
                    </a:lnTo>
                    <a:lnTo>
                      <a:pt x="14" y="334"/>
                    </a:lnTo>
                    <a:lnTo>
                      <a:pt x="14" y="332"/>
                    </a:lnTo>
                    <a:lnTo>
                      <a:pt x="14" y="331"/>
                    </a:lnTo>
                    <a:lnTo>
                      <a:pt x="12" y="331"/>
                    </a:lnTo>
                    <a:lnTo>
                      <a:pt x="10" y="331"/>
                    </a:lnTo>
                    <a:lnTo>
                      <a:pt x="10" y="329"/>
                    </a:lnTo>
                    <a:lnTo>
                      <a:pt x="9" y="329"/>
                    </a:lnTo>
                    <a:lnTo>
                      <a:pt x="10" y="327"/>
                    </a:lnTo>
                    <a:lnTo>
                      <a:pt x="12" y="327"/>
                    </a:lnTo>
                    <a:lnTo>
                      <a:pt x="14" y="327"/>
                    </a:lnTo>
                    <a:lnTo>
                      <a:pt x="15" y="326"/>
                    </a:lnTo>
                    <a:lnTo>
                      <a:pt x="15" y="324"/>
                    </a:lnTo>
                    <a:lnTo>
                      <a:pt x="15" y="321"/>
                    </a:lnTo>
                    <a:lnTo>
                      <a:pt x="15" y="319"/>
                    </a:lnTo>
                    <a:lnTo>
                      <a:pt x="15" y="317"/>
                    </a:lnTo>
                    <a:lnTo>
                      <a:pt x="17" y="316"/>
                    </a:lnTo>
                    <a:lnTo>
                      <a:pt x="17" y="314"/>
                    </a:lnTo>
                    <a:lnTo>
                      <a:pt x="17" y="312"/>
                    </a:lnTo>
                    <a:lnTo>
                      <a:pt x="17" y="310"/>
                    </a:lnTo>
                    <a:lnTo>
                      <a:pt x="19" y="307"/>
                    </a:lnTo>
                    <a:lnTo>
                      <a:pt x="19" y="305"/>
                    </a:lnTo>
                    <a:lnTo>
                      <a:pt x="22" y="305"/>
                    </a:lnTo>
                    <a:lnTo>
                      <a:pt x="26" y="304"/>
                    </a:lnTo>
                    <a:lnTo>
                      <a:pt x="32" y="294"/>
                    </a:lnTo>
                    <a:lnTo>
                      <a:pt x="39" y="282"/>
                    </a:lnTo>
                    <a:lnTo>
                      <a:pt x="39" y="280"/>
                    </a:lnTo>
                    <a:lnTo>
                      <a:pt x="39" y="278"/>
                    </a:lnTo>
                    <a:lnTo>
                      <a:pt x="37" y="278"/>
                    </a:lnTo>
                    <a:lnTo>
                      <a:pt x="32" y="280"/>
                    </a:lnTo>
                    <a:lnTo>
                      <a:pt x="29" y="280"/>
                    </a:lnTo>
                    <a:lnTo>
                      <a:pt x="29" y="278"/>
                    </a:lnTo>
                    <a:lnTo>
                      <a:pt x="29" y="277"/>
                    </a:lnTo>
                    <a:lnTo>
                      <a:pt x="29" y="275"/>
                    </a:lnTo>
                    <a:lnTo>
                      <a:pt x="29" y="273"/>
                    </a:lnTo>
                    <a:lnTo>
                      <a:pt x="31" y="271"/>
                    </a:lnTo>
                    <a:lnTo>
                      <a:pt x="32" y="271"/>
                    </a:lnTo>
                    <a:lnTo>
                      <a:pt x="37" y="268"/>
                    </a:lnTo>
                    <a:lnTo>
                      <a:pt x="39" y="270"/>
                    </a:lnTo>
                    <a:lnTo>
                      <a:pt x="41" y="270"/>
                    </a:lnTo>
                    <a:lnTo>
                      <a:pt x="41" y="271"/>
                    </a:lnTo>
                    <a:lnTo>
                      <a:pt x="48" y="261"/>
                    </a:lnTo>
                    <a:lnTo>
                      <a:pt x="48" y="260"/>
                    </a:lnTo>
                    <a:lnTo>
                      <a:pt x="46" y="260"/>
                    </a:lnTo>
                    <a:lnTo>
                      <a:pt x="41" y="258"/>
                    </a:lnTo>
                    <a:lnTo>
                      <a:pt x="39" y="256"/>
                    </a:lnTo>
                    <a:lnTo>
                      <a:pt x="41" y="253"/>
                    </a:lnTo>
                    <a:lnTo>
                      <a:pt x="37" y="251"/>
                    </a:lnTo>
                    <a:lnTo>
                      <a:pt x="36" y="251"/>
                    </a:lnTo>
                    <a:lnTo>
                      <a:pt x="36" y="249"/>
                    </a:lnTo>
                    <a:lnTo>
                      <a:pt x="32" y="249"/>
                    </a:lnTo>
                    <a:lnTo>
                      <a:pt x="32" y="248"/>
                    </a:lnTo>
                    <a:lnTo>
                      <a:pt x="31" y="246"/>
                    </a:lnTo>
                    <a:lnTo>
                      <a:pt x="31" y="244"/>
                    </a:lnTo>
                    <a:lnTo>
                      <a:pt x="32" y="241"/>
                    </a:lnTo>
                    <a:lnTo>
                      <a:pt x="32" y="239"/>
                    </a:lnTo>
                    <a:lnTo>
                      <a:pt x="32" y="238"/>
                    </a:lnTo>
                    <a:lnTo>
                      <a:pt x="31" y="238"/>
                    </a:lnTo>
                    <a:lnTo>
                      <a:pt x="29" y="236"/>
                    </a:lnTo>
                    <a:lnTo>
                      <a:pt x="29" y="234"/>
                    </a:lnTo>
                    <a:lnTo>
                      <a:pt x="27" y="233"/>
                    </a:lnTo>
                    <a:lnTo>
                      <a:pt x="29" y="233"/>
                    </a:lnTo>
                    <a:lnTo>
                      <a:pt x="31" y="229"/>
                    </a:lnTo>
                    <a:lnTo>
                      <a:pt x="32" y="227"/>
                    </a:lnTo>
                    <a:lnTo>
                      <a:pt x="34" y="227"/>
                    </a:lnTo>
                    <a:lnTo>
                      <a:pt x="34" y="226"/>
                    </a:lnTo>
                    <a:lnTo>
                      <a:pt x="34" y="224"/>
                    </a:lnTo>
                    <a:lnTo>
                      <a:pt x="32" y="224"/>
                    </a:lnTo>
                    <a:lnTo>
                      <a:pt x="29" y="222"/>
                    </a:lnTo>
                    <a:lnTo>
                      <a:pt x="27" y="222"/>
                    </a:lnTo>
                    <a:lnTo>
                      <a:pt x="27" y="219"/>
                    </a:lnTo>
                    <a:lnTo>
                      <a:pt x="27" y="217"/>
                    </a:lnTo>
                    <a:lnTo>
                      <a:pt x="27" y="216"/>
                    </a:lnTo>
                    <a:lnTo>
                      <a:pt x="27" y="214"/>
                    </a:lnTo>
                    <a:lnTo>
                      <a:pt x="29" y="212"/>
                    </a:lnTo>
                    <a:lnTo>
                      <a:pt x="31" y="212"/>
                    </a:lnTo>
                    <a:lnTo>
                      <a:pt x="32" y="211"/>
                    </a:lnTo>
                    <a:lnTo>
                      <a:pt x="32" y="209"/>
                    </a:lnTo>
                    <a:lnTo>
                      <a:pt x="32" y="207"/>
                    </a:lnTo>
                    <a:lnTo>
                      <a:pt x="32" y="205"/>
                    </a:lnTo>
                    <a:lnTo>
                      <a:pt x="31" y="200"/>
                    </a:lnTo>
                    <a:lnTo>
                      <a:pt x="29" y="200"/>
                    </a:lnTo>
                    <a:lnTo>
                      <a:pt x="27" y="200"/>
                    </a:lnTo>
                    <a:lnTo>
                      <a:pt x="27" y="202"/>
                    </a:lnTo>
                    <a:lnTo>
                      <a:pt x="29" y="205"/>
                    </a:lnTo>
                    <a:lnTo>
                      <a:pt x="27" y="207"/>
                    </a:lnTo>
                    <a:lnTo>
                      <a:pt x="26" y="209"/>
                    </a:lnTo>
                    <a:lnTo>
                      <a:pt x="24" y="207"/>
                    </a:lnTo>
                    <a:lnTo>
                      <a:pt x="22" y="207"/>
                    </a:lnTo>
                    <a:lnTo>
                      <a:pt x="22" y="205"/>
                    </a:lnTo>
                    <a:lnTo>
                      <a:pt x="24" y="202"/>
                    </a:lnTo>
                    <a:lnTo>
                      <a:pt x="26" y="199"/>
                    </a:lnTo>
                    <a:lnTo>
                      <a:pt x="27" y="195"/>
                    </a:lnTo>
                    <a:lnTo>
                      <a:pt x="31" y="185"/>
                    </a:lnTo>
                    <a:lnTo>
                      <a:pt x="31" y="178"/>
                    </a:lnTo>
                    <a:lnTo>
                      <a:pt x="29" y="177"/>
                    </a:lnTo>
                    <a:lnTo>
                      <a:pt x="26" y="172"/>
                    </a:lnTo>
                    <a:lnTo>
                      <a:pt x="22" y="160"/>
                    </a:lnTo>
                    <a:lnTo>
                      <a:pt x="26" y="160"/>
                    </a:lnTo>
                    <a:lnTo>
                      <a:pt x="27" y="158"/>
                    </a:lnTo>
                    <a:lnTo>
                      <a:pt x="26" y="155"/>
                    </a:lnTo>
                    <a:lnTo>
                      <a:pt x="19" y="150"/>
                    </a:lnTo>
                    <a:lnTo>
                      <a:pt x="19" y="148"/>
                    </a:lnTo>
                    <a:lnTo>
                      <a:pt x="19" y="146"/>
                    </a:lnTo>
                    <a:lnTo>
                      <a:pt x="24" y="144"/>
                    </a:lnTo>
                    <a:lnTo>
                      <a:pt x="26" y="144"/>
                    </a:lnTo>
                    <a:lnTo>
                      <a:pt x="26" y="143"/>
                    </a:lnTo>
                    <a:lnTo>
                      <a:pt x="24" y="141"/>
                    </a:lnTo>
                    <a:lnTo>
                      <a:pt x="21" y="139"/>
                    </a:lnTo>
                    <a:lnTo>
                      <a:pt x="21" y="138"/>
                    </a:lnTo>
                    <a:lnTo>
                      <a:pt x="21" y="136"/>
                    </a:lnTo>
                    <a:lnTo>
                      <a:pt x="22" y="136"/>
                    </a:lnTo>
                    <a:lnTo>
                      <a:pt x="24" y="136"/>
                    </a:lnTo>
                    <a:lnTo>
                      <a:pt x="26" y="134"/>
                    </a:lnTo>
                    <a:lnTo>
                      <a:pt x="26" y="133"/>
                    </a:lnTo>
                    <a:lnTo>
                      <a:pt x="24" y="131"/>
                    </a:lnTo>
                    <a:lnTo>
                      <a:pt x="24" y="129"/>
                    </a:lnTo>
                    <a:lnTo>
                      <a:pt x="24" y="128"/>
                    </a:lnTo>
                    <a:lnTo>
                      <a:pt x="29" y="121"/>
                    </a:lnTo>
                    <a:lnTo>
                      <a:pt x="31" y="114"/>
                    </a:lnTo>
                    <a:lnTo>
                      <a:pt x="26" y="111"/>
                    </a:lnTo>
                    <a:lnTo>
                      <a:pt x="26" y="109"/>
                    </a:lnTo>
                    <a:lnTo>
                      <a:pt x="31" y="105"/>
                    </a:lnTo>
                    <a:lnTo>
                      <a:pt x="34" y="105"/>
                    </a:lnTo>
                    <a:lnTo>
                      <a:pt x="41" y="102"/>
                    </a:lnTo>
                    <a:lnTo>
                      <a:pt x="41" y="99"/>
                    </a:lnTo>
                    <a:lnTo>
                      <a:pt x="39" y="97"/>
                    </a:lnTo>
                    <a:lnTo>
                      <a:pt x="37" y="97"/>
                    </a:lnTo>
                    <a:lnTo>
                      <a:pt x="37" y="95"/>
                    </a:lnTo>
                    <a:lnTo>
                      <a:pt x="36" y="94"/>
                    </a:lnTo>
                    <a:lnTo>
                      <a:pt x="37" y="92"/>
                    </a:lnTo>
                    <a:lnTo>
                      <a:pt x="39" y="90"/>
                    </a:lnTo>
                    <a:lnTo>
                      <a:pt x="39" y="89"/>
                    </a:lnTo>
                    <a:lnTo>
                      <a:pt x="39" y="87"/>
                    </a:lnTo>
                    <a:lnTo>
                      <a:pt x="37" y="85"/>
                    </a:lnTo>
                    <a:lnTo>
                      <a:pt x="39" y="83"/>
                    </a:lnTo>
                    <a:lnTo>
                      <a:pt x="41" y="83"/>
                    </a:lnTo>
                    <a:lnTo>
                      <a:pt x="48" y="72"/>
                    </a:lnTo>
                    <a:lnTo>
                      <a:pt x="54" y="70"/>
                    </a:lnTo>
                    <a:lnTo>
                      <a:pt x="58" y="68"/>
                    </a:lnTo>
                    <a:lnTo>
                      <a:pt x="59" y="65"/>
                    </a:lnTo>
                    <a:lnTo>
                      <a:pt x="61" y="63"/>
                    </a:lnTo>
                    <a:lnTo>
                      <a:pt x="59" y="55"/>
                    </a:lnTo>
                    <a:lnTo>
                      <a:pt x="58" y="45"/>
                    </a:lnTo>
                    <a:lnTo>
                      <a:pt x="58" y="43"/>
                    </a:lnTo>
                    <a:lnTo>
                      <a:pt x="59" y="43"/>
                    </a:lnTo>
                    <a:lnTo>
                      <a:pt x="61" y="43"/>
                    </a:lnTo>
                    <a:lnTo>
                      <a:pt x="63" y="43"/>
                    </a:lnTo>
                    <a:lnTo>
                      <a:pt x="63" y="41"/>
                    </a:lnTo>
                    <a:lnTo>
                      <a:pt x="63" y="39"/>
                    </a:lnTo>
                    <a:lnTo>
                      <a:pt x="61" y="38"/>
                    </a:lnTo>
                    <a:lnTo>
                      <a:pt x="59" y="36"/>
                    </a:lnTo>
                    <a:lnTo>
                      <a:pt x="59" y="33"/>
                    </a:lnTo>
                    <a:lnTo>
                      <a:pt x="61" y="31"/>
                    </a:lnTo>
                    <a:lnTo>
                      <a:pt x="63" y="33"/>
                    </a:lnTo>
                    <a:lnTo>
                      <a:pt x="65" y="33"/>
                    </a:lnTo>
                    <a:lnTo>
                      <a:pt x="65" y="31"/>
                    </a:lnTo>
                    <a:lnTo>
                      <a:pt x="65" y="26"/>
                    </a:lnTo>
                    <a:lnTo>
                      <a:pt x="65" y="24"/>
                    </a:lnTo>
                    <a:lnTo>
                      <a:pt x="66" y="24"/>
                    </a:lnTo>
                    <a:lnTo>
                      <a:pt x="68" y="26"/>
                    </a:lnTo>
                    <a:lnTo>
                      <a:pt x="70" y="26"/>
                    </a:lnTo>
                    <a:lnTo>
                      <a:pt x="76" y="24"/>
                    </a:lnTo>
                    <a:lnTo>
                      <a:pt x="76" y="22"/>
                    </a:lnTo>
                    <a:lnTo>
                      <a:pt x="80" y="19"/>
                    </a:lnTo>
                    <a:lnTo>
                      <a:pt x="80" y="16"/>
                    </a:lnTo>
                    <a:lnTo>
                      <a:pt x="80" y="14"/>
                    </a:lnTo>
                    <a:lnTo>
                      <a:pt x="75" y="11"/>
                    </a:lnTo>
                    <a:lnTo>
                      <a:pt x="104" y="9"/>
                    </a:lnTo>
                    <a:lnTo>
                      <a:pt x="107" y="9"/>
                    </a:lnTo>
                    <a:lnTo>
                      <a:pt x="110" y="9"/>
                    </a:lnTo>
                    <a:lnTo>
                      <a:pt x="115" y="7"/>
                    </a:lnTo>
                    <a:lnTo>
                      <a:pt x="120" y="7"/>
                    </a:lnTo>
                    <a:lnTo>
                      <a:pt x="131" y="7"/>
                    </a:lnTo>
                    <a:lnTo>
                      <a:pt x="141" y="6"/>
                    </a:lnTo>
                    <a:lnTo>
                      <a:pt x="151" y="6"/>
                    </a:lnTo>
                    <a:lnTo>
                      <a:pt x="156" y="6"/>
                    </a:lnTo>
                    <a:lnTo>
                      <a:pt x="164" y="4"/>
                    </a:lnTo>
                    <a:lnTo>
                      <a:pt x="178" y="4"/>
                    </a:lnTo>
                    <a:lnTo>
                      <a:pt x="180" y="4"/>
                    </a:lnTo>
                    <a:lnTo>
                      <a:pt x="202" y="2"/>
                    </a:lnTo>
                    <a:lnTo>
                      <a:pt x="209" y="0"/>
                    </a:lnTo>
                    <a:close/>
                  </a:path>
                </a:pathLst>
              </a:custGeom>
              <a:solidFill>
                <a:srgbClr val="4561D6"/>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59" name="Freeform 50"/>
              <p:cNvSpPr>
                <a:spLocks/>
              </p:cNvSpPr>
              <p:nvPr/>
            </p:nvSpPr>
            <p:spPr bwMode="auto">
              <a:xfrm>
                <a:off x="6254751" y="2940050"/>
                <a:ext cx="709613" cy="676275"/>
              </a:xfrm>
              <a:custGeom>
                <a:avLst/>
                <a:gdLst>
                  <a:gd name="T0" fmla="*/ 273 w 447"/>
                  <a:gd name="T1" fmla="*/ 20 h 426"/>
                  <a:gd name="T2" fmla="*/ 273 w 447"/>
                  <a:gd name="T3" fmla="*/ 44 h 426"/>
                  <a:gd name="T4" fmla="*/ 283 w 447"/>
                  <a:gd name="T5" fmla="*/ 81 h 426"/>
                  <a:gd name="T6" fmla="*/ 313 w 447"/>
                  <a:gd name="T7" fmla="*/ 111 h 426"/>
                  <a:gd name="T8" fmla="*/ 332 w 447"/>
                  <a:gd name="T9" fmla="*/ 154 h 426"/>
                  <a:gd name="T10" fmla="*/ 347 w 447"/>
                  <a:gd name="T11" fmla="*/ 149 h 426"/>
                  <a:gd name="T12" fmla="*/ 369 w 447"/>
                  <a:gd name="T13" fmla="*/ 162 h 426"/>
                  <a:gd name="T14" fmla="*/ 366 w 447"/>
                  <a:gd name="T15" fmla="*/ 179 h 426"/>
                  <a:gd name="T16" fmla="*/ 359 w 447"/>
                  <a:gd name="T17" fmla="*/ 199 h 426"/>
                  <a:gd name="T18" fmla="*/ 364 w 447"/>
                  <a:gd name="T19" fmla="*/ 227 h 426"/>
                  <a:gd name="T20" fmla="*/ 388 w 447"/>
                  <a:gd name="T21" fmla="*/ 250 h 426"/>
                  <a:gd name="T22" fmla="*/ 417 w 447"/>
                  <a:gd name="T23" fmla="*/ 274 h 426"/>
                  <a:gd name="T24" fmla="*/ 423 w 447"/>
                  <a:gd name="T25" fmla="*/ 293 h 426"/>
                  <a:gd name="T26" fmla="*/ 429 w 447"/>
                  <a:gd name="T27" fmla="*/ 323 h 426"/>
                  <a:gd name="T28" fmla="*/ 444 w 447"/>
                  <a:gd name="T29" fmla="*/ 330 h 426"/>
                  <a:gd name="T30" fmla="*/ 444 w 447"/>
                  <a:gd name="T31" fmla="*/ 350 h 426"/>
                  <a:gd name="T32" fmla="*/ 442 w 447"/>
                  <a:gd name="T33" fmla="*/ 367 h 426"/>
                  <a:gd name="T34" fmla="*/ 432 w 447"/>
                  <a:gd name="T35" fmla="*/ 369 h 426"/>
                  <a:gd name="T36" fmla="*/ 425 w 447"/>
                  <a:gd name="T37" fmla="*/ 374 h 426"/>
                  <a:gd name="T38" fmla="*/ 420 w 447"/>
                  <a:gd name="T39" fmla="*/ 374 h 426"/>
                  <a:gd name="T40" fmla="*/ 417 w 447"/>
                  <a:gd name="T41" fmla="*/ 391 h 426"/>
                  <a:gd name="T42" fmla="*/ 418 w 447"/>
                  <a:gd name="T43" fmla="*/ 401 h 426"/>
                  <a:gd name="T44" fmla="*/ 415 w 447"/>
                  <a:gd name="T45" fmla="*/ 418 h 426"/>
                  <a:gd name="T46" fmla="*/ 396 w 447"/>
                  <a:gd name="T47" fmla="*/ 425 h 426"/>
                  <a:gd name="T48" fmla="*/ 378 w 447"/>
                  <a:gd name="T49" fmla="*/ 408 h 426"/>
                  <a:gd name="T50" fmla="*/ 378 w 447"/>
                  <a:gd name="T51" fmla="*/ 379 h 426"/>
                  <a:gd name="T52" fmla="*/ 344 w 447"/>
                  <a:gd name="T53" fmla="*/ 381 h 426"/>
                  <a:gd name="T54" fmla="*/ 315 w 447"/>
                  <a:gd name="T55" fmla="*/ 382 h 426"/>
                  <a:gd name="T56" fmla="*/ 278 w 447"/>
                  <a:gd name="T57" fmla="*/ 384 h 426"/>
                  <a:gd name="T58" fmla="*/ 251 w 447"/>
                  <a:gd name="T59" fmla="*/ 386 h 426"/>
                  <a:gd name="T60" fmla="*/ 203 w 447"/>
                  <a:gd name="T61" fmla="*/ 387 h 426"/>
                  <a:gd name="T62" fmla="*/ 159 w 447"/>
                  <a:gd name="T63" fmla="*/ 389 h 426"/>
                  <a:gd name="T64" fmla="*/ 115 w 447"/>
                  <a:gd name="T65" fmla="*/ 389 h 426"/>
                  <a:gd name="T66" fmla="*/ 80 w 447"/>
                  <a:gd name="T67" fmla="*/ 379 h 426"/>
                  <a:gd name="T68" fmla="*/ 78 w 447"/>
                  <a:gd name="T69" fmla="*/ 349 h 426"/>
                  <a:gd name="T70" fmla="*/ 78 w 447"/>
                  <a:gd name="T71" fmla="*/ 328 h 426"/>
                  <a:gd name="T72" fmla="*/ 78 w 447"/>
                  <a:gd name="T73" fmla="*/ 303 h 426"/>
                  <a:gd name="T74" fmla="*/ 78 w 447"/>
                  <a:gd name="T75" fmla="*/ 282 h 426"/>
                  <a:gd name="T76" fmla="*/ 78 w 447"/>
                  <a:gd name="T77" fmla="*/ 259 h 426"/>
                  <a:gd name="T78" fmla="*/ 76 w 447"/>
                  <a:gd name="T79" fmla="*/ 233 h 426"/>
                  <a:gd name="T80" fmla="*/ 76 w 447"/>
                  <a:gd name="T81" fmla="*/ 218 h 426"/>
                  <a:gd name="T82" fmla="*/ 76 w 447"/>
                  <a:gd name="T83" fmla="*/ 191 h 426"/>
                  <a:gd name="T84" fmla="*/ 76 w 447"/>
                  <a:gd name="T85" fmla="*/ 160 h 426"/>
                  <a:gd name="T86" fmla="*/ 69 w 447"/>
                  <a:gd name="T87" fmla="*/ 140 h 426"/>
                  <a:gd name="T88" fmla="*/ 54 w 447"/>
                  <a:gd name="T89" fmla="*/ 118 h 426"/>
                  <a:gd name="T90" fmla="*/ 56 w 447"/>
                  <a:gd name="T91" fmla="*/ 84 h 426"/>
                  <a:gd name="T92" fmla="*/ 44 w 447"/>
                  <a:gd name="T93" fmla="*/ 76 h 426"/>
                  <a:gd name="T94" fmla="*/ 14 w 447"/>
                  <a:gd name="T95" fmla="*/ 35 h 426"/>
                  <a:gd name="T96" fmla="*/ 0 w 447"/>
                  <a:gd name="T97" fmla="*/ 11 h 426"/>
                  <a:gd name="T98" fmla="*/ 19 w 447"/>
                  <a:gd name="T99" fmla="*/ 8 h 426"/>
                  <a:gd name="T100" fmla="*/ 51 w 447"/>
                  <a:gd name="T101" fmla="*/ 8 h 426"/>
                  <a:gd name="T102" fmla="*/ 75 w 447"/>
                  <a:gd name="T103" fmla="*/ 8 h 426"/>
                  <a:gd name="T104" fmla="*/ 98 w 447"/>
                  <a:gd name="T105" fmla="*/ 8 h 426"/>
                  <a:gd name="T106" fmla="*/ 124 w 447"/>
                  <a:gd name="T107" fmla="*/ 6 h 426"/>
                  <a:gd name="T108" fmla="*/ 146 w 447"/>
                  <a:gd name="T109" fmla="*/ 6 h 426"/>
                  <a:gd name="T110" fmla="*/ 180 w 447"/>
                  <a:gd name="T111" fmla="*/ 5 h 426"/>
                  <a:gd name="T112" fmla="*/ 203 w 447"/>
                  <a:gd name="T113" fmla="*/ 3 h 426"/>
                  <a:gd name="T114" fmla="*/ 227 w 447"/>
                  <a:gd name="T115" fmla="*/ 1 h 426"/>
                  <a:gd name="T116" fmla="*/ 251 w 447"/>
                  <a:gd name="T117" fmla="*/ 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47" h="426">
                    <a:moveTo>
                      <a:pt x="256" y="0"/>
                    </a:moveTo>
                    <a:lnTo>
                      <a:pt x="257" y="0"/>
                    </a:lnTo>
                    <a:lnTo>
                      <a:pt x="259" y="1"/>
                    </a:lnTo>
                    <a:lnTo>
                      <a:pt x="264" y="5"/>
                    </a:lnTo>
                    <a:lnTo>
                      <a:pt x="264" y="6"/>
                    </a:lnTo>
                    <a:lnTo>
                      <a:pt x="264" y="8"/>
                    </a:lnTo>
                    <a:lnTo>
                      <a:pt x="271" y="16"/>
                    </a:lnTo>
                    <a:lnTo>
                      <a:pt x="273" y="18"/>
                    </a:lnTo>
                    <a:lnTo>
                      <a:pt x="273" y="20"/>
                    </a:lnTo>
                    <a:lnTo>
                      <a:pt x="278" y="20"/>
                    </a:lnTo>
                    <a:lnTo>
                      <a:pt x="276" y="22"/>
                    </a:lnTo>
                    <a:lnTo>
                      <a:pt x="274" y="23"/>
                    </a:lnTo>
                    <a:lnTo>
                      <a:pt x="273" y="28"/>
                    </a:lnTo>
                    <a:lnTo>
                      <a:pt x="273" y="32"/>
                    </a:lnTo>
                    <a:lnTo>
                      <a:pt x="273" y="33"/>
                    </a:lnTo>
                    <a:lnTo>
                      <a:pt x="273" y="37"/>
                    </a:lnTo>
                    <a:lnTo>
                      <a:pt x="273" y="39"/>
                    </a:lnTo>
                    <a:lnTo>
                      <a:pt x="273" y="44"/>
                    </a:lnTo>
                    <a:lnTo>
                      <a:pt x="274" y="52"/>
                    </a:lnTo>
                    <a:lnTo>
                      <a:pt x="276" y="57"/>
                    </a:lnTo>
                    <a:lnTo>
                      <a:pt x="276" y="61"/>
                    </a:lnTo>
                    <a:lnTo>
                      <a:pt x="278" y="67"/>
                    </a:lnTo>
                    <a:lnTo>
                      <a:pt x="279" y="71"/>
                    </a:lnTo>
                    <a:lnTo>
                      <a:pt x="283" y="76"/>
                    </a:lnTo>
                    <a:lnTo>
                      <a:pt x="283" y="77"/>
                    </a:lnTo>
                    <a:lnTo>
                      <a:pt x="283" y="79"/>
                    </a:lnTo>
                    <a:lnTo>
                      <a:pt x="283" y="81"/>
                    </a:lnTo>
                    <a:lnTo>
                      <a:pt x="285" y="83"/>
                    </a:lnTo>
                    <a:lnTo>
                      <a:pt x="288" y="84"/>
                    </a:lnTo>
                    <a:lnTo>
                      <a:pt x="293" y="91"/>
                    </a:lnTo>
                    <a:lnTo>
                      <a:pt x="296" y="93"/>
                    </a:lnTo>
                    <a:lnTo>
                      <a:pt x="296" y="96"/>
                    </a:lnTo>
                    <a:lnTo>
                      <a:pt x="298" y="96"/>
                    </a:lnTo>
                    <a:lnTo>
                      <a:pt x="305" y="106"/>
                    </a:lnTo>
                    <a:lnTo>
                      <a:pt x="308" y="108"/>
                    </a:lnTo>
                    <a:lnTo>
                      <a:pt x="313" y="111"/>
                    </a:lnTo>
                    <a:lnTo>
                      <a:pt x="317" y="113"/>
                    </a:lnTo>
                    <a:lnTo>
                      <a:pt x="318" y="115"/>
                    </a:lnTo>
                    <a:lnTo>
                      <a:pt x="322" y="118"/>
                    </a:lnTo>
                    <a:lnTo>
                      <a:pt x="327" y="123"/>
                    </a:lnTo>
                    <a:lnTo>
                      <a:pt x="329" y="127"/>
                    </a:lnTo>
                    <a:lnTo>
                      <a:pt x="330" y="137"/>
                    </a:lnTo>
                    <a:lnTo>
                      <a:pt x="330" y="138"/>
                    </a:lnTo>
                    <a:lnTo>
                      <a:pt x="329" y="142"/>
                    </a:lnTo>
                    <a:lnTo>
                      <a:pt x="332" y="154"/>
                    </a:lnTo>
                    <a:lnTo>
                      <a:pt x="334" y="154"/>
                    </a:lnTo>
                    <a:lnTo>
                      <a:pt x="335" y="157"/>
                    </a:lnTo>
                    <a:lnTo>
                      <a:pt x="339" y="159"/>
                    </a:lnTo>
                    <a:lnTo>
                      <a:pt x="340" y="159"/>
                    </a:lnTo>
                    <a:lnTo>
                      <a:pt x="344" y="155"/>
                    </a:lnTo>
                    <a:lnTo>
                      <a:pt x="344" y="154"/>
                    </a:lnTo>
                    <a:lnTo>
                      <a:pt x="344" y="152"/>
                    </a:lnTo>
                    <a:lnTo>
                      <a:pt x="346" y="150"/>
                    </a:lnTo>
                    <a:lnTo>
                      <a:pt x="347" y="149"/>
                    </a:lnTo>
                    <a:lnTo>
                      <a:pt x="349" y="149"/>
                    </a:lnTo>
                    <a:lnTo>
                      <a:pt x="351" y="150"/>
                    </a:lnTo>
                    <a:lnTo>
                      <a:pt x="357" y="152"/>
                    </a:lnTo>
                    <a:lnTo>
                      <a:pt x="359" y="152"/>
                    </a:lnTo>
                    <a:lnTo>
                      <a:pt x="361" y="154"/>
                    </a:lnTo>
                    <a:lnTo>
                      <a:pt x="362" y="154"/>
                    </a:lnTo>
                    <a:lnTo>
                      <a:pt x="369" y="159"/>
                    </a:lnTo>
                    <a:lnTo>
                      <a:pt x="369" y="160"/>
                    </a:lnTo>
                    <a:lnTo>
                      <a:pt x="369" y="162"/>
                    </a:lnTo>
                    <a:lnTo>
                      <a:pt x="369" y="164"/>
                    </a:lnTo>
                    <a:lnTo>
                      <a:pt x="366" y="166"/>
                    </a:lnTo>
                    <a:lnTo>
                      <a:pt x="366" y="167"/>
                    </a:lnTo>
                    <a:lnTo>
                      <a:pt x="364" y="171"/>
                    </a:lnTo>
                    <a:lnTo>
                      <a:pt x="364" y="172"/>
                    </a:lnTo>
                    <a:lnTo>
                      <a:pt x="364" y="174"/>
                    </a:lnTo>
                    <a:lnTo>
                      <a:pt x="366" y="176"/>
                    </a:lnTo>
                    <a:lnTo>
                      <a:pt x="366" y="177"/>
                    </a:lnTo>
                    <a:lnTo>
                      <a:pt x="366" y="179"/>
                    </a:lnTo>
                    <a:lnTo>
                      <a:pt x="366" y="181"/>
                    </a:lnTo>
                    <a:lnTo>
                      <a:pt x="366" y="183"/>
                    </a:lnTo>
                    <a:lnTo>
                      <a:pt x="364" y="184"/>
                    </a:lnTo>
                    <a:lnTo>
                      <a:pt x="362" y="188"/>
                    </a:lnTo>
                    <a:lnTo>
                      <a:pt x="361" y="189"/>
                    </a:lnTo>
                    <a:lnTo>
                      <a:pt x="361" y="191"/>
                    </a:lnTo>
                    <a:lnTo>
                      <a:pt x="361" y="194"/>
                    </a:lnTo>
                    <a:lnTo>
                      <a:pt x="361" y="198"/>
                    </a:lnTo>
                    <a:lnTo>
                      <a:pt x="359" y="199"/>
                    </a:lnTo>
                    <a:lnTo>
                      <a:pt x="357" y="203"/>
                    </a:lnTo>
                    <a:lnTo>
                      <a:pt x="356" y="205"/>
                    </a:lnTo>
                    <a:lnTo>
                      <a:pt x="356" y="208"/>
                    </a:lnTo>
                    <a:lnTo>
                      <a:pt x="356" y="210"/>
                    </a:lnTo>
                    <a:lnTo>
                      <a:pt x="356" y="213"/>
                    </a:lnTo>
                    <a:lnTo>
                      <a:pt x="356" y="216"/>
                    </a:lnTo>
                    <a:lnTo>
                      <a:pt x="357" y="220"/>
                    </a:lnTo>
                    <a:lnTo>
                      <a:pt x="359" y="221"/>
                    </a:lnTo>
                    <a:lnTo>
                      <a:pt x="364" y="227"/>
                    </a:lnTo>
                    <a:lnTo>
                      <a:pt x="364" y="228"/>
                    </a:lnTo>
                    <a:lnTo>
                      <a:pt x="368" y="230"/>
                    </a:lnTo>
                    <a:lnTo>
                      <a:pt x="373" y="235"/>
                    </a:lnTo>
                    <a:lnTo>
                      <a:pt x="376" y="237"/>
                    </a:lnTo>
                    <a:lnTo>
                      <a:pt x="383" y="242"/>
                    </a:lnTo>
                    <a:lnTo>
                      <a:pt x="383" y="245"/>
                    </a:lnTo>
                    <a:lnTo>
                      <a:pt x="384" y="245"/>
                    </a:lnTo>
                    <a:lnTo>
                      <a:pt x="386" y="249"/>
                    </a:lnTo>
                    <a:lnTo>
                      <a:pt x="388" y="250"/>
                    </a:lnTo>
                    <a:lnTo>
                      <a:pt x="390" y="250"/>
                    </a:lnTo>
                    <a:lnTo>
                      <a:pt x="390" y="249"/>
                    </a:lnTo>
                    <a:lnTo>
                      <a:pt x="391" y="247"/>
                    </a:lnTo>
                    <a:lnTo>
                      <a:pt x="393" y="245"/>
                    </a:lnTo>
                    <a:lnTo>
                      <a:pt x="400" y="250"/>
                    </a:lnTo>
                    <a:lnTo>
                      <a:pt x="405" y="255"/>
                    </a:lnTo>
                    <a:lnTo>
                      <a:pt x="415" y="267"/>
                    </a:lnTo>
                    <a:lnTo>
                      <a:pt x="417" y="271"/>
                    </a:lnTo>
                    <a:lnTo>
                      <a:pt x="417" y="274"/>
                    </a:lnTo>
                    <a:lnTo>
                      <a:pt x="415" y="276"/>
                    </a:lnTo>
                    <a:lnTo>
                      <a:pt x="417" y="276"/>
                    </a:lnTo>
                    <a:lnTo>
                      <a:pt x="417" y="277"/>
                    </a:lnTo>
                    <a:lnTo>
                      <a:pt x="417" y="279"/>
                    </a:lnTo>
                    <a:lnTo>
                      <a:pt x="418" y="282"/>
                    </a:lnTo>
                    <a:lnTo>
                      <a:pt x="420" y="284"/>
                    </a:lnTo>
                    <a:lnTo>
                      <a:pt x="422" y="288"/>
                    </a:lnTo>
                    <a:lnTo>
                      <a:pt x="423" y="291"/>
                    </a:lnTo>
                    <a:lnTo>
                      <a:pt x="423" y="293"/>
                    </a:lnTo>
                    <a:lnTo>
                      <a:pt x="423" y="296"/>
                    </a:lnTo>
                    <a:lnTo>
                      <a:pt x="422" y="298"/>
                    </a:lnTo>
                    <a:lnTo>
                      <a:pt x="420" y="298"/>
                    </a:lnTo>
                    <a:lnTo>
                      <a:pt x="418" y="299"/>
                    </a:lnTo>
                    <a:lnTo>
                      <a:pt x="418" y="303"/>
                    </a:lnTo>
                    <a:lnTo>
                      <a:pt x="420" y="306"/>
                    </a:lnTo>
                    <a:lnTo>
                      <a:pt x="422" y="308"/>
                    </a:lnTo>
                    <a:lnTo>
                      <a:pt x="425" y="316"/>
                    </a:lnTo>
                    <a:lnTo>
                      <a:pt x="429" y="323"/>
                    </a:lnTo>
                    <a:lnTo>
                      <a:pt x="429" y="325"/>
                    </a:lnTo>
                    <a:lnTo>
                      <a:pt x="432" y="328"/>
                    </a:lnTo>
                    <a:lnTo>
                      <a:pt x="435" y="328"/>
                    </a:lnTo>
                    <a:lnTo>
                      <a:pt x="435" y="330"/>
                    </a:lnTo>
                    <a:lnTo>
                      <a:pt x="437" y="330"/>
                    </a:lnTo>
                    <a:lnTo>
                      <a:pt x="439" y="330"/>
                    </a:lnTo>
                    <a:lnTo>
                      <a:pt x="440" y="330"/>
                    </a:lnTo>
                    <a:lnTo>
                      <a:pt x="442" y="330"/>
                    </a:lnTo>
                    <a:lnTo>
                      <a:pt x="444" y="330"/>
                    </a:lnTo>
                    <a:lnTo>
                      <a:pt x="445" y="328"/>
                    </a:lnTo>
                    <a:lnTo>
                      <a:pt x="447" y="332"/>
                    </a:lnTo>
                    <a:lnTo>
                      <a:pt x="445" y="342"/>
                    </a:lnTo>
                    <a:lnTo>
                      <a:pt x="444" y="343"/>
                    </a:lnTo>
                    <a:lnTo>
                      <a:pt x="444" y="345"/>
                    </a:lnTo>
                    <a:lnTo>
                      <a:pt x="447" y="347"/>
                    </a:lnTo>
                    <a:lnTo>
                      <a:pt x="447" y="350"/>
                    </a:lnTo>
                    <a:lnTo>
                      <a:pt x="445" y="350"/>
                    </a:lnTo>
                    <a:lnTo>
                      <a:pt x="444" y="350"/>
                    </a:lnTo>
                    <a:lnTo>
                      <a:pt x="442" y="352"/>
                    </a:lnTo>
                    <a:lnTo>
                      <a:pt x="442" y="354"/>
                    </a:lnTo>
                    <a:lnTo>
                      <a:pt x="445" y="359"/>
                    </a:lnTo>
                    <a:lnTo>
                      <a:pt x="445" y="360"/>
                    </a:lnTo>
                    <a:lnTo>
                      <a:pt x="444" y="360"/>
                    </a:lnTo>
                    <a:lnTo>
                      <a:pt x="444" y="362"/>
                    </a:lnTo>
                    <a:lnTo>
                      <a:pt x="444" y="364"/>
                    </a:lnTo>
                    <a:lnTo>
                      <a:pt x="444" y="365"/>
                    </a:lnTo>
                    <a:lnTo>
                      <a:pt x="442" y="367"/>
                    </a:lnTo>
                    <a:lnTo>
                      <a:pt x="442" y="369"/>
                    </a:lnTo>
                    <a:lnTo>
                      <a:pt x="440" y="369"/>
                    </a:lnTo>
                    <a:lnTo>
                      <a:pt x="439" y="369"/>
                    </a:lnTo>
                    <a:lnTo>
                      <a:pt x="437" y="365"/>
                    </a:lnTo>
                    <a:lnTo>
                      <a:pt x="435" y="364"/>
                    </a:lnTo>
                    <a:lnTo>
                      <a:pt x="435" y="362"/>
                    </a:lnTo>
                    <a:lnTo>
                      <a:pt x="434" y="362"/>
                    </a:lnTo>
                    <a:lnTo>
                      <a:pt x="432" y="364"/>
                    </a:lnTo>
                    <a:lnTo>
                      <a:pt x="432" y="369"/>
                    </a:lnTo>
                    <a:lnTo>
                      <a:pt x="430" y="372"/>
                    </a:lnTo>
                    <a:lnTo>
                      <a:pt x="430" y="376"/>
                    </a:lnTo>
                    <a:lnTo>
                      <a:pt x="429" y="377"/>
                    </a:lnTo>
                    <a:lnTo>
                      <a:pt x="429" y="379"/>
                    </a:lnTo>
                    <a:lnTo>
                      <a:pt x="427" y="379"/>
                    </a:lnTo>
                    <a:lnTo>
                      <a:pt x="425" y="379"/>
                    </a:lnTo>
                    <a:lnTo>
                      <a:pt x="425" y="377"/>
                    </a:lnTo>
                    <a:lnTo>
                      <a:pt x="425" y="376"/>
                    </a:lnTo>
                    <a:lnTo>
                      <a:pt x="425" y="374"/>
                    </a:lnTo>
                    <a:lnTo>
                      <a:pt x="427" y="372"/>
                    </a:lnTo>
                    <a:lnTo>
                      <a:pt x="425" y="371"/>
                    </a:lnTo>
                    <a:lnTo>
                      <a:pt x="425" y="369"/>
                    </a:lnTo>
                    <a:lnTo>
                      <a:pt x="423" y="369"/>
                    </a:lnTo>
                    <a:lnTo>
                      <a:pt x="422" y="369"/>
                    </a:lnTo>
                    <a:lnTo>
                      <a:pt x="420" y="369"/>
                    </a:lnTo>
                    <a:lnTo>
                      <a:pt x="418" y="371"/>
                    </a:lnTo>
                    <a:lnTo>
                      <a:pt x="418" y="372"/>
                    </a:lnTo>
                    <a:lnTo>
                      <a:pt x="420" y="374"/>
                    </a:lnTo>
                    <a:lnTo>
                      <a:pt x="422" y="376"/>
                    </a:lnTo>
                    <a:lnTo>
                      <a:pt x="423" y="377"/>
                    </a:lnTo>
                    <a:lnTo>
                      <a:pt x="423" y="387"/>
                    </a:lnTo>
                    <a:lnTo>
                      <a:pt x="423" y="389"/>
                    </a:lnTo>
                    <a:lnTo>
                      <a:pt x="423" y="391"/>
                    </a:lnTo>
                    <a:lnTo>
                      <a:pt x="422" y="391"/>
                    </a:lnTo>
                    <a:lnTo>
                      <a:pt x="420" y="391"/>
                    </a:lnTo>
                    <a:lnTo>
                      <a:pt x="418" y="391"/>
                    </a:lnTo>
                    <a:lnTo>
                      <a:pt x="417" y="391"/>
                    </a:lnTo>
                    <a:lnTo>
                      <a:pt x="417" y="393"/>
                    </a:lnTo>
                    <a:lnTo>
                      <a:pt x="418" y="394"/>
                    </a:lnTo>
                    <a:lnTo>
                      <a:pt x="420" y="396"/>
                    </a:lnTo>
                    <a:lnTo>
                      <a:pt x="422" y="396"/>
                    </a:lnTo>
                    <a:lnTo>
                      <a:pt x="423" y="396"/>
                    </a:lnTo>
                    <a:lnTo>
                      <a:pt x="423" y="398"/>
                    </a:lnTo>
                    <a:lnTo>
                      <a:pt x="423" y="399"/>
                    </a:lnTo>
                    <a:lnTo>
                      <a:pt x="420" y="401"/>
                    </a:lnTo>
                    <a:lnTo>
                      <a:pt x="418" y="401"/>
                    </a:lnTo>
                    <a:lnTo>
                      <a:pt x="413" y="399"/>
                    </a:lnTo>
                    <a:lnTo>
                      <a:pt x="412" y="399"/>
                    </a:lnTo>
                    <a:lnTo>
                      <a:pt x="417" y="406"/>
                    </a:lnTo>
                    <a:lnTo>
                      <a:pt x="418" y="406"/>
                    </a:lnTo>
                    <a:lnTo>
                      <a:pt x="420" y="408"/>
                    </a:lnTo>
                    <a:lnTo>
                      <a:pt x="420" y="410"/>
                    </a:lnTo>
                    <a:lnTo>
                      <a:pt x="420" y="411"/>
                    </a:lnTo>
                    <a:lnTo>
                      <a:pt x="418" y="413"/>
                    </a:lnTo>
                    <a:lnTo>
                      <a:pt x="415" y="418"/>
                    </a:lnTo>
                    <a:lnTo>
                      <a:pt x="415" y="420"/>
                    </a:lnTo>
                    <a:lnTo>
                      <a:pt x="415" y="421"/>
                    </a:lnTo>
                    <a:lnTo>
                      <a:pt x="413" y="423"/>
                    </a:lnTo>
                    <a:lnTo>
                      <a:pt x="412" y="423"/>
                    </a:lnTo>
                    <a:lnTo>
                      <a:pt x="408" y="423"/>
                    </a:lnTo>
                    <a:lnTo>
                      <a:pt x="403" y="425"/>
                    </a:lnTo>
                    <a:lnTo>
                      <a:pt x="401" y="425"/>
                    </a:lnTo>
                    <a:lnTo>
                      <a:pt x="400" y="425"/>
                    </a:lnTo>
                    <a:lnTo>
                      <a:pt x="396" y="425"/>
                    </a:lnTo>
                    <a:lnTo>
                      <a:pt x="395" y="425"/>
                    </a:lnTo>
                    <a:lnTo>
                      <a:pt x="384" y="425"/>
                    </a:lnTo>
                    <a:lnTo>
                      <a:pt x="383" y="425"/>
                    </a:lnTo>
                    <a:lnTo>
                      <a:pt x="374" y="426"/>
                    </a:lnTo>
                    <a:lnTo>
                      <a:pt x="371" y="426"/>
                    </a:lnTo>
                    <a:lnTo>
                      <a:pt x="368" y="426"/>
                    </a:lnTo>
                    <a:lnTo>
                      <a:pt x="369" y="425"/>
                    </a:lnTo>
                    <a:lnTo>
                      <a:pt x="371" y="418"/>
                    </a:lnTo>
                    <a:lnTo>
                      <a:pt x="378" y="408"/>
                    </a:lnTo>
                    <a:lnTo>
                      <a:pt x="379" y="406"/>
                    </a:lnTo>
                    <a:lnTo>
                      <a:pt x="384" y="401"/>
                    </a:lnTo>
                    <a:lnTo>
                      <a:pt x="386" y="399"/>
                    </a:lnTo>
                    <a:lnTo>
                      <a:pt x="388" y="396"/>
                    </a:lnTo>
                    <a:lnTo>
                      <a:pt x="386" y="389"/>
                    </a:lnTo>
                    <a:lnTo>
                      <a:pt x="386" y="387"/>
                    </a:lnTo>
                    <a:lnTo>
                      <a:pt x="381" y="384"/>
                    </a:lnTo>
                    <a:lnTo>
                      <a:pt x="379" y="379"/>
                    </a:lnTo>
                    <a:lnTo>
                      <a:pt x="378" y="379"/>
                    </a:lnTo>
                    <a:lnTo>
                      <a:pt x="376" y="379"/>
                    </a:lnTo>
                    <a:lnTo>
                      <a:pt x="374" y="379"/>
                    </a:lnTo>
                    <a:lnTo>
                      <a:pt x="368" y="379"/>
                    </a:lnTo>
                    <a:lnTo>
                      <a:pt x="357" y="381"/>
                    </a:lnTo>
                    <a:lnTo>
                      <a:pt x="352" y="381"/>
                    </a:lnTo>
                    <a:lnTo>
                      <a:pt x="351" y="381"/>
                    </a:lnTo>
                    <a:lnTo>
                      <a:pt x="349" y="381"/>
                    </a:lnTo>
                    <a:lnTo>
                      <a:pt x="347" y="381"/>
                    </a:lnTo>
                    <a:lnTo>
                      <a:pt x="344" y="381"/>
                    </a:lnTo>
                    <a:lnTo>
                      <a:pt x="342" y="381"/>
                    </a:lnTo>
                    <a:lnTo>
                      <a:pt x="339" y="381"/>
                    </a:lnTo>
                    <a:lnTo>
                      <a:pt x="337" y="381"/>
                    </a:lnTo>
                    <a:lnTo>
                      <a:pt x="334" y="381"/>
                    </a:lnTo>
                    <a:lnTo>
                      <a:pt x="332" y="382"/>
                    </a:lnTo>
                    <a:lnTo>
                      <a:pt x="325" y="382"/>
                    </a:lnTo>
                    <a:lnTo>
                      <a:pt x="322" y="382"/>
                    </a:lnTo>
                    <a:lnTo>
                      <a:pt x="317" y="382"/>
                    </a:lnTo>
                    <a:lnTo>
                      <a:pt x="315" y="382"/>
                    </a:lnTo>
                    <a:lnTo>
                      <a:pt x="308" y="382"/>
                    </a:lnTo>
                    <a:lnTo>
                      <a:pt x="296" y="384"/>
                    </a:lnTo>
                    <a:lnTo>
                      <a:pt x="293" y="384"/>
                    </a:lnTo>
                    <a:lnTo>
                      <a:pt x="288" y="384"/>
                    </a:lnTo>
                    <a:lnTo>
                      <a:pt x="286" y="384"/>
                    </a:lnTo>
                    <a:lnTo>
                      <a:pt x="283" y="384"/>
                    </a:lnTo>
                    <a:lnTo>
                      <a:pt x="281" y="384"/>
                    </a:lnTo>
                    <a:lnTo>
                      <a:pt x="279" y="384"/>
                    </a:lnTo>
                    <a:lnTo>
                      <a:pt x="278" y="384"/>
                    </a:lnTo>
                    <a:lnTo>
                      <a:pt x="276" y="384"/>
                    </a:lnTo>
                    <a:lnTo>
                      <a:pt x="274" y="384"/>
                    </a:lnTo>
                    <a:lnTo>
                      <a:pt x="271" y="384"/>
                    </a:lnTo>
                    <a:lnTo>
                      <a:pt x="269" y="384"/>
                    </a:lnTo>
                    <a:lnTo>
                      <a:pt x="264" y="384"/>
                    </a:lnTo>
                    <a:lnTo>
                      <a:pt x="256" y="386"/>
                    </a:lnTo>
                    <a:lnTo>
                      <a:pt x="254" y="386"/>
                    </a:lnTo>
                    <a:lnTo>
                      <a:pt x="252" y="386"/>
                    </a:lnTo>
                    <a:lnTo>
                      <a:pt x="251" y="386"/>
                    </a:lnTo>
                    <a:lnTo>
                      <a:pt x="249" y="386"/>
                    </a:lnTo>
                    <a:lnTo>
                      <a:pt x="247" y="386"/>
                    </a:lnTo>
                    <a:lnTo>
                      <a:pt x="246" y="386"/>
                    </a:lnTo>
                    <a:lnTo>
                      <a:pt x="242" y="386"/>
                    </a:lnTo>
                    <a:lnTo>
                      <a:pt x="241" y="386"/>
                    </a:lnTo>
                    <a:lnTo>
                      <a:pt x="235" y="386"/>
                    </a:lnTo>
                    <a:lnTo>
                      <a:pt x="234" y="386"/>
                    </a:lnTo>
                    <a:lnTo>
                      <a:pt x="220" y="387"/>
                    </a:lnTo>
                    <a:lnTo>
                      <a:pt x="203" y="387"/>
                    </a:lnTo>
                    <a:lnTo>
                      <a:pt x="200" y="387"/>
                    </a:lnTo>
                    <a:lnTo>
                      <a:pt x="198" y="387"/>
                    </a:lnTo>
                    <a:lnTo>
                      <a:pt x="195" y="387"/>
                    </a:lnTo>
                    <a:lnTo>
                      <a:pt x="188" y="387"/>
                    </a:lnTo>
                    <a:lnTo>
                      <a:pt x="183" y="387"/>
                    </a:lnTo>
                    <a:lnTo>
                      <a:pt x="168" y="387"/>
                    </a:lnTo>
                    <a:lnTo>
                      <a:pt x="168" y="389"/>
                    </a:lnTo>
                    <a:lnTo>
                      <a:pt x="161" y="389"/>
                    </a:lnTo>
                    <a:lnTo>
                      <a:pt x="159" y="389"/>
                    </a:lnTo>
                    <a:lnTo>
                      <a:pt x="154" y="389"/>
                    </a:lnTo>
                    <a:lnTo>
                      <a:pt x="149" y="389"/>
                    </a:lnTo>
                    <a:lnTo>
                      <a:pt x="141" y="389"/>
                    </a:lnTo>
                    <a:lnTo>
                      <a:pt x="139" y="389"/>
                    </a:lnTo>
                    <a:lnTo>
                      <a:pt x="130" y="389"/>
                    </a:lnTo>
                    <a:lnTo>
                      <a:pt x="127" y="389"/>
                    </a:lnTo>
                    <a:lnTo>
                      <a:pt x="125" y="389"/>
                    </a:lnTo>
                    <a:lnTo>
                      <a:pt x="124" y="389"/>
                    </a:lnTo>
                    <a:lnTo>
                      <a:pt x="115" y="389"/>
                    </a:lnTo>
                    <a:lnTo>
                      <a:pt x="113" y="389"/>
                    </a:lnTo>
                    <a:lnTo>
                      <a:pt x="86" y="391"/>
                    </a:lnTo>
                    <a:lnTo>
                      <a:pt x="83" y="391"/>
                    </a:lnTo>
                    <a:lnTo>
                      <a:pt x="80" y="391"/>
                    </a:lnTo>
                    <a:lnTo>
                      <a:pt x="80" y="389"/>
                    </a:lnTo>
                    <a:lnTo>
                      <a:pt x="80" y="387"/>
                    </a:lnTo>
                    <a:lnTo>
                      <a:pt x="80" y="382"/>
                    </a:lnTo>
                    <a:lnTo>
                      <a:pt x="80" y="381"/>
                    </a:lnTo>
                    <a:lnTo>
                      <a:pt x="80" y="379"/>
                    </a:lnTo>
                    <a:lnTo>
                      <a:pt x="78" y="374"/>
                    </a:lnTo>
                    <a:lnTo>
                      <a:pt x="78" y="371"/>
                    </a:lnTo>
                    <a:lnTo>
                      <a:pt x="78" y="365"/>
                    </a:lnTo>
                    <a:lnTo>
                      <a:pt x="78" y="357"/>
                    </a:lnTo>
                    <a:lnTo>
                      <a:pt x="78" y="355"/>
                    </a:lnTo>
                    <a:lnTo>
                      <a:pt x="78" y="354"/>
                    </a:lnTo>
                    <a:lnTo>
                      <a:pt x="78" y="352"/>
                    </a:lnTo>
                    <a:lnTo>
                      <a:pt x="78" y="350"/>
                    </a:lnTo>
                    <a:lnTo>
                      <a:pt x="78" y="349"/>
                    </a:lnTo>
                    <a:lnTo>
                      <a:pt x="78" y="343"/>
                    </a:lnTo>
                    <a:lnTo>
                      <a:pt x="78" y="342"/>
                    </a:lnTo>
                    <a:lnTo>
                      <a:pt x="78" y="340"/>
                    </a:lnTo>
                    <a:lnTo>
                      <a:pt x="78" y="338"/>
                    </a:lnTo>
                    <a:lnTo>
                      <a:pt x="78" y="337"/>
                    </a:lnTo>
                    <a:lnTo>
                      <a:pt x="78" y="335"/>
                    </a:lnTo>
                    <a:lnTo>
                      <a:pt x="78" y="333"/>
                    </a:lnTo>
                    <a:lnTo>
                      <a:pt x="78" y="332"/>
                    </a:lnTo>
                    <a:lnTo>
                      <a:pt x="78" y="328"/>
                    </a:lnTo>
                    <a:lnTo>
                      <a:pt x="78" y="327"/>
                    </a:lnTo>
                    <a:lnTo>
                      <a:pt x="78" y="323"/>
                    </a:lnTo>
                    <a:lnTo>
                      <a:pt x="78" y="321"/>
                    </a:lnTo>
                    <a:lnTo>
                      <a:pt x="78" y="313"/>
                    </a:lnTo>
                    <a:lnTo>
                      <a:pt x="78" y="311"/>
                    </a:lnTo>
                    <a:lnTo>
                      <a:pt x="78" y="310"/>
                    </a:lnTo>
                    <a:lnTo>
                      <a:pt x="78" y="306"/>
                    </a:lnTo>
                    <a:lnTo>
                      <a:pt x="78" y="304"/>
                    </a:lnTo>
                    <a:lnTo>
                      <a:pt x="78" y="303"/>
                    </a:lnTo>
                    <a:lnTo>
                      <a:pt x="78" y="301"/>
                    </a:lnTo>
                    <a:lnTo>
                      <a:pt x="78" y="299"/>
                    </a:lnTo>
                    <a:lnTo>
                      <a:pt x="78" y="298"/>
                    </a:lnTo>
                    <a:lnTo>
                      <a:pt x="78" y="294"/>
                    </a:lnTo>
                    <a:lnTo>
                      <a:pt x="78" y="291"/>
                    </a:lnTo>
                    <a:lnTo>
                      <a:pt x="78" y="289"/>
                    </a:lnTo>
                    <a:lnTo>
                      <a:pt x="78" y="286"/>
                    </a:lnTo>
                    <a:lnTo>
                      <a:pt x="78" y="284"/>
                    </a:lnTo>
                    <a:lnTo>
                      <a:pt x="78" y="282"/>
                    </a:lnTo>
                    <a:lnTo>
                      <a:pt x="78" y="281"/>
                    </a:lnTo>
                    <a:lnTo>
                      <a:pt x="78" y="279"/>
                    </a:lnTo>
                    <a:lnTo>
                      <a:pt x="78" y="276"/>
                    </a:lnTo>
                    <a:lnTo>
                      <a:pt x="78" y="267"/>
                    </a:lnTo>
                    <a:lnTo>
                      <a:pt x="78" y="266"/>
                    </a:lnTo>
                    <a:lnTo>
                      <a:pt x="78" y="264"/>
                    </a:lnTo>
                    <a:lnTo>
                      <a:pt x="78" y="262"/>
                    </a:lnTo>
                    <a:lnTo>
                      <a:pt x="78" y="260"/>
                    </a:lnTo>
                    <a:lnTo>
                      <a:pt x="78" y="259"/>
                    </a:lnTo>
                    <a:lnTo>
                      <a:pt x="78" y="257"/>
                    </a:lnTo>
                    <a:lnTo>
                      <a:pt x="78" y="255"/>
                    </a:lnTo>
                    <a:lnTo>
                      <a:pt x="78" y="254"/>
                    </a:lnTo>
                    <a:lnTo>
                      <a:pt x="78" y="252"/>
                    </a:lnTo>
                    <a:lnTo>
                      <a:pt x="78" y="250"/>
                    </a:lnTo>
                    <a:lnTo>
                      <a:pt x="78" y="247"/>
                    </a:lnTo>
                    <a:lnTo>
                      <a:pt x="76" y="243"/>
                    </a:lnTo>
                    <a:lnTo>
                      <a:pt x="76" y="235"/>
                    </a:lnTo>
                    <a:lnTo>
                      <a:pt x="76" y="233"/>
                    </a:lnTo>
                    <a:lnTo>
                      <a:pt x="76" y="232"/>
                    </a:lnTo>
                    <a:lnTo>
                      <a:pt x="76" y="230"/>
                    </a:lnTo>
                    <a:lnTo>
                      <a:pt x="76" y="228"/>
                    </a:lnTo>
                    <a:lnTo>
                      <a:pt x="76" y="227"/>
                    </a:lnTo>
                    <a:lnTo>
                      <a:pt x="76" y="225"/>
                    </a:lnTo>
                    <a:lnTo>
                      <a:pt x="76" y="223"/>
                    </a:lnTo>
                    <a:lnTo>
                      <a:pt x="76" y="221"/>
                    </a:lnTo>
                    <a:lnTo>
                      <a:pt x="76" y="220"/>
                    </a:lnTo>
                    <a:lnTo>
                      <a:pt x="76" y="218"/>
                    </a:lnTo>
                    <a:lnTo>
                      <a:pt x="76" y="215"/>
                    </a:lnTo>
                    <a:lnTo>
                      <a:pt x="76" y="213"/>
                    </a:lnTo>
                    <a:lnTo>
                      <a:pt x="76" y="211"/>
                    </a:lnTo>
                    <a:lnTo>
                      <a:pt x="76" y="205"/>
                    </a:lnTo>
                    <a:lnTo>
                      <a:pt x="76" y="203"/>
                    </a:lnTo>
                    <a:lnTo>
                      <a:pt x="76" y="198"/>
                    </a:lnTo>
                    <a:lnTo>
                      <a:pt x="76" y="196"/>
                    </a:lnTo>
                    <a:lnTo>
                      <a:pt x="76" y="193"/>
                    </a:lnTo>
                    <a:lnTo>
                      <a:pt x="76" y="191"/>
                    </a:lnTo>
                    <a:lnTo>
                      <a:pt x="76" y="189"/>
                    </a:lnTo>
                    <a:lnTo>
                      <a:pt x="76" y="181"/>
                    </a:lnTo>
                    <a:lnTo>
                      <a:pt x="76" y="179"/>
                    </a:lnTo>
                    <a:lnTo>
                      <a:pt x="76" y="174"/>
                    </a:lnTo>
                    <a:lnTo>
                      <a:pt x="76" y="171"/>
                    </a:lnTo>
                    <a:lnTo>
                      <a:pt x="76" y="169"/>
                    </a:lnTo>
                    <a:lnTo>
                      <a:pt x="76" y="167"/>
                    </a:lnTo>
                    <a:lnTo>
                      <a:pt x="76" y="162"/>
                    </a:lnTo>
                    <a:lnTo>
                      <a:pt x="76" y="160"/>
                    </a:lnTo>
                    <a:lnTo>
                      <a:pt x="76" y="152"/>
                    </a:lnTo>
                    <a:lnTo>
                      <a:pt x="76" y="150"/>
                    </a:lnTo>
                    <a:lnTo>
                      <a:pt x="76" y="149"/>
                    </a:lnTo>
                    <a:lnTo>
                      <a:pt x="76" y="147"/>
                    </a:lnTo>
                    <a:lnTo>
                      <a:pt x="76" y="145"/>
                    </a:lnTo>
                    <a:lnTo>
                      <a:pt x="78" y="142"/>
                    </a:lnTo>
                    <a:lnTo>
                      <a:pt x="76" y="142"/>
                    </a:lnTo>
                    <a:lnTo>
                      <a:pt x="76" y="140"/>
                    </a:lnTo>
                    <a:lnTo>
                      <a:pt x="69" y="140"/>
                    </a:lnTo>
                    <a:lnTo>
                      <a:pt x="68" y="140"/>
                    </a:lnTo>
                    <a:lnTo>
                      <a:pt x="66" y="140"/>
                    </a:lnTo>
                    <a:lnTo>
                      <a:pt x="64" y="137"/>
                    </a:lnTo>
                    <a:lnTo>
                      <a:pt x="61" y="135"/>
                    </a:lnTo>
                    <a:lnTo>
                      <a:pt x="58" y="128"/>
                    </a:lnTo>
                    <a:lnTo>
                      <a:pt x="56" y="127"/>
                    </a:lnTo>
                    <a:lnTo>
                      <a:pt x="56" y="123"/>
                    </a:lnTo>
                    <a:lnTo>
                      <a:pt x="56" y="122"/>
                    </a:lnTo>
                    <a:lnTo>
                      <a:pt x="54" y="118"/>
                    </a:lnTo>
                    <a:lnTo>
                      <a:pt x="52" y="116"/>
                    </a:lnTo>
                    <a:lnTo>
                      <a:pt x="44" y="106"/>
                    </a:lnTo>
                    <a:lnTo>
                      <a:pt x="42" y="105"/>
                    </a:lnTo>
                    <a:lnTo>
                      <a:pt x="42" y="103"/>
                    </a:lnTo>
                    <a:lnTo>
                      <a:pt x="46" y="98"/>
                    </a:lnTo>
                    <a:lnTo>
                      <a:pt x="49" y="93"/>
                    </a:lnTo>
                    <a:lnTo>
                      <a:pt x="54" y="88"/>
                    </a:lnTo>
                    <a:lnTo>
                      <a:pt x="56" y="88"/>
                    </a:lnTo>
                    <a:lnTo>
                      <a:pt x="56" y="84"/>
                    </a:lnTo>
                    <a:lnTo>
                      <a:pt x="56" y="79"/>
                    </a:lnTo>
                    <a:lnTo>
                      <a:pt x="54" y="72"/>
                    </a:lnTo>
                    <a:lnTo>
                      <a:pt x="52" y="71"/>
                    </a:lnTo>
                    <a:lnTo>
                      <a:pt x="51" y="71"/>
                    </a:lnTo>
                    <a:lnTo>
                      <a:pt x="49" y="71"/>
                    </a:lnTo>
                    <a:lnTo>
                      <a:pt x="49" y="72"/>
                    </a:lnTo>
                    <a:lnTo>
                      <a:pt x="47" y="72"/>
                    </a:lnTo>
                    <a:lnTo>
                      <a:pt x="47" y="74"/>
                    </a:lnTo>
                    <a:lnTo>
                      <a:pt x="44" y="76"/>
                    </a:lnTo>
                    <a:lnTo>
                      <a:pt x="42" y="74"/>
                    </a:lnTo>
                    <a:lnTo>
                      <a:pt x="41" y="74"/>
                    </a:lnTo>
                    <a:lnTo>
                      <a:pt x="39" y="72"/>
                    </a:lnTo>
                    <a:lnTo>
                      <a:pt x="30" y="64"/>
                    </a:lnTo>
                    <a:lnTo>
                      <a:pt x="30" y="62"/>
                    </a:lnTo>
                    <a:lnTo>
                      <a:pt x="17" y="39"/>
                    </a:lnTo>
                    <a:lnTo>
                      <a:pt x="14" y="39"/>
                    </a:lnTo>
                    <a:lnTo>
                      <a:pt x="14" y="37"/>
                    </a:lnTo>
                    <a:lnTo>
                      <a:pt x="14" y="35"/>
                    </a:lnTo>
                    <a:lnTo>
                      <a:pt x="10" y="30"/>
                    </a:lnTo>
                    <a:lnTo>
                      <a:pt x="5" y="18"/>
                    </a:lnTo>
                    <a:lnTo>
                      <a:pt x="5" y="16"/>
                    </a:lnTo>
                    <a:lnTo>
                      <a:pt x="7" y="13"/>
                    </a:lnTo>
                    <a:lnTo>
                      <a:pt x="5" y="11"/>
                    </a:lnTo>
                    <a:lnTo>
                      <a:pt x="3" y="13"/>
                    </a:lnTo>
                    <a:lnTo>
                      <a:pt x="2" y="13"/>
                    </a:lnTo>
                    <a:lnTo>
                      <a:pt x="0" y="13"/>
                    </a:lnTo>
                    <a:lnTo>
                      <a:pt x="0" y="11"/>
                    </a:lnTo>
                    <a:lnTo>
                      <a:pt x="0" y="8"/>
                    </a:lnTo>
                    <a:lnTo>
                      <a:pt x="2" y="8"/>
                    </a:lnTo>
                    <a:lnTo>
                      <a:pt x="5" y="8"/>
                    </a:lnTo>
                    <a:lnTo>
                      <a:pt x="8" y="8"/>
                    </a:lnTo>
                    <a:lnTo>
                      <a:pt x="10" y="8"/>
                    </a:lnTo>
                    <a:lnTo>
                      <a:pt x="12" y="8"/>
                    </a:lnTo>
                    <a:lnTo>
                      <a:pt x="14" y="8"/>
                    </a:lnTo>
                    <a:lnTo>
                      <a:pt x="15" y="8"/>
                    </a:lnTo>
                    <a:lnTo>
                      <a:pt x="19" y="8"/>
                    </a:lnTo>
                    <a:lnTo>
                      <a:pt x="22" y="8"/>
                    </a:lnTo>
                    <a:lnTo>
                      <a:pt x="25" y="8"/>
                    </a:lnTo>
                    <a:lnTo>
                      <a:pt x="27" y="8"/>
                    </a:lnTo>
                    <a:lnTo>
                      <a:pt x="36" y="8"/>
                    </a:lnTo>
                    <a:lnTo>
                      <a:pt x="39" y="8"/>
                    </a:lnTo>
                    <a:lnTo>
                      <a:pt x="41" y="8"/>
                    </a:lnTo>
                    <a:lnTo>
                      <a:pt x="42" y="8"/>
                    </a:lnTo>
                    <a:lnTo>
                      <a:pt x="44" y="8"/>
                    </a:lnTo>
                    <a:lnTo>
                      <a:pt x="51" y="8"/>
                    </a:lnTo>
                    <a:lnTo>
                      <a:pt x="52" y="8"/>
                    </a:lnTo>
                    <a:lnTo>
                      <a:pt x="54" y="8"/>
                    </a:lnTo>
                    <a:lnTo>
                      <a:pt x="56" y="8"/>
                    </a:lnTo>
                    <a:lnTo>
                      <a:pt x="61" y="8"/>
                    </a:lnTo>
                    <a:lnTo>
                      <a:pt x="63" y="8"/>
                    </a:lnTo>
                    <a:lnTo>
                      <a:pt x="68" y="8"/>
                    </a:lnTo>
                    <a:lnTo>
                      <a:pt x="69" y="8"/>
                    </a:lnTo>
                    <a:lnTo>
                      <a:pt x="73" y="8"/>
                    </a:lnTo>
                    <a:lnTo>
                      <a:pt x="75" y="8"/>
                    </a:lnTo>
                    <a:lnTo>
                      <a:pt x="78" y="8"/>
                    </a:lnTo>
                    <a:lnTo>
                      <a:pt x="81" y="8"/>
                    </a:lnTo>
                    <a:lnTo>
                      <a:pt x="83" y="8"/>
                    </a:lnTo>
                    <a:lnTo>
                      <a:pt x="85" y="8"/>
                    </a:lnTo>
                    <a:lnTo>
                      <a:pt x="90" y="8"/>
                    </a:lnTo>
                    <a:lnTo>
                      <a:pt x="91" y="8"/>
                    </a:lnTo>
                    <a:lnTo>
                      <a:pt x="93" y="8"/>
                    </a:lnTo>
                    <a:lnTo>
                      <a:pt x="95" y="8"/>
                    </a:lnTo>
                    <a:lnTo>
                      <a:pt x="98" y="8"/>
                    </a:lnTo>
                    <a:lnTo>
                      <a:pt x="107" y="8"/>
                    </a:lnTo>
                    <a:lnTo>
                      <a:pt x="110" y="8"/>
                    </a:lnTo>
                    <a:lnTo>
                      <a:pt x="112" y="8"/>
                    </a:lnTo>
                    <a:lnTo>
                      <a:pt x="113" y="6"/>
                    </a:lnTo>
                    <a:lnTo>
                      <a:pt x="115" y="6"/>
                    </a:lnTo>
                    <a:lnTo>
                      <a:pt x="117" y="6"/>
                    </a:lnTo>
                    <a:lnTo>
                      <a:pt x="119" y="6"/>
                    </a:lnTo>
                    <a:lnTo>
                      <a:pt x="122" y="6"/>
                    </a:lnTo>
                    <a:lnTo>
                      <a:pt x="124" y="6"/>
                    </a:lnTo>
                    <a:lnTo>
                      <a:pt x="127" y="6"/>
                    </a:lnTo>
                    <a:lnTo>
                      <a:pt x="129" y="6"/>
                    </a:lnTo>
                    <a:lnTo>
                      <a:pt x="130" y="6"/>
                    </a:lnTo>
                    <a:lnTo>
                      <a:pt x="132" y="6"/>
                    </a:lnTo>
                    <a:lnTo>
                      <a:pt x="134" y="6"/>
                    </a:lnTo>
                    <a:lnTo>
                      <a:pt x="139" y="6"/>
                    </a:lnTo>
                    <a:lnTo>
                      <a:pt x="141" y="6"/>
                    </a:lnTo>
                    <a:lnTo>
                      <a:pt x="142" y="6"/>
                    </a:lnTo>
                    <a:lnTo>
                      <a:pt x="146" y="6"/>
                    </a:lnTo>
                    <a:lnTo>
                      <a:pt x="147" y="6"/>
                    </a:lnTo>
                    <a:lnTo>
                      <a:pt x="152" y="6"/>
                    </a:lnTo>
                    <a:lnTo>
                      <a:pt x="154" y="6"/>
                    </a:lnTo>
                    <a:lnTo>
                      <a:pt x="156" y="6"/>
                    </a:lnTo>
                    <a:lnTo>
                      <a:pt x="159" y="5"/>
                    </a:lnTo>
                    <a:lnTo>
                      <a:pt x="169" y="5"/>
                    </a:lnTo>
                    <a:lnTo>
                      <a:pt x="171" y="5"/>
                    </a:lnTo>
                    <a:lnTo>
                      <a:pt x="178" y="5"/>
                    </a:lnTo>
                    <a:lnTo>
                      <a:pt x="180" y="5"/>
                    </a:lnTo>
                    <a:lnTo>
                      <a:pt x="183" y="5"/>
                    </a:lnTo>
                    <a:lnTo>
                      <a:pt x="185" y="5"/>
                    </a:lnTo>
                    <a:lnTo>
                      <a:pt x="186" y="5"/>
                    </a:lnTo>
                    <a:lnTo>
                      <a:pt x="191" y="3"/>
                    </a:lnTo>
                    <a:lnTo>
                      <a:pt x="193" y="3"/>
                    </a:lnTo>
                    <a:lnTo>
                      <a:pt x="195" y="3"/>
                    </a:lnTo>
                    <a:lnTo>
                      <a:pt x="196" y="3"/>
                    </a:lnTo>
                    <a:lnTo>
                      <a:pt x="198" y="3"/>
                    </a:lnTo>
                    <a:lnTo>
                      <a:pt x="203" y="3"/>
                    </a:lnTo>
                    <a:lnTo>
                      <a:pt x="208" y="3"/>
                    </a:lnTo>
                    <a:lnTo>
                      <a:pt x="210" y="3"/>
                    </a:lnTo>
                    <a:lnTo>
                      <a:pt x="215" y="1"/>
                    </a:lnTo>
                    <a:lnTo>
                      <a:pt x="217" y="1"/>
                    </a:lnTo>
                    <a:lnTo>
                      <a:pt x="218" y="1"/>
                    </a:lnTo>
                    <a:lnTo>
                      <a:pt x="220" y="1"/>
                    </a:lnTo>
                    <a:lnTo>
                      <a:pt x="224" y="1"/>
                    </a:lnTo>
                    <a:lnTo>
                      <a:pt x="225" y="1"/>
                    </a:lnTo>
                    <a:lnTo>
                      <a:pt x="227" y="1"/>
                    </a:lnTo>
                    <a:lnTo>
                      <a:pt x="229" y="1"/>
                    </a:lnTo>
                    <a:lnTo>
                      <a:pt x="234" y="1"/>
                    </a:lnTo>
                    <a:lnTo>
                      <a:pt x="235" y="1"/>
                    </a:lnTo>
                    <a:lnTo>
                      <a:pt x="237" y="1"/>
                    </a:lnTo>
                    <a:lnTo>
                      <a:pt x="239" y="0"/>
                    </a:lnTo>
                    <a:lnTo>
                      <a:pt x="241" y="0"/>
                    </a:lnTo>
                    <a:lnTo>
                      <a:pt x="242" y="0"/>
                    </a:lnTo>
                    <a:lnTo>
                      <a:pt x="247" y="0"/>
                    </a:lnTo>
                    <a:lnTo>
                      <a:pt x="251" y="0"/>
                    </a:lnTo>
                    <a:lnTo>
                      <a:pt x="252" y="0"/>
                    </a:lnTo>
                    <a:lnTo>
                      <a:pt x="256" y="0"/>
                    </a:lnTo>
                    <a:close/>
                  </a:path>
                </a:pathLst>
              </a:custGeom>
              <a:solidFill>
                <a:srgbClr val="BFFF8C"/>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60" name="Freeform 51"/>
              <p:cNvSpPr>
                <a:spLocks/>
              </p:cNvSpPr>
              <p:nvPr/>
            </p:nvSpPr>
            <p:spPr bwMode="auto">
              <a:xfrm>
                <a:off x="4457701" y="1508125"/>
                <a:ext cx="1071563" cy="750888"/>
              </a:xfrm>
              <a:custGeom>
                <a:avLst/>
                <a:gdLst>
                  <a:gd name="T0" fmla="*/ 180 w 675"/>
                  <a:gd name="T1" fmla="*/ 33 h 473"/>
                  <a:gd name="T2" fmla="*/ 248 w 675"/>
                  <a:gd name="T3" fmla="*/ 44 h 473"/>
                  <a:gd name="T4" fmla="*/ 338 w 675"/>
                  <a:gd name="T5" fmla="*/ 60 h 473"/>
                  <a:gd name="T6" fmla="*/ 400 w 675"/>
                  <a:gd name="T7" fmla="*/ 68 h 473"/>
                  <a:gd name="T8" fmla="*/ 534 w 675"/>
                  <a:gd name="T9" fmla="*/ 85 h 473"/>
                  <a:gd name="T10" fmla="*/ 554 w 675"/>
                  <a:gd name="T11" fmla="*/ 87 h 473"/>
                  <a:gd name="T12" fmla="*/ 588 w 675"/>
                  <a:gd name="T13" fmla="*/ 90 h 473"/>
                  <a:gd name="T14" fmla="*/ 607 w 675"/>
                  <a:gd name="T15" fmla="*/ 94 h 473"/>
                  <a:gd name="T16" fmla="*/ 675 w 675"/>
                  <a:gd name="T17" fmla="*/ 102 h 473"/>
                  <a:gd name="T18" fmla="*/ 673 w 675"/>
                  <a:gd name="T19" fmla="*/ 107 h 473"/>
                  <a:gd name="T20" fmla="*/ 673 w 675"/>
                  <a:gd name="T21" fmla="*/ 114 h 473"/>
                  <a:gd name="T22" fmla="*/ 671 w 675"/>
                  <a:gd name="T23" fmla="*/ 131 h 473"/>
                  <a:gd name="T24" fmla="*/ 671 w 675"/>
                  <a:gd name="T25" fmla="*/ 136 h 473"/>
                  <a:gd name="T26" fmla="*/ 671 w 675"/>
                  <a:gd name="T27" fmla="*/ 146 h 473"/>
                  <a:gd name="T28" fmla="*/ 670 w 675"/>
                  <a:gd name="T29" fmla="*/ 156 h 473"/>
                  <a:gd name="T30" fmla="*/ 668 w 675"/>
                  <a:gd name="T31" fmla="*/ 170 h 473"/>
                  <a:gd name="T32" fmla="*/ 666 w 675"/>
                  <a:gd name="T33" fmla="*/ 193 h 473"/>
                  <a:gd name="T34" fmla="*/ 664 w 675"/>
                  <a:gd name="T35" fmla="*/ 210 h 473"/>
                  <a:gd name="T36" fmla="*/ 661 w 675"/>
                  <a:gd name="T37" fmla="*/ 254 h 473"/>
                  <a:gd name="T38" fmla="*/ 659 w 675"/>
                  <a:gd name="T39" fmla="*/ 278 h 473"/>
                  <a:gd name="T40" fmla="*/ 658 w 675"/>
                  <a:gd name="T41" fmla="*/ 292 h 473"/>
                  <a:gd name="T42" fmla="*/ 656 w 675"/>
                  <a:gd name="T43" fmla="*/ 319 h 473"/>
                  <a:gd name="T44" fmla="*/ 649 w 675"/>
                  <a:gd name="T45" fmla="*/ 392 h 473"/>
                  <a:gd name="T46" fmla="*/ 647 w 675"/>
                  <a:gd name="T47" fmla="*/ 427 h 473"/>
                  <a:gd name="T48" fmla="*/ 642 w 675"/>
                  <a:gd name="T49" fmla="*/ 473 h 473"/>
                  <a:gd name="T50" fmla="*/ 585 w 675"/>
                  <a:gd name="T51" fmla="*/ 468 h 473"/>
                  <a:gd name="T52" fmla="*/ 512 w 675"/>
                  <a:gd name="T53" fmla="*/ 461 h 473"/>
                  <a:gd name="T54" fmla="*/ 404 w 675"/>
                  <a:gd name="T55" fmla="*/ 448 h 473"/>
                  <a:gd name="T56" fmla="*/ 336 w 675"/>
                  <a:gd name="T57" fmla="*/ 439 h 473"/>
                  <a:gd name="T58" fmla="*/ 261 w 675"/>
                  <a:gd name="T59" fmla="*/ 429 h 473"/>
                  <a:gd name="T60" fmla="*/ 227 w 675"/>
                  <a:gd name="T61" fmla="*/ 454 h 473"/>
                  <a:gd name="T62" fmla="*/ 212 w 675"/>
                  <a:gd name="T63" fmla="*/ 446 h 473"/>
                  <a:gd name="T64" fmla="*/ 192 w 675"/>
                  <a:gd name="T65" fmla="*/ 459 h 473"/>
                  <a:gd name="T66" fmla="*/ 173 w 675"/>
                  <a:gd name="T67" fmla="*/ 456 h 473"/>
                  <a:gd name="T68" fmla="*/ 153 w 675"/>
                  <a:gd name="T69" fmla="*/ 453 h 473"/>
                  <a:gd name="T70" fmla="*/ 144 w 675"/>
                  <a:gd name="T71" fmla="*/ 459 h 473"/>
                  <a:gd name="T72" fmla="*/ 119 w 675"/>
                  <a:gd name="T73" fmla="*/ 459 h 473"/>
                  <a:gd name="T74" fmla="*/ 109 w 675"/>
                  <a:gd name="T75" fmla="*/ 454 h 473"/>
                  <a:gd name="T76" fmla="*/ 105 w 675"/>
                  <a:gd name="T77" fmla="*/ 422 h 473"/>
                  <a:gd name="T78" fmla="*/ 88 w 675"/>
                  <a:gd name="T79" fmla="*/ 409 h 473"/>
                  <a:gd name="T80" fmla="*/ 94 w 675"/>
                  <a:gd name="T81" fmla="*/ 395 h 473"/>
                  <a:gd name="T82" fmla="*/ 87 w 675"/>
                  <a:gd name="T83" fmla="*/ 380 h 473"/>
                  <a:gd name="T84" fmla="*/ 82 w 675"/>
                  <a:gd name="T85" fmla="*/ 348 h 473"/>
                  <a:gd name="T86" fmla="*/ 77 w 675"/>
                  <a:gd name="T87" fmla="*/ 331 h 473"/>
                  <a:gd name="T88" fmla="*/ 63 w 675"/>
                  <a:gd name="T89" fmla="*/ 341 h 473"/>
                  <a:gd name="T90" fmla="*/ 41 w 675"/>
                  <a:gd name="T91" fmla="*/ 336 h 473"/>
                  <a:gd name="T92" fmla="*/ 41 w 675"/>
                  <a:gd name="T93" fmla="*/ 327 h 473"/>
                  <a:gd name="T94" fmla="*/ 41 w 675"/>
                  <a:gd name="T95" fmla="*/ 315 h 473"/>
                  <a:gd name="T96" fmla="*/ 53 w 675"/>
                  <a:gd name="T97" fmla="*/ 297 h 473"/>
                  <a:gd name="T98" fmla="*/ 53 w 675"/>
                  <a:gd name="T99" fmla="*/ 287 h 473"/>
                  <a:gd name="T100" fmla="*/ 70 w 675"/>
                  <a:gd name="T101" fmla="*/ 241 h 473"/>
                  <a:gd name="T102" fmla="*/ 63 w 675"/>
                  <a:gd name="T103" fmla="*/ 236 h 473"/>
                  <a:gd name="T104" fmla="*/ 55 w 675"/>
                  <a:gd name="T105" fmla="*/ 231 h 473"/>
                  <a:gd name="T106" fmla="*/ 50 w 675"/>
                  <a:gd name="T107" fmla="*/ 226 h 473"/>
                  <a:gd name="T108" fmla="*/ 41 w 675"/>
                  <a:gd name="T109" fmla="*/ 207 h 473"/>
                  <a:gd name="T110" fmla="*/ 28 w 675"/>
                  <a:gd name="T111" fmla="*/ 173 h 473"/>
                  <a:gd name="T112" fmla="*/ 14 w 675"/>
                  <a:gd name="T113" fmla="*/ 156 h 473"/>
                  <a:gd name="T114" fmla="*/ 9 w 675"/>
                  <a:gd name="T115" fmla="*/ 139 h 473"/>
                  <a:gd name="T116" fmla="*/ 2 w 675"/>
                  <a:gd name="T117" fmla="*/ 99 h 473"/>
                  <a:gd name="T118" fmla="*/ 11 w 675"/>
                  <a:gd name="T119" fmla="*/ 46 h 473"/>
                  <a:gd name="T120" fmla="*/ 107 w 675"/>
                  <a:gd name="T121" fmla="*/ 19 h 4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75" h="473">
                    <a:moveTo>
                      <a:pt x="107" y="19"/>
                    </a:moveTo>
                    <a:lnTo>
                      <a:pt x="127" y="22"/>
                    </a:lnTo>
                    <a:lnTo>
                      <a:pt x="148" y="27"/>
                    </a:lnTo>
                    <a:lnTo>
                      <a:pt x="180" y="33"/>
                    </a:lnTo>
                    <a:lnTo>
                      <a:pt x="180" y="33"/>
                    </a:lnTo>
                    <a:lnTo>
                      <a:pt x="180" y="33"/>
                    </a:lnTo>
                    <a:lnTo>
                      <a:pt x="180" y="33"/>
                    </a:lnTo>
                    <a:lnTo>
                      <a:pt x="180" y="33"/>
                    </a:lnTo>
                    <a:lnTo>
                      <a:pt x="180" y="33"/>
                    </a:lnTo>
                    <a:lnTo>
                      <a:pt x="180" y="33"/>
                    </a:lnTo>
                    <a:lnTo>
                      <a:pt x="180" y="33"/>
                    </a:lnTo>
                    <a:lnTo>
                      <a:pt x="180" y="33"/>
                    </a:lnTo>
                    <a:lnTo>
                      <a:pt x="185" y="34"/>
                    </a:lnTo>
                    <a:lnTo>
                      <a:pt x="185" y="34"/>
                    </a:lnTo>
                    <a:lnTo>
                      <a:pt x="229" y="41"/>
                    </a:lnTo>
                    <a:lnTo>
                      <a:pt x="248" y="44"/>
                    </a:lnTo>
                    <a:lnTo>
                      <a:pt x="248" y="44"/>
                    </a:lnTo>
                    <a:lnTo>
                      <a:pt x="253" y="46"/>
                    </a:lnTo>
                    <a:lnTo>
                      <a:pt x="253" y="46"/>
                    </a:lnTo>
                    <a:lnTo>
                      <a:pt x="280" y="49"/>
                    </a:lnTo>
                    <a:lnTo>
                      <a:pt x="300" y="53"/>
                    </a:lnTo>
                    <a:lnTo>
                      <a:pt x="300" y="53"/>
                    </a:lnTo>
                    <a:lnTo>
                      <a:pt x="309" y="55"/>
                    </a:lnTo>
                    <a:lnTo>
                      <a:pt x="338" y="60"/>
                    </a:lnTo>
                    <a:lnTo>
                      <a:pt x="338" y="60"/>
                    </a:lnTo>
                    <a:lnTo>
                      <a:pt x="339" y="60"/>
                    </a:lnTo>
                    <a:lnTo>
                      <a:pt x="349" y="61"/>
                    </a:lnTo>
                    <a:lnTo>
                      <a:pt x="376" y="65"/>
                    </a:lnTo>
                    <a:lnTo>
                      <a:pt x="382" y="66"/>
                    </a:lnTo>
                    <a:lnTo>
                      <a:pt x="382" y="66"/>
                    </a:lnTo>
                    <a:lnTo>
                      <a:pt x="400" y="68"/>
                    </a:lnTo>
                    <a:lnTo>
                      <a:pt x="400" y="68"/>
                    </a:lnTo>
                    <a:lnTo>
                      <a:pt x="404" y="68"/>
                    </a:lnTo>
                    <a:lnTo>
                      <a:pt x="404" y="68"/>
                    </a:lnTo>
                    <a:lnTo>
                      <a:pt x="429" y="71"/>
                    </a:lnTo>
                    <a:lnTo>
                      <a:pt x="431" y="73"/>
                    </a:lnTo>
                    <a:lnTo>
                      <a:pt x="444" y="75"/>
                    </a:lnTo>
                    <a:lnTo>
                      <a:pt x="504" y="82"/>
                    </a:lnTo>
                    <a:lnTo>
                      <a:pt x="532" y="85"/>
                    </a:lnTo>
                    <a:lnTo>
                      <a:pt x="534" y="85"/>
                    </a:lnTo>
                    <a:lnTo>
                      <a:pt x="539" y="85"/>
                    </a:lnTo>
                    <a:lnTo>
                      <a:pt x="539" y="85"/>
                    </a:lnTo>
                    <a:lnTo>
                      <a:pt x="548" y="87"/>
                    </a:lnTo>
                    <a:lnTo>
                      <a:pt x="548" y="87"/>
                    </a:lnTo>
                    <a:lnTo>
                      <a:pt x="553" y="87"/>
                    </a:lnTo>
                    <a:lnTo>
                      <a:pt x="554" y="87"/>
                    </a:lnTo>
                    <a:lnTo>
                      <a:pt x="554" y="87"/>
                    </a:lnTo>
                    <a:lnTo>
                      <a:pt x="554" y="87"/>
                    </a:lnTo>
                    <a:lnTo>
                      <a:pt x="561" y="88"/>
                    </a:lnTo>
                    <a:lnTo>
                      <a:pt x="564" y="88"/>
                    </a:lnTo>
                    <a:lnTo>
                      <a:pt x="570" y="88"/>
                    </a:lnTo>
                    <a:lnTo>
                      <a:pt x="576" y="90"/>
                    </a:lnTo>
                    <a:lnTo>
                      <a:pt x="580" y="90"/>
                    </a:lnTo>
                    <a:lnTo>
                      <a:pt x="587" y="90"/>
                    </a:lnTo>
                    <a:lnTo>
                      <a:pt x="588" y="90"/>
                    </a:lnTo>
                    <a:lnTo>
                      <a:pt x="588" y="90"/>
                    </a:lnTo>
                    <a:lnTo>
                      <a:pt x="590" y="92"/>
                    </a:lnTo>
                    <a:lnTo>
                      <a:pt x="593" y="92"/>
                    </a:lnTo>
                    <a:lnTo>
                      <a:pt x="600" y="92"/>
                    </a:lnTo>
                    <a:lnTo>
                      <a:pt x="600" y="92"/>
                    </a:lnTo>
                    <a:lnTo>
                      <a:pt x="600" y="92"/>
                    </a:lnTo>
                    <a:lnTo>
                      <a:pt x="602" y="92"/>
                    </a:lnTo>
                    <a:lnTo>
                      <a:pt x="603" y="92"/>
                    </a:lnTo>
                    <a:lnTo>
                      <a:pt x="607" y="94"/>
                    </a:lnTo>
                    <a:lnTo>
                      <a:pt x="607" y="94"/>
                    </a:lnTo>
                    <a:lnTo>
                      <a:pt x="619" y="94"/>
                    </a:lnTo>
                    <a:lnTo>
                      <a:pt x="641" y="95"/>
                    </a:lnTo>
                    <a:lnTo>
                      <a:pt x="647" y="97"/>
                    </a:lnTo>
                    <a:lnTo>
                      <a:pt x="675" y="99"/>
                    </a:lnTo>
                    <a:lnTo>
                      <a:pt x="675" y="100"/>
                    </a:lnTo>
                    <a:lnTo>
                      <a:pt x="675" y="102"/>
                    </a:lnTo>
                    <a:lnTo>
                      <a:pt x="675" y="102"/>
                    </a:lnTo>
                    <a:lnTo>
                      <a:pt x="675" y="102"/>
                    </a:lnTo>
                    <a:lnTo>
                      <a:pt x="675" y="104"/>
                    </a:lnTo>
                    <a:lnTo>
                      <a:pt x="675" y="104"/>
                    </a:lnTo>
                    <a:lnTo>
                      <a:pt x="675" y="104"/>
                    </a:lnTo>
                    <a:lnTo>
                      <a:pt x="675" y="104"/>
                    </a:lnTo>
                    <a:lnTo>
                      <a:pt x="675" y="104"/>
                    </a:lnTo>
                    <a:lnTo>
                      <a:pt x="675" y="105"/>
                    </a:lnTo>
                    <a:lnTo>
                      <a:pt x="673" y="107"/>
                    </a:lnTo>
                    <a:lnTo>
                      <a:pt x="673" y="107"/>
                    </a:lnTo>
                    <a:lnTo>
                      <a:pt x="673" y="109"/>
                    </a:lnTo>
                    <a:lnTo>
                      <a:pt x="673" y="110"/>
                    </a:lnTo>
                    <a:lnTo>
                      <a:pt x="673" y="110"/>
                    </a:lnTo>
                    <a:lnTo>
                      <a:pt x="673" y="110"/>
                    </a:lnTo>
                    <a:lnTo>
                      <a:pt x="673" y="110"/>
                    </a:lnTo>
                    <a:lnTo>
                      <a:pt x="673" y="112"/>
                    </a:lnTo>
                    <a:lnTo>
                      <a:pt x="673" y="114"/>
                    </a:lnTo>
                    <a:lnTo>
                      <a:pt x="673" y="117"/>
                    </a:lnTo>
                    <a:lnTo>
                      <a:pt x="673" y="119"/>
                    </a:lnTo>
                    <a:lnTo>
                      <a:pt x="673" y="122"/>
                    </a:lnTo>
                    <a:lnTo>
                      <a:pt x="673" y="122"/>
                    </a:lnTo>
                    <a:lnTo>
                      <a:pt x="671" y="131"/>
                    </a:lnTo>
                    <a:lnTo>
                      <a:pt x="671" y="131"/>
                    </a:lnTo>
                    <a:lnTo>
                      <a:pt x="671" y="131"/>
                    </a:lnTo>
                    <a:lnTo>
                      <a:pt x="671" y="131"/>
                    </a:lnTo>
                    <a:lnTo>
                      <a:pt x="671" y="131"/>
                    </a:lnTo>
                    <a:lnTo>
                      <a:pt x="671" y="132"/>
                    </a:lnTo>
                    <a:lnTo>
                      <a:pt x="671" y="132"/>
                    </a:lnTo>
                    <a:lnTo>
                      <a:pt x="671" y="132"/>
                    </a:lnTo>
                    <a:lnTo>
                      <a:pt x="671" y="134"/>
                    </a:lnTo>
                    <a:lnTo>
                      <a:pt x="671" y="134"/>
                    </a:lnTo>
                    <a:lnTo>
                      <a:pt x="671" y="134"/>
                    </a:lnTo>
                    <a:lnTo>
                      <a:pt x="671" y="136"/>
                    </a:lnTo>
                    <a:lnTo>
                      <a:pt x="671" y="138"/>
                    </a:lnTo>
                    <a:lnTo>
                      <a:pt x="671" y="139"/>
                    </a:lnTo>
                    <a:lnTo>
                      <a:pt x="671" y="143"/>
                    </a:lnTo>
                    <a:lnTo>
                      <a:pt x="671" y="143"/>
                    </a:lnTo>
                    <a:lnTo>
                      <a:pt x="671" y="143"/>
                    </a:lnTo>
                    <a:lnTo>
                      <a:pt x="671" y="143"/>
                    </a:lnTo>
                    <a:lnTo>
                      <a:pt x="671" y="144"/>
                    </a:lnTo>
                    <a:lnTo>
                      <a:pt x="671" y="146"/>
                    </a:lnTo>
                    <a:lnTo>
                      <a:pt x="670" y="149"/>
                    </a:lnTo>
                    <a:lnTo>
                      <a:pt x="670" y="149"/>
                    </a:lnTo>
                    <a:lnTo>
                      <a:pt x="670" y="149"/>
                    </a:lnTo>
                    <a:lnTo>
                      <a:pt x="670" y="151"/>
                    </a:lnTo>
                    <a:lnTo>
                      <a:pt x="670" y="151"/>
                    </a:lnTo>
                    <a:lnTo>
                      <a:pt x="670" y="153"/>
                    </a:lnTo>
                    <a:lnTo>
                      <a:pt x="670" y="154"/>
                    </a:lnTo>
                    <a:lnTo>
                      <a:pt x="670" y="156"/>
                    </a:lnTo>
                    <a:lnTo>
                      <a:pt x="670" y="156"/>
                    </a:lnTo>
                    <a:lnTo>
                      <a:pt x="670" y="156"/>
                    </a:lnTo>
                    <a:lnTo>
                      <a:pt x="670" y="158"/>
                    </a:lnTo>
                    <a:lnTo>
                      <a:pt x="670" y="158"/>
                    </a:lnTo>
                    <a:lnTo>
                      <a:pt x="670" y="160"/>
                    </a:lnTo>
                    <a:lnTo>
                      <a:pt x="668" y="168"/>
                    </a:lnTo>
                    <a:lnTo>
                      <a:pt x="668" y="168"/>
                    </a:lnTo>
                    <a:lnTo>
                      <a:pt x="668" y="170"/>
                    </a:lnTo>
                    <a:lnTo>
                      <a:pt x="668" y="170"/>
                    </a:lnTo>
                    <a:lnTo>
                      <a:pt x="668" y="170"/>
                    </a:lnTo>
                    <a:lnTo>
                      <a:pt x="668" y="175"/>
                    </a:lnTo>
                    <a:lnTo>
                      <a:pt x="668" y="175"/>
                    </a:lnTo>
                    <a:lnTo>
                      <a:pt x="668" y="177"/>
                    </a:lnTo>
                    <a:lnTo>
                      <a:pt x="668" y="177"/>
                    </a:lnTo>
                    <a:lnTo>
                      <a:pt x="666" y="193"/>
                    </a:lnTo>
                    <a:lnTo>
                      <a:pt x="666" y="193"/>
                    </a:lnTo>
                    <a:lnTo>
                      <a:pt x="666" y="195"/>
                    </a:lnTo>
                    <a:lnTo>
                      <a:pt x="666" y="197"/>
                    </a:lnTo>
                    <a:lnTo>
                      <a:pt x="666" y="197"/>
                    </a:lnTo>
                    <a:lnTo>
                      <a:pt x="666" y="202"/>
                    </a:lnTo>
                    <a:lnTo>
                      <a:pt x="666" y="205"/>
                    </a:lnTo>
                    <a:lnTo>
                      <a:pt x="666" y="207"/>
                    </a:lnTo>
                    <a:lnTo>
                      <a:pt x="666" y="210"/>
                    </a:lnTo>
                    <a:lnTo>
                      <a:pt x="664" y="210"/>
                    </a:lnTo>
                    <a:lnTo>
                      <a:pt x="664" y="210"/>
                    </a:lnTo>
                    <a:lnTo>
                      <a:pt x="664" y="215"/>
                    </a:lnTo>
                    <a:lnTo>
                      <a:pt x="664" y="215"/>
                    </a:lnTo>
                    <a:lnTo>
                      <a:pt x="663" y="243"/>
                    </a:lnTo>
                    <a:lnTo>
                      <a:pt x="663" y="244"/>
                    </a:lnTo>
                    <a:lnTo>
                      <a:pt x="661" y="249"/>
                    </a:lnTo>
                    <a:lnTo>
                      <a:pt x="661" y="254"/>
                    </a:lnTo>
                    <a:lnTo>
                      <a:pt x="661" y="254"/>
                    </a:lnTo>
                    <a:lnTo>
                      <a:pt x="661" y="254"/>
                    </a:lnTo>
                    <a:lnTo>
                      <a:pt x="661" y="260"/>
                    </a:lnTo>
                    <a:lnTo>
                      <a:pt x="661" y="260"/>
                    </a:lnTo>
                    <a:lnTo>
                      <a:pt x="661" y="261"/>
                    </a:lnTo>
                    <a:lnTo>
                      <a:pt x="661" y="261"/>
                    </a:lnTo>
                    <a:lnTo>
                      <a:pt x="661" y="261"/>
                    </a:lnTo>
                    <a:lnTo>
                      <a:pt x="661" y="261"/>
                    </a:lnTo>
                    <a:lnTo>
                      <a:pt x="659" y="278"/>
                    </a:lnTo>
                    <a:lnTo>
                      <a:pt x="659" y="278"/>
                    </a:lnTo>
                    <a:lnTo>
                      <a:pt x="659" y="278"/>
                    </a:lnTo>
                    <a:lnTo>
                      <a:pt x="659" y="280"/>
                    </a:lnTo>
                    <a:lnTo>
                      <a:pt x="659" y="280"/>
                    </a:lnTo>
                    <a:lnTo>
                      <a:pt x="659" y="282"/>
                    </a:lnTo>
                    <a:lnTo>
                      <a:pt x="659" y="282"/>
                    </a:lnTo>
                    <a:lnTo>
                      <a:pt x="659" y="283"/>
                    </a:lnTo>
                    <a:lnTo>
                      <a:pt x="658" y="292"/>
                    </a:lnTo>
                    <a:lnTo>
                      <a:pt x="658" y="292"/>
                    </a:lnTo>
                    <a:lnTo>
                      <a:pt x="658" y="292"/>
                    </a:lnTo>
                    <a:lnTo>
                      <a:pt x="656" y="312"/>
                    </a:lnTo>
                    <a:lnTo>
                      <a:pt x="656" y="312"/>
                    </a:lnTo>
                    <a:lnTo>
                      <a:pt x="656" y="312"/>
                    </a:lnTo>
                    <a:lnTo>
                      <a:pt x="656" y="312"/>
                    </a:lnTo>
                    <a:lnTo>
                      <a:pt x="656" y="314"/>
                    </a:lnTo>
                    <a:lnTo>
                      <a:pt x="656" y="319"/>
                    </a:lnTo>
                    <a:lnTo>
                      <a:pt x="656" y="319"/>
                    </a:lnTo>
                    <a:lnTo>
                      <a:pt x="654" y="329"/>
                    </a:lnTo>
                    <a:lnTo>
                      <a:pt x="654" y="348"/>
                    </a:lnTo>
                    <a:lnTo>
                      <a:pt x="653" y="349"/>
                    </a:lnTo>
                    <a:lnTo>
                      <a:pt x="653" y="353"/>
                    </a:lnTo>
                    <a:lnTo>
                      <a:pt x="651" y="380"/>
                    </a:lnTo>
                    <a:lnTo>
                      <a:pt x="651" y="385"/>
                    </a:lnTo>
                    <a:lnTo>
                      <a:pt x="649" y="392"/>
                    </a:lnTo>
                    <a:lnTo>
                      <a:pt x="649" y="392"/>
                    </a:lnTo>
                    <a:lnTo>
                      <a:pt x="649" y="392"/>
                    </a:lnTo>
                    <a:lnTo>
                      <a:pt x="649" y="392"/>
                    </a:lnTo>
                    <a:lnTo>
                      <a:pt x="647" y="420"/>
                    </a:lnTo>
                    <a:lnTo>
                      <a:pt x="647" y="422"/>
                    </a:lnTo>
                    <a:lnTo>
                      <a:pt x="647" y="424"/>
                    </a:lnTo>
                    <a:lnTo>
                      <a:pt x="647" y="426"/>
                    </a:lnTo>
                    <a:lnTo>
                      <a:pt x="647" y="427"/>
                    </a:lnTo>
                    <a:lnTo>
                      <a:pt x="647" y="427"/>
                    </a:lnTo>
                    <a:lnTo>
                      <a:pt x="646" y="437"/>
                    </a:lnTo>
                    <a:lnTo>
                      <a:pt x="646" y="439"/>
                    </a:lnTo>
                    <a:lnTo>
                      <a:pt x="646" y="441"/>
                    </a:lnTo>
                    <a:lnTo>
                      <a:pt x="646" y="442"/>
                    </a:lnTo>
                    <a:lnTo>
                      <a:pt x="644" y="454"/>
                    </a:lnTo>
                    <a:lnTo>
                      <a:pt x="642" y="473"/>
                    </a:lnTo>
                    <a:lnTo>
                      <a:pt x="642" y="473"/>
                    </a:lnTo>
                    <a:lnTo>
                      <a:pt x="617" y="471"/>
                    </a:lnTo>
                    <a:lnTo>
                      <a:pt x="617" y="471"/>
                    </a:lnTo>
                    <a:lnTo>
                      <a:pt x="607" y="471"/>
                    </a:lnTo>
                    <a:lnTo>
                      <a:pt x="607" y="471"/>
                    </a:lnTo>
                    <a:lnTo>
                      <a:pt x="600" y="470"/>
                    </a:lnTo>
                    <a:lnTo>
                      <a:pt x="600" y="470"/>
                    </a:lnTo>
                    <a:lnTo>
                      <a:pt x="585" y="468"/>
                    </a:lnTo>
                    <a:lnTo>
                      <a:pt x="585" y="468"/>
                    </a:lnTo>
                    <a:lnTo>
                      <a:pt x="585" y="468"/>
                    </a:lnTo>
                    <a:lnTo>
                      <a:pt x="585" y="468"/>
                    </a:lnTo>
                    <a:lnTo>
                      <a:pt x="581" y="468"/>
                    </a:lnTo>
                    <a:lnTo>
                      <a:pt x="537" y="463"/>
                    </a:lnTo>
                    <a:lnTo>
                      <a:pt x="532" y="463"/>
                    </a:lnTo>
                    <a:lnTo>
                      <a:pt x="532" y="465"/>
                    </a:lnTo>
                    <a:lnTo>
                      <a:pt x="526" y="463"/>
                    </a:lnTo>
                    <a:lnTo>
                      <a:pt x="512" y="461"/>
                    </a:lnTo>
                    <a:lnTo>
                      <a:pt x="475" y="458"/>
                    </a:lnTo>
                    <a:lnTo>
                      <a:pt x="475" y="458"/>
                    </a:lnTo>
                    <a:lnTo>
                      <a:pt x="465" y="456"/>
                    </a:lnTo>
                    <a:lnTo>
                      <a:pt x="461" y="454"/>
                    </a:lnTo>
                    <a:lnTo>
                      <a:pt x="434" y="451"/>
                    </a:lnTo>
                    <a:lnTo>
                      <a:pt x="434" y="451"/>
                    </a:lnTo>
                    <a:lnTo>
                      <a:pt x="415" y="449"/>
                    </a:lnTo>
                    <a:lnTo>
                      <a:pt x="404" y="448"/>
                    </a:lnTo>
                    <a:lnTo>
                      <a:pt x="395" y="448"/>
                    </a:lnTo>
                    <a:lnTo>
                      <a:pt x="376" y="444"/>
                    </a:lnTo>
                    <a:lnTo>
                      <a:pt x="376" y="444"/>
                    </a:lnTo>
                    <a:lnTo>
                      <a:pt x="375" y="444"/>
                    </a:lnTo>
                    <a:lnTo>
                      <a:pt x="348" y="441"/>
                    </a:lnTo>
                    <a:lnTo>
                      <a:pt x="348" y="441"/>
                    </a:lnTo>
                    <a:lnTo>
                      <a:pt x="346" y="439"/>
                    </a:lnTo>
                    <a:lnTo>
                      <a:pt x="336" y="439"/>
                    </a:lnTo>
                    <a:lnTo>
                      <a:pt x="336" y="439"/>
                    </a:lnTo>
                    <a:lnTo>
                      <a:pt x="305" y="434"/>
                    </a:lnTo>
                    <a:lnTo>
                      <a:pt x="292" y="432"/>
                    </a:lnTo>
                    <a:lnTo>
                      <a:pt x="292" y="432"/>
                    </a:lnTo>
                    <a:lnTo>
                      <a:pt x="287" y="431"/>
                    </a:lnTo>
                    <a:lnTo>
                      <a:pt x="280" y="431"/>
                    </a:lnTo>
                    <a:lnTo>
                      <a:pt x="261" y="429"/>
                    </a:lnTo>
                    <a:lnTo>
                      <a:pt x="261" y="429"/>
                    </a:lnTo>
                    <a:lnTo>
                      <a:pt x="253" y="427"/>
                    </a:lnTo>
                    <a:lnTo>
                      <a:pt x="249" y="426"/>
                    </a:lnTo>
                    <a:lnTo>
                      <a:pt x="243" y="426"/>
                    </a:lnTo>
                    <a:lnTo>
                      <a:pt x="232" y="424"/>
                    </a:lnTo>
                    <a:lnTo>
                      <a:pt x="231" y="429"/>
                    </a:lnTo>
                    <a:lnTo>
                      <a:pt x="231" y="429"/>
                    </a:lnTo>
                    <a:lnTo>
                      <a:pt x="229" y="436"/>
                    </a:lnTo>
                    <a:lnTo>
                      <a:pt x="227" y="454"/>
                    </a:lnTo>
                    <a:lnTo>
                      <a:pt x="226" y="458"/>
                    </a:lnTo>
                    <a:lnTo>
                      <a:pt x="224" y="473"/>
                    </a:lnTo>
                    <a:lnTo>
                      <a:pt x="221" y="471"/>
                    </a:lnTo>
                    <a:lnTo>
                      <a:pt x="221" y="470"/>
                    </a:lnTo>
                    <a:lnTo>
                      <a:pt x="219" y="470"/>
                    </a:lnTo>
                    <a:lnTo>
                      <a:pt x="219" y="468"/>
                    </a:lnTo>
                    <a:lnTo>
                      <a:pt x="217" y="456"/>
                    </a:lnTo>
                    <a:lnTo>
                      <a:pt x="212" y="446"/>
                    </a:lnTo>
                    <a:lnTo>
                      <a:pt x="209" y="442"/>
                    </a:lnTo>
                    <a:lnTo>
                      <a:pt x="209" y="442"/>
                    </a:lnTo>
                    <a:lnTo>
                      <a:pt x="202" y="446"/>
                    </a:lnTo>
                    <a:lnTo>
                      <a:pt x="202" y="446"/>
                    </a:lnTo>
                    <a:lnTo>
                      <a:pt x="199" y="453"/>
                    </a:lnTo>
                    <a:lnTo>
                      <a:pt x="199" y="456"/>
                    </a:lnTo>
                    <a:lnTo>
                      <a:pt x="194" y="459"/>
                    </a:lnTo>
                    <a:lnTo>
                      <a:pt x="192" y="459"/>
                    </a:lnTo>
                    <a:lnTo>
                      <a:pt x="192" y="459"/>
                    </a:lnTo>
                    <a:lnTo>
                      <a:pt x="187" y="458"/>
                    </a:lnTo>
                    <a:lnTo>
                      <a:pt x="185" y="459"/>
                    </a:lnTo>
                    <a:lnTo>
                      <a:pt x="180" y="461"/>
                    </a:lnTo>
                    <a:lnTo>
                      <a:pt x="178" y="459"/>
                    </a:lnTo>
                    <a:lnTo>
                      <a:pt x="178" y="458"/>
                    </a:lnTo>
                    <a:lnTo>
                      <a:pt x="177" y="456"/>
                    </a:lnTo>
                    <a:lnTo>
                      <a:pt x="173" y="456"/>
                    </a:lnTo>
                    <a:lnTo>
                      <a:pt x="165" y="456"/>
                    </a:lnTo>
                    <a:lnTo>
                      <a:pt x="158" y="456"/>
                    </a:lnTo>
                    <a:lnTo>
                      <a:pt x="156" y="454"/>
                    </a:lnTo>
                    <a:lnTo>
                      <a:pt x="156" y="454"/>
                    </a:lnTo>
                    <a:lnTo>
                      <a:pt x="156" y="453"/>
                    </a:lnTo>
                    <a:lnTo>
                      <a:pt x="155" y="453"/>
                    </a:lnTo>
                    <a:lnTo>
                      <a:pt x="155" y="453"/>
                    </a:lnTo>
                    <a:lnTo>
                      <a:pt x="153" y="453"/>
                    </a:lnTo>
                    <a:lnTo>
                      <a:pt x="153" y="453"/>
                    </a:lnTo>
                    <a:lnTo>
                      <a:pt x="149" y="454"/>
                    </a:lnTo>
                    <a:lnTo>
                      <a:pt x="148" y="454"/>
                    </a:lnTo>
                    <a:lnTo>
                      <a:pt x="148" y="458"/>
                    </a:lnTo>
                    <a:lnTo>
                      <a:pt x="148" y="458"/>
                    </a:lnTo>
                    <a:lnTo>
                      <a:pt x="146" y="459"/>
                    </a:lnTo>
                    <a:lnTo>
                      <a:pt x="146" y="461"/>
                    </a:lnTo>
                    <a:lnTo>
                      <a:pt x="144" y="459"/>
                    </a:lnTo>
                    <a:lnTo>
                      <a:pt x="141" y="458"/>
                    </a:lnTo>
                    <a:lnTo>
                      <a:pt x="136" y="456"/>
                    </a:lnTo>
                    <a:lnTo>
                      <a:pt x="127" y="454"/>
                    </a:lnTo>
                    <a:lnTo>
                      <a:pt x="126" y="453"/>
                    </a:lnTo>
                    <a:lnTo>
                      <a:pt x="122" y="454"/>
                    </a:lnTo>
                    <a:lnTo>
                      <a:pt x="121" y="456"/>
                    </a:lnTo>
                    <a:lnTo>
                      <a:pt x="119" y="458"/>
                    </a:lnTo>
                    <a:lnTo>
                      <a:pt x="119" y="459"/>
                    </a:lnTo>
                    <a:lnTo>
                      <a:pt x="119" y="461"/>
                    </a:lnTo>
                    <a:lnTo>
                      <a:pt x="119" y="463"/>
                    </a:lnTo>
                    <a:lnTo>
                      <a:pt x="117" y="463"/>
                    </a:lnTo>
                    <a:lnTo>
                      <a:pt x="117" y="463"/>
                    </a:lnTo>
                    <a:lnTo>
                      <a:pt x="117" y="465"/>
                    </a:lnTo>
                    <a:lnTo>
                      <a:pt x="116" y="463"/>
                    </a:lnTo>
                    <a:lnTo>
                      <a:pt x="111" y="458"/>
                    </a:lnTo>
                    <a:lnTo>
                      <a:pt x="109" y="454"/>
                    </a:lnTo>
                    <a:lnTo>
                      <a:pt x="109" y="451"/>
                    </a:lnTo>
                    <a:lnTo>
                      <a:pt x="109" y="439"/>
                    </a:lnTo>
                    <a:lnTo>
                      <a:pt x="109" y="439"/>
                    </a:lnTo>
                    <a:lnTo>
                      <a:pt x="109" y="437"/>
                    </a:lnTo>
                    <a:lnTo>
                      <a:pt x="109" y="437"/>
                    </a:lnTo>
                    <a:lnTo>
                      <a:pt x="107" y="429"/>
                    </a:lnTo>
                    <a:lnTo>
                      <a:pt x="107" y="424"/>
                    </a:lnTo>
                    <a:lnTo>
                      <a:pt x="105" y="422"/>
                    </a:lnTo>
                    <a:lnTo>
                      <a:pt x="104" y="419"/>
                    </a:lnTo>
                    <a:lnTo>
                      <a:pt x="100" y="417"/>
                    </a:lnTo>
                    <a:lnTo>
                      <a:pt x="99" y="419"/>
                    </a:lnTo>
                    <a:lnTo>
                      <a:pt x="95" y="420"/>
                    </a:lnTo>
                    <a:lnTo>
                      <a:pt x="95" y="420"/>
                    </a:lnTo>
                    <a:lnTo>
                      <a:pt x="94" y="419"/>
                    </a:lnTo>
                    <a:lnTo>
                      <a:pt x="90" y="412"/>
                    </a:lnTo>
                    <a:lnTo>
                      <a:pt x="88" y="409"/>
                    </a:lnTo>
                    <a:lnTo>
                      <a:pt x="88" y="404"/>
                    </a:lnTo>
                    <a:lnTo>
                      <a:pt x="88" y="404"/>
                    </a:lnTo>
                    <a:lnTo>
                      <a:pt x="90" y="404"/>
                    </a:lnTo>
                    <a:lnTo>
                      <a:pt x="90" y="404"/>
                    </a:lnTo>
                    <a:lnTo>
                      <a:pt x="92" y="402"/>
                    </a:lnTo>
                    <a:lnTo>
                      <a:pt x="92" y="402"/>
                    </a:lnTo>
                    <a:lnTo>
                      <a:pt x="94" y="397"/>
                    </a:lnTo>
                    <a:lnTo>
                      <a:pt x="94" y="395"/>
                    </a:lnTo>
                    <a:lnTo>
                      <a:pt x="92" y="393"/>
                    </a:lnTo>
                    <a:lnTo>
                      <a:pt x="92" y="393"/>
                    </a:lnTo>
                    <a:lnTo>
                      <a:pt x="92" y="393"/>
                    </a:lnTo>
                    <a:lnTo>
                      <a:pt x="87" y="385"/>
                    </a:lnTo>
                    <a:lnTo>
                      <a:pt x="87" y="385"/>
                    </a:lnTo>
                    <a:lnTo>
                      <a:pt x="88" y="385"/>
                    </a:lnTo>
                    <a:lnTo>
                      <a:pt x="88" y="383"/>
                    </a:lnTo>
                    <a:lnTo>
                      <a:pt x="87" y="380"/>
                    </a:lnTo>
                    <a:lnTo>
                      <a:pt x="85" y="375"/>
                    </a:lnTo>
                    <a:lnTo>
                      <a:pt x="83" y="373"/>
                    </a:lnTo>
                    <a:lnTo>
                      <a:pt x="82" y="366"/>
                    </a:lnTo>
                    <a:lnTo>
                      <a:pt x="82" y="358"/>
                    </a:lnTo>
                    <a:lnTo>
                      <a:pt x="82" y="353"/>
                    </a:lnTo>
                    <a:lnTo>
                      <a:pt x="82" y="351"/>
                    </a:lnTo>
                    <a:lnTo>
                      <a:pt x="82" y="348"/>
                    </a:lnTo>
                    <a:lnTo>
                      <a:pt x="82" y="348"/>
                    </a:lnTo>
                    <a:lnTo>
                      <a:pt x="80" y="346"/>
                    </a:lnTo>
                    <a:lnTo>
                      <a:pt x="80" y="344"/>
                    </a:lnTo>
                    <a:lnTo>
                      <a:pt x="82" y="343"/>
                    </a:lnTo>
                    <a:lnTo>
                      <a:pt x="82" y="341"/>
                    </a:lnTo>
                    <a:lnTo>
                      <a:pt x="82" y="339"/>
                    </a:lnTo>
                    <a:lnTo>
                      <a:pt x="80" y="337"/>
                    </a:lnTo>
                    <a:lnTo>
                      <a:pt x="78" y="334"/>
                    </a:lnTo>
                    <a:lnTo>
                      <a:pt x="77" y="331"/>
                    </a:lnTo>
                    <a:lnTo>
                      <a:pt x="77" y="331"/>
                    </a:lnTo>
                    <a:lnTo>
                      <a:pt x="75" y="329"/>
                    </a:lnTo>
                    <a:lnTo>
                      <a:pt x="73" y="327"/>
                    </a:lnTo>
                    <a:lnTo>
                      <a:pt x="72" y="329"/>
                    </a:lnTo>
                    <a:lnTo>
                      <a:pt x="72" y="329"/>
                    </a:lnTo>
                    <a:lnTo>
                      <a:pt x="72" y="331"/>
                    </a:lnTo>
                    <a:lnTo>
                      <a:pt x="70" y="332"/>
                    </a:lnTo>
                    <a:lnTo>
                      <a:pt x="63" y="341"/>
                    </a:lnTo>
                    <a:lnTo>
                      <a:pt x="60" y="341"/>
                    </a:lnTo>
                    <a:lnTo>
                      <a:pt x="56" y="339"/>
                    </a:lnTo>
                    <a:lnTo>
                      <a:pt x="51" y="346"/>
                    </a:lnTo>
                    <a:lnTo>
                      <a:pt x="48" y="346"/>
                    </a:lnTo>
                    <a:lnTo>
                      <a:pt x="48" y="344"/>
                    </a:lnTo>
                    <a:lnTo>
                      <a:pt x="44" y="336"/>
                    </a:lnTo>
                    <a:lnTo>
                      <a:pt x="43" y="336"/>
                    </a:lnTo>
                    <a:lnTo>
                      <a:pt x="41" y="336"/>
                    </a:lnTo>
                    <a:lnTo>
                      <a:pt x="39" y="336"/>
                    </a:lnTo>
                    <a:lnTo>
                      <a:pt x="38" y="334"/>
                    </a:lnTo>
                    <a:lnTo>
                      <a:pt x="38" y="334"/>
                    </a:lnTo>
                    <a:lnTo>
                      <a:pt x="39" y="327"/>
                    </a:lnTo>
                    <a:lnTo>
                      <a:pt x="39" y="327"/>
                    </a:lnTo>
                    <a:lnTo>
                      <a:pt x="39" y="327"/>
                    </a:lnTo>
                    <a:lnTo>
                      <a:pt x="41" y="327"/>
                    </a:lnTo>
                    <a:lnTo>
                      <a:pt x="41" y="327"/>
                    </a:lnTo>
                    <a:lnTo>
                      <a:pt x="43" y="327"/>
                    </a:lnTo>
                    <a:lnTo>
                      <a:pt x="43" y="326"/>
                    </a:lnTo>
                    <a:lnTo>
                      <a:pt x="44" y="322"/>
                    </a:lnTo>
                    <a:lnTo>
                      <a:pt x="44" y="322"/>
                    </a:lnTo>
                    <a:lnTo>
                      <a:pt x="44" y="321"/>
                    </a:lnTo>
                    <a:lnTo>
                      <a:pt x="43" y="319"/>
                    </a:lnTo>
                    <a:lnTo>
                      <a:pt x="43" y="319"/>
                    </a:lnTo>
                    <a:lnTo>
                      <a:pt x="41" y="315"/>
                    </a:lnTo>
                    <a:lnTo>
                      <a:pt x="46" y="310"/>
                    </a:lnTo>
                    <a:lnTo>
                      <a:pt x="46" y="309"/>
                    </a:lnTo>
                    <a:lnTo>
                      <a:pt x="46" y="309"/>
                    </a:lnTo>
                    <a:lnTo>
                      <a:pt x="50" y="309"/>
                    </a:lnTo>
                    <a:lnTo>
                      <a:pt x="53" y="305"/>
                    </a:lnTo>
                    <a:lnTo>
                      <a:pt x="55" y="300"/>
                    </a:lnTo>
                    <a:lnTo>
                      <a:pt x="55" y="298"/>
                    </a:lnTo>
                    <a:lnTo>
                      <a:pt x="53" y="297"/>
                    </a:lnTo>
                    <a:lnTo>
                      <a:pt x="51" y="295"/>
                    </a:lnTo>
                    <a:lnTo>
                      <a:pt x="51" y="295"/>
                    </a:lnTo>
                    <a:lnTo>
                      <a:pt x="51" y="293"/>
                    </a:lnTo>
                    <a:lnTo>
                      <a:pt x="51" y="292"/>
                    </a:lnTo>
                    <a:lnTo>
                      <a:pt x="51" y="292"/>
                    </a:lnTo>
                    <a:lnTo>
                      <a:pt x="51" y="290"/>
                    </a:lnTo>
                    <a:lnTo>
                      <a:pt x="53" y="288"/>
                    </a:lnTo>
                    <a:lnTo>
                      <a:pt x="53" y="287"/>
                    </a:lnTo>
                    <a:lnTo>
                      <a:pt x="53" y="285"/>
                    </a:lnTo>
                    <a:lnTo>
                      <a:pt x="53" y="283"/>
                    </a:lnTo>
                    <a:lnTo>
                      <a:pt x="55" y="280"/>
                    </a:lnTo>
                    <a:lnTo>
                      <a:pt x="60" y="270"/>
                    </a:lnTo>
                    <a:lnTo>
                      <a:pt x="65" y="256"/>
                    </a:lnTo>
                    <a:lnTo>
                      <a:pt x="65" y="253"/>
                    </a:lnTo>
                    <a:lnTo>
                      <a:pt x="68" y="248"/>
                    </a:lnTo>
                    <a:lnTo>
                      <a:pt x="70" y="241"/>
                    </a:lnTo>
                    <a:lnTo>
                      <a:pt x="70" y="239"/>
                    </a:lnTo>
                    <a:lnTo>
                      <a:pt x="70" y="238"/>
                    </a:lnTo>
                    <a:lnTo>
                      <a:pt x="70" y="238"/>
                    </a:lnTo>
                    <a:lnTo>
                      <a:pt x="70" y="238"/>
                    </a:lnTo>
                    <a:lnTo>
                      <a:pt x="68" y="236"/>
                    </a:lnTo>
                    <a:lnTo>
                      <a:pt x="66" y="236"/>
                    </a:lnTo>
                    <a:lnTo>
                      <a:pt x="65" y="236"/>
                    </a:lnTo>
                    <a:lnTo>
                      <a:pt x="63" y="236"/>
                    </a:lnTo>
                    <a:lnTo>
                      <a:pt x="61" y="238"/>
                    </a:lnTo>
                    <a:lnTo>
                      <a:pt x="56" y="236"/>
                    </a:lnTo>
                    <a:lnTo>
                      <a:pt x="56" y="236"/>
                    </a:lnTo>
                    <a:lnTo>
                      <a:pt x="55" y="234"/>
                    </a:lnTo>
                    <a:lnTo>
                      <a:pt x="55" y="232"/>
                    </a:lnTo>
                    <a:lnTo>
                      <a:pt x="55" y="231"/>
                    </a:lnTo>
                    <a:lnTo>
                      <a:pt x="55" y="231"/>
                    </a:lnTo>
                    <a:lnTo>
                      <a:pt x="55" y="231"/>
                    </a:lnTo>
                    <a:lnTo>
                      <a:pt x="55" y="229"/>
                    </a:lnTo>
                    <a:lnTo>
                      <a:pt x="55" y="229"/>
                    </a:lnTo>
                    <a:lnTo>
                      <a:pt x="55" y="227"/>
                    </a:lnTo>
                    <a:lnTo>
                      <a:pt x="53" y="227"/>
                    </a:lnTo>
                    <a:lnTo>
                      <a:pt x="53" y="227"/>
                    </a:lnTo>
                    <a:lnTo>
                      <a:pt x="51" y="226"/>
                    </a:lnTo>
                    <a:lnTo>
                      <a:pt x="50" y="227"/>
                    </a:lnTo>
                    <a:lnTo>
                      <a:pt x="50" y="226"/>
                    </a:lnTo>
                    <a:lnTo>
                      <a:pt x="48" y="224"/>
                    </a:lnTo>
                    <a:lnTo>
                      <a:pt x="46" y="219"/>
                    </a:lnTo>
                    <a:lnTo>
                      <a:pt x="44" y="217"/>
                    </a:lnTo>
                    <a:lnTo>
                      <a:pt x="43" y="215"/>
                    </a:lnTo>
                    <a:lnTo>
                      <a:pt x="41" y="214"/>
                    </a:lnTo>
                    <a:lnTo>
                      <a:pt x="41" y="214"/>
                    </a:lnTo>
                    <a:lnTo>
                      <a:pt x="41" y="210"/>
                    </a:lnTo>
                    <a:lnTo>
                      <a:pt x="41" y="207"/>
                    </a:lnTo>
                    <a:lnTo>
                      <a:pt x="39" y="204"/>
                    </a:lnTo>
                    <a:lnTo>
                      <a:pt x="36" y="195"/>
                    </a:lnTo>
                    <a:lnTo>
                      <a:pt x="36" y="192"/>
                    </a:lnTo>
                    <a:lnTo>
                      <a:pt x="31" y="183"/>
                    </a:lnTo>
                    <a:lnTo>
                      <a:pt x="31" y="182"/>
                    </a:lnTo>
                    <a:lnTo>
                      <a:pt x="28" y="178"/>
                    </a:lnTo>
                    <a:lnTo>
                      <a:pt x="28" y="175"/>
                    </a:lnTo>
                    <a:lnTo>
                      <a:pt x="28" y="173"/>
                    </a:lnTo>
                    <a:lnTo>
                      <a:pt x="28" y="170"/>
                    </a:lnTo>
                    <a:lnTo>
                      <a:pt x="26" y="170"/>
                    </a:lnTo>
                    <a:lnTo>
                      <a:pt x="21" y="168"/>
                    </a:lnTo>
                    <a:lnTo>
                      <a:pt x="19" y="166"/>
                    </a:lnTo>
                    <a:lnTo>
                      <a:pt x="16" y="163"/>
                    </a:lnTo>
                    <a:lnTo>
                      <a:pt x="16" y="160"/>
                    </a:lnTo>
                    <a:lnTo>
                      <a:pt x="16" y="158"/>
                    </a:lnTo>
                    <a:lnTo>
                      <a:pt x="14" y="156"/>
                    </a:lnTo>
                    <a:lnTo>
                      <a:pt x="11" y="153"/>
                    </a:lnTo>
                    <a:lnTo>
                      <a:pt x="9" y="151"/>
                    </a:lnTo>
                    <a:lnTo>
                      <a:pt x="7" y="149"/>
                    </a:lnTo>
                    <a:lnTo>
                      <a:pt x="7" y="148"/>
                    </a:lnTo>
                    <a:lnTo>
                      <a:pt x="9" y="146"/>
                    </a:lnTo>
                    <a:lnTo>
                      <a:pt x="9" y="144"/>
                    </a:lnTo>
                    <a:lnTo>
                      <a:pt x="9" y="141"/>
                    </a:lnTo>
                    <a:lnTo>
                      <a:pt x="9" y="139"/>
                    </a:lnTo>
                    <a:lnTo>
                      <a:pt x="9" y="138"/>
                    </a:lnTo>
                    <a:lnTo>
                      <a:pt x="11" y="136"/>
                    </a:lnTo>
                    <a:lnTo>
                      <a:pt x="11" y="134"/>
                    </a:lnTo>
                    <a:lnTo>
                      <a:pt x="12" y="131"/>
                    </a:lnTo>
                    <a:lnTo>
                      <a:pt x="12" y="124"/>
                    </a:lnTo>
                    <a:lnTo>
                      <a:pt x="12" y="124"/>
                    </a:lnTo>
                    <a:lnTo>
                      <a:pt x="5" y="107"/>
                    </a:lnTo>
                    <a:lnTo>
                      <a:pt x="2" y="99"/>
                    </a:lnTo>
                    <a:lnTo>
                      <a:pt x="0" y="95"/>
                    </a:lnTo>
                    <a:lnTo>
                      <a:pt x="0" y="95"/>
                    </a:lnTo>
                    <a:lnTo>
                      <a:pt x="2" y="87"/>
                    </a:lnTo>
                    <a:lnTo>
                      <a:pt x="2" y="87"/>
                    </a:lnTo>
                    <a:lnTo>
                      <a:pt x="2" y="87"/>
                    </a:lnTo>
                    <a:lnTo>
                      <a:pt x="2" y="87"/>
                    </a:lnTo>
                    <a:lnTo>
                      <a:pt x="5" y="73"/>
                    </a:lnTo>
                    <a:lnTo>
                      <a:pt x="11" y="46"/>
                    </a:lnTo>
                    <a:lnTo>
                      <a:pt x="19" y="5"/>
                    </a:lnTo>
                    <a:lnTo>
                      <a:pt x="19" y="5"/>
                    </a:lnTo>
                    <a:lnTo>
                      <a:pt x="21" y="0"/>
                    </a:lnTo>
                    <a:lnTo>
                      <a:pt x="63" y="11"/>
                    </a:lnTo>
                    <a:lnTo>
                      <a:pt x="92" y="16"/>
                    </a:lnTo>
                    <a:lnTo>
                      <a:pt x="95" y="17"/>
                    </a:lnTo>
                    <a:lnTo>
                      <a:pt x="95" y="17"/>
                    </a:lnTo>
                    <a:lnTo>
                      <a:pt x="107" y="19"/>
                    </a:lnTo>
                    <a:close/>
                  </a:path>
                </a:pathLst>
              </a:custGeom>
              <a:solidFill>
                <a:srgbClr val="A1C7FF"/>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61" name="Freeform 52"/>
              <p:cNvSpPr>
                <a:spLocks/>
              </p:cNvSpPr>
              <p:nvPr/>
            </p:nvSpPr>
            <p:spPr bwMode="auto">
              <a:xfrm>
                <a:off x="5426076" y="2557463"/>
                <a:ext cx="876300" cy="481013"/>
              </a:xfrm>
              <a:custGeom>
                <a:avLst/>
                <a:gdLst>
                  <a:gd name="T0" fmla="*/ 80 w 552"/>
                  <a:gd name="T1" fmla="*/ 5 h 303"/>
                  <a:gd name="T2" fmla="*/ 188 w 552"/>
                  <a:gd name="T3" fmla="*/ 12 h 303"/>
                  <a:gd name="T4" fmla="*/ 246 w 552"/>
                  <a:gd name="T5" fmla="*/ 15 h 303"/>
                  <a:gd name="T6" fmla="*/ 271 w 552"/>
                  <a:gd name="T7" fmla="*/ 17 h 303"/>
                  <a:gd name="T8" fmla="*/ 290 w 552"/>
                  <a:gd name="T9" fmla="*/ 17 h 303"/>
                  <a:gd name="T10" fmla="*/ 309 w 552"/>
                  <a:gd name="T11" fmla="*/ 19 h 303"/>
                  <a:gd name="T12" fmla="*/ 329 w 552"/>
                  <a:gd name="T13" fmla="*/ 19 h 303"/>
                  <a:gd name="T14" fmla="*/ 351 w 552"/>
                  <a:gd name="T15" fmla="*/ 19 h 303"/>
                  <a:gd name="T16" fmla="*/ 366 w 552"/>
                  <a:gd name="T17" fmla="*/ 30 h 303"/>
                  <a:gd name="T18" fmla="*/ 388 w 552"/>
                  <a:gd name="T19" fmla="*/ 42 h 303"/>
                  <a:gd name="T20" fmla="*/ 395 w 552"/>
                  <a:gd name="T21" fmla="*/ 32 h 303"/>
                  <a:gd name="T22" fmla="*/ 420 w 552"/>
                  <a:gd name="T23" fmla="*/ 34 h 303"/>
                  <a:gd name="T24" fmla="*/ 442 w 552"/>
                  <a:gd name="T25" fmla="*/ 42 h 303"/>
                  <a:gd name="T26" fmla="*/ 463 w 552"/>
                  <a:gd name="T27" fmla="*/ 53 h 303"/>
                  <a:gd name="T28" fmla="*/ 469 w 552"/>
                  <a:gd name="T29" fmla="*/ 68 h 303"/>
                  <a:gd name="T30" fmla="*/ 483 w 552"/>
                  <a:gd name="T31" fmla="*/ 75 h 303"/>
                  <a:gd name="T32" fmla="*/ 488 w 552"/>
                  <a:gd name="T33" fmla="*/ 91 h 303"/>
                  <a:gd name="T34" fmla="*/ 490 w 552"/>
                  <a:gd name="T35" fmla="*/ 108 h 303"/>
                  <a:gd name="T36" fmla="*/ 498 w 552"/>
                  <a:gd name="T37" fmla="*/ 125 h 303"/>
                  <a:gd name="T38" fmla="*/ 503 w 552"/>
                  <a:gd name="T39" fmla="*/ 142 h 303"/>
                  <a:gd name="T40" fmla="*/ 502 w 552"/>
                  <a:gd name="T41" fmla="*/ 159 h 303"/>
                  <a:gd name="T42" fmla="*/ 512 w 552"/>
                  <a:gd name="T43" fmla="*/ 173 h 303"/>
                  <a:gd name="T44" fmla="*/ 512 w 552"/>
                  <a:gd name="T45" fmla="*/ 190 h 303"/>
                  <a:gd name="T46" fmla="*/ 519 w 552"/>
                  <a:gd name="T47" fmla="*/ 212 h 303"/>
                  <a:gd name="T48" fmla="*/ 515 w 552"/>
                  <a:gd name="T49" fmla="*/ 235 h 303"/>
                  <a:gd name="T50" fmla="*/ 522 w 552"/>
                  <a:gd name="T51" fmla="*/ 249 h 303"/>
                  <a:gd name="T52" fmla="*/ 527 w 552"/>
                  <a:gd name="T53" fmla="*/ 257 h 303"/>
                  <a:gd name="T54" fmla="*/ 552 w 552"/>
                  <a:gd name="T55" fmla="*/ 303 h 303"/>
                  <a:gd name="T56" fmla="*/ 505 w 552"/>
                  <a:gd name="T57" fmla="*/ 303 h 303"/>
                  <a:gd name="T58" fmla="*/ 478 w 552"/>
                  <a:gd name="T59" fmla="*/ 303 h 303"/>
                  <a:gd name="T60" fmla="*/ 451 w 552"/>
                  <a:gd name="T61" fmla="*/ 303 h 303"/>
                  <a:gd name="T62" fmla="*/ 427 w 552"/>
                  <a:gd name="T63" fmla="*/ 303 h 303"/>
                  <a:gd name="T64" fmla="*/ 393 w 552"/>
                  <a:gd name="T65" fmla="*/ 302 h 303"/>
                  <a:gd name="T66" fmla="*/ 378 w 552"/>
                  <a:gd name="T67" fmla="*/ 302 h 303"/>
                  <a:gd name="T68" fmla="*/ 347 w 552"/>
                  <a:gd name="T69" fmla="*/ 302 h 303"/>
                  <a:gd name="T70" fmla="*/ 336 w 552"/>
                  <a:gd name="T71" fmla="*/ 302 h 303"/>
                  <a:gd name="T72" fmla="*/ 319 w 552"/>
                  <a:gd name="T73" fmla="*/ 300 h 303"/>
                  <a:gd name="T74" fmla="*/ 307 w 552"/>
                  <a:gd name="T75" fmla="*/ 300 h 303"/>
                  <a:gd name="T76" fmla="*/ 290 w 552"/>
                  <a:gd name="T77" fmla="*/ 300 h 303"/>
                  <a:gd name="T78" fmla="*/ 266 w 552"/>
                  <a:gd name="T79" fmla="*/ 298 h 303"/>
                  <a:gd name="T80" fmla="*/ 239 w 552"/>
                  <a:gd name="T81" fmla="*/ 298 h 303"/>
                  <a:gd name="T82" fmla="*/ 215 w 552"/>
                  <a:gd name="T83" fmla="*/ 296 h 303"/>
                  <a:gd name="T84" fmla="*/ 192 w 552"/>
                  <a:gd name="T85" fmla="*/ 295 h 303"/>
                  <a:gd name="T86" fmla="*/ 171 w 552"/>
                  <a:gd name="T87" fmla="*/ 295 h 303"/>
                  <a:gd name="T88" fmla="*/ 148 w 552"/>
                  <a:gd name="T89" fmla="*/ 293 h 303"/>
                  <a:gd name="T90" fmla="*/ 122 w 552"/>
                  <a:gd name="T91" fmla="*/ 269 h 303"/>
                  <a:gd name="T92" fmla="*/ 124 w 552"/>
                  <a:gd name="T93" fmla="*/ 220 h 303"/>
                  <a:gd name="T94" fmla="*/ 107 w 552"/>
                  <a:gd name="T95" fmla="*/ 197 h 303"/>
                  <a:gd name="T96" fmla="*/ 88 w 552"/>
                  <a:gd name="T97" fmla="*/ 195 h 303"/>
                  <a:gd name="T98" fmla="*/ 71 w 552"/>
                  <a:gd name="T99" fmla="*/ 193 h 303"/>
                  <a:gd name="T100" fmla="*/ 44 w 552"/>
                  <a:gd name="T101" fmla="*/ 191 h 303"/>
                  <a:gd name="T102" fmla="*/ 7 w 552"/>
                  <a:gd name="T103" fmla="*/ 188 h 303"/>
                  <a:gd name="T104" fmla="*/ 2 w 552"/>
                  <a:gd name="T105" fmla="*/ 163 h 303"/>
                  <a:gd name="T106" fmla="*/ 5 w 552"/>
                  <a:gd name="T107" fmla="*/ 132 h 303"/>
                  <a:gd name="T108" fmla="*/ 7 w 552"/>
                  <a:gd name="T109" fmla="*/ 103 h 303"/>
                  <a:gd name="T110" fmla="*/ 9 w 552"/>
                  <a:gd name="T111" fmla="*/ 83 h 303"/>
                  <a:gd name="T112" fmla="*/ 14 w 552"/>
                  <a:gd name="T113" fmla="*/ 34 h 3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52" h="303">
                    <a:moveTo>
                      <a:pt x="31" y="2"/>
                    </a:moveTo>
                    <a:lnTo>
                      <a:pt x="46" y="3"/>
                    </a:lnTo>
                    <a:lnTo>
                      <a:pt x="49" y="3"/>
                    </a:lnTo>
                    <a:lnTo>
                      <a:pt x="56" y="3"/>
                    </a:lnTo>
                    <a:lnTo>
                      <a:pt x="60" y="3"/>
                    </a:lnTo>
                    <a:lnTo>
                      <a:pt x="73" y="5"/>
                    </a:lnTo>
                    <a:lnTo>
                      <a:pt x="80" y="5"/>
                    </a:lnTo>
                    <a:lnTo>
                      <a:pt x="93" y="7"/>
                    </a:lnTo>
                    <a:lnTo>
                      <a:pt x="112" y="8"/>
                    </a:lnTo>
                    <a:lnTo>
                      <a:pt x="114" y="8"/>
                    </a:lnTo>
                    <a:lnTo>
                      <a:pt x="136" y="8"/>
                    </a:lnTo>
                    <a:lnTo>
                      <a:pt x="149" y="10"/>
                    </a:lnTo>
                    <a:lnTo>
                      <a:pt x="165" y="12"/>
                    </a:lnTo>
                    <a:lnTo>
                      <a:pt x="188" y="12"/>
                    </a:lnTo>
                    <a:lnTo>
                      <a:pt x="205" y="14"/>
                    </a:lnTo>
                    <a:lnTo>
                      <a:pt x="209" y="14"/>
                    </a:lnTo>
                    <a:lnTo>
                      <a:pt x="229" y="15"/>
                    </a:lnTo>
                    <a:lnTo>
                      <a:pt x="231" y="15"/>
                    </a:lnTo>
                    <a:lnTo>
                      <a:pt x="234" y="15"/>
                    </a:lnTo>
                    <a:lnTo>
                      <a:pt x="242" y="15"/>
                    </a:lnTo>
                    <a:lnTo>
                      <a:pt x="246" y="15"/>
                    </a:lnTo>
                    <a:lnTo>
                      <a:pt x="251" y="15"/>
                    </a:lnTo>
                    <a:lnTo>
                      <a:pt x="256" y="15"/>
                    </a:lnTo>
                    <a:lnTo>
                      <a:pt x="261" y="15"/>
                    </a:lnTo>
                    <a:lnTo>
                      <a:pt x="263" y="17"/>
                    </a:lnTo>
                    <a:lnTo>
                      <a:pt x="266" y="17"/>
                    </a:lnTo>
                    <a:lnTo>
                      <a:pt x="268" y="17"/>
                    </a:lnTo>
                    <a:lnTo>
                      <a:pt x="271" y="17"/>
                    </a:lnTo>
                    <a:lnTo>
                      <a:pt x="273" y="17"/>
                    </a:lnTo>
                    <a:lnTo>
                      <a:pt x="275" y="17"/>
                    </a:lnTo>
                    <a:lnTo>
                      <a:pt x="276" y="17"/>
                    </a:lnTo>
                    <a:lnTo>
                      <a:pt x="278" y="17"/>
                    </a:lnTo>
                    <a:lnTo>
                      <a:pt x="280" y="17"/>
                    </a:lnTo>
                    <a:lnTo>
                      <a:pt x="281" y="17"/>
                    </a:lnTo>
                    <a:lnTo>
                      <a:pt x="290" y="17"/>
                    </a:lnTo>
                    <a:lnTo>
                      <a:pt x="292" y="17"/>
                    </a:lnTo>
                    <a:lnTo>
                      <a:pt x="295" y="17"/>
                    </a:lnTo>
                    <a:lnTo>
                      <a:pt x="300" y="17"/>
                    </a:lnTo>
                    <a:lnTo>
                      <a:pt x="302" y="17"/>
                    </a:lnTo>
                    <a:lnTo>
                      <a:pt x="303" y="17"/>
                    </a:lnTo>
                    <a:lnTo>
                      <a:pt x="307" y="19"/>
                    </a:lnTo>
                    <a:lnTo>
                      <a:pt x="309" y="19"/>
                    </a:lnTo>
                    <a:lnTo>
                      <a:pt x="310" y="19"/>
                    </a:lnTo>
                    <a:lnTo>
                      <a:pt x="312" y="19"/>
                    </a:lnTo>
                    <a:lnTo>
                      <a:pt x="315" y="19"/>
                    </a:lnTo>
                    <a:lnTo>
                      <a:pt x="319" y="19"/>
                    </a:lnTo>
                    <a:lnTo>
                      <a:pt x="324" y="19"/>
                    </a:lnTo>
                    <a:lnTo>
                      <a:pt x="327" y="19"/>
                    </a:lnTo>
                    <a:lnTo>
                      <a:pt x="329" y="19"/>
                    </a:lnTo>
                    <a:lnTo>
                      <a:pt x="331" y="19"/>
                    </a:lnTo>
                    <a:lnTo>
                      <a:pt x="336" y="19"/>
                    </a:lnTo>
                    <a:lnTo>
                      <a:pt x="337" y="19"/>
                    </a:lnTo>
                    <a:lnTo>
                      <a:pt x="339" y="19"/>
                    </a:lnTo>
                    <a:lnTo>
                      <a:pt x="341" y="19"/>
                    </a:lnTo>
                    <a:lnTo>
                      <a:pt x="344" y="19"/>
                    </a:lnTo>
                    <a:lnTo>
                      <a:pt x="351" y="19"/>
                    </a:lnTo>
                    <a:lnTo>
                      <a:pt x="354" y="19"/>
                    </a:lnTo>
                    <a:lnTo>
                      <a:pt x="356" y="20"/>
                    </a:lnTo>
                    <a:lnTo>
                      <a:pt x="356" y="22"/>
                    </a:lnTo>
                    <a:lnTo>
                      <a:pt x="356" y="24"/>
                    </a:lnTo>
                    <a:lnTo>
                      <a:pt x="358" y="25"/>
                    </a:lnTo>
                    <a:lnTo>
                      <a:pt x="364" y="30"/>
                    </a:lnTo>
                    <a:lnTo>
                      <a:pt x="366" y="30"/>
                    </a:lnTo>
                    <a:lnTo>
                      <a:pt x="373" y="34"/>
                    </a:lnTo>
                    <a:lnTo>
                      <a:pt x="375" y="36"/>
                    </a:lnTo>
                    <a:lnTo>
                      <a:pt x="376" y="36"/>
                    </a:lnTo>
                    <a:lnTo>
                      <a:pt x="381" y="41"/>
                    </a:lnTo>
                    <a:lnTo>
                      <a:pt x="383" y="42"/>
                    </a:lnTo>
                    <a:lnTo>
                      <a:pt x="385" y="42"/>
                    </a:lnTo>
                    <a:lnTo>
                      <a:pt x="388" y="42"/>
                    </a:lnTo>
                    <a:lnTo>
                      <a:pt x="388" y="41"/>
                    </a:lnTo>
                    <a:lnTo>
                      <a:pt x="390" y="39"/>
                    </a:lnTo>
                    <a:lnTo>
                      <a:pt x="392" y="37"/>
                    </a:lnTo>
                    <a:lnTo>
                      <a:pt x="393" y="36"/>
                    </a:lnTo>
                    <a:lnTo>
                      <a:pt x="393" y="34"/>
                    </a:lnTo>
                    <a:lnTo>
                      <a:pt x="393" y="32"/>
                    </a:lnTo>
                    <a:lnTo>
                      <a:pt x="395" y="32"/>
                    </a:lnTo>
                    <a:lnTo>
                      <a:pt x="397" y="34"/>
                    </a:lnTo>
                    <a:lnTo>
                      <a:pt x="398" y="34"/>
                    </a:lnTo>
                    <a:lnTo>
                      <a:pt x="405" y="36"/>
                    </a:lnTo>
                    <a:lnTo>
                      <a:pt x="407" y="36"/>
                    </a:lnTo>
                    <a:lnTo>
                      <a:pt x="414" y="34"/>
                    </a:lnTo>
                    <a:lnTo>
                      <a:pt x="417" y="34"/>
                    </a:lnTo>
                    <a:lnTo>
                      <a:pt x="420" y="34"/>
                    </a:lnTo>
                    <a:lnTo>
                      <a:pt x="425" y="34"/>
                    </a:lnTo>
                    <a:lnTo>
                      <a:pt x="430" y="34"/>
                    </a:lnTo>
                    <a:lnTo>
                      <a:pt x="432" y="37"/>
                    </a:lnTo>
                    <a:lnTo>
                      <a:pt x="434" y="39"/>
                    </a:lnTo>
                    <a:lnTo>
                      <a:pt x="436" y="41"/>
                    </a:lnTo>
                    <a:lnTo>
                      <a:pt x="437" y="41"/>
                    </a:lnTo>
                    <a:lnTo>
                      <a:pt x="442" y="42"/>
                    </a:lnTo>
                    <a:lnTo>
                      <a:pt x="444" y="42"/>
                    </a:lnTo>
                    <a:lnTo>
                      <a:pt x="446" y="44"/>
                    </a:lnTo>
                    <a:lnTo>
                      <a:pt x="449" y="46"/>
                    </a:lnTo>
                    <a:lnTo>
                      <a:pt x="451" y="46"/>
                    </a:lnTo>
                    <a:lnTo>
                      <a:pt x="453" y="46"/>
                    </a:lnTo>
                    <a:lnTo>
                      <a:pt x="458" y="49"/>
                    </a:lnTo>
                    <a:lnTo>
                      <a:pt x="463" y="53"/>
                    </a:lnTo>
                    <a:lnTo>
                      <a:pt x="464" y="54"/>
                    </a:lnTo>
                    <a:lnTo>
                      <a:pt x="464" y="56"/>
                    </a:lnTo>
                    <a:lnTo>
                      <a:pt x="464" y="58"/>
                    </a:lnTo>
                    <a:lnTo>
                      <a:pt x="464" y="59"/>
                    </a:lnTo>
                    <a:lnTo>
                      <a:pt x="468" y="66"/>
                    </a:lnTo>
                    <a:lnTo>
                      <a:pt x="469" y="66"/>
                    </a:lnTo>
                    <a:lnTo>
                      <a:pt x="469" y="68"/>
                    </a:lnTo>
                    <a:lnTo>
                      <a:pt x="478" y="69"/>
                    </a:lnTo>
                    <a:lnTo>
                      <a:pt x="480" y="69"/>
                    </a:lnTo>
                    <a:lnTo>
                      <a:pt x="483" y="69"/>
                    </a:lnTo>
                    <a:lnTo>
                      <a:pt x="483" y="71"/>
                    </a:lnTo>
                    <a:lnTo>
                      <a:pt x="485" y="71"/>
                    </a:lnTo>
                    <a:lnTo>
                      <a:pt x="485" y="73"/>
                    </a:lnTo>
                    <a:lnTo>
                      <a:pt x="483" y="75"/>
                    </a:lnTo>
                    <a:lnTo>
                      <a:pt x="481" y="76"/>
                    </a:lnTo>
                    <a:lnTo>
                      <a:pt x="481" y="78"/>
                    </a:lnTo>
                    <a:lnTo>
                      <a:pt x="481" y="83"/>
                    </a:lnTo>
                    <a:lnTo>
                      <a:pt x="483" y="83"/>
                    </a:lnTo>
                    <a:lnTo>
                      <a:pt x="485" y="85"/>
                    </a:lnTo>
                    <a:lnTo>
                      <a:pt x="486" y="88"/>
                    </a:lnTo>
                    <a:lnTo>
                      <a:pt x="488" y="91"/>
                    </a:lnTo>
                    <a:lnTo>
                      <a:pt x="488" y="93"/>
                    </a:lnTo>
                    <a:lnTo>
                      <a:pt x="486" y="95"/>
                    </a:lnTo>
                    <a:lnTo>
                      <a:pt x="485" y="95"/>
                    </a:lnTo>
                    <a:lnTo>
                      <a:pt x="486" y="98"/>
                    </a:lnTo>
                    <a:lnTo>
                      <a:pt x="486" y="100"/>
                    </a:lnTo>
                    <a:lnTo>
                      <a:pt x="488" y="103"/>
                    </a:lnTo>
                    <a:lnTo>
                      <a:pt x="490" y="108"/>
                    </a:lnTo>
                    <a:lnTo>
                      <a:pt x="491" y="110"/>
                    </a:lnTo>
                    <a:lnTo>
                      <a:pt x="491" y="112"/>
                    </a:lnTo>
                    <a:lnTo>
                      <a:pt x="493" y="114"/>
                    </a:lnTo>
                    <a:lnTo>
                      <a:pt x="500" y="119"/>
                    </a:lnTo>
                    <a:lnTo>
                      <a:pt x="498" y="122"/>
                    </a:lnTo>
                    <a:lnTo>
                      <a:pt x="498" y="124"/>
                    </a:lnTo>
                    <a:lnTo>
                      <a:pt x="498" y="125"/>
                    </a:lnTo>
                    <a:lnTo>
                      <a:pt x="498" y="127"/>
                    </a:lnTo>
                    <a:lnTo>
                      <a:pt x="498" y="129"/>
                    </a:lnTo>
                    <a:lnTo>
                      <a:pt x="500" y="130"/>
                    </a:lnTo>
                    <a:lnTo>
                      <a:pt x="502" y="134"/>
                    </a:lnTo>
                    <a:lnTo>
                      <a:pt x="503" y="134"/>
                    </a:lnTo>
                    <a:lnTo>
                      <a:pt x="503" y="136"/>
                    </a:lnTo>
                    <a:lnTo>
                      <a:pt x="503" y="142"/>
                    </a:lnTo>
                    <a:lnTo>
                      <a:pt x="502" y="144"/>
                    </a:lnTo>
                    <a:lnTo>
                      <a:pt x="500" y="146"/>
                    </a:lnTo>
                    <a:lnTo>
                      <a:pt x="502" y="147"/>
                    </a:lnTo>
                    <a:lnTo>
                      <a:pt x="502" y="149"/>
                    </a:lnTo>
                    <a:lnTo>
                      <a:pt x="500" y="151"/>
                    </a:lnTo>
                    <a:lnTo>
                      <a:pt x="500" y="152"/>
                    </a:lnTo>
                    <a:lnTo>
                      <a:pt x="502" y="159"/>
                    </a:lnTo>
                    <a:lnTo>
                      <a:pt x="503" y="161"/>
                    </a:lnTo>
                    <a:lnTo>
                      <a:pt x="505" y="161"/>
                    </a:lnTo>
                    <a:lnTo>
                      <a:pt x="505" y="159"/>
                    </a:lnTo>
                    <a:lnTo>
                      <a:pt x="508" y="159"/>
                    </a:lnTo>
                    <a:lnTo>
                      <a:pt x="508" y="161"/>
                    </a:lnTo>
                    <a:lnTo>
                      <a:pt x="512" y="169"/>
                    </a:lnTo>
                    <a:lnTo>
                      <a:pt x="512" y="173"/>
                    </a:lnTo>
                    <a:lnTo>
                      <a:pt x="510" y="176"/>
                    </a:lnTo>
                    <a:lnTo>
                      <a:pt x="510" y="178"/>
                    </a:lnTo>
                    <a:lnTo>
                      <a:pt x="512" y="178"/>
                    </a:lnTo>
                    <a:lnTo>
                      <a:pt x="512" y="180"/>
                    </a:lnTo>
                    <a:lnTo>
                      <a:pt x="513" y="180"/>
                    </a:lnTo>
                    <a:lnTo>
                      <a:pt x="513" y="183"/>
                    </a:lnTo>
                    <a:lnTo>
                      <a:pt x="512" y="190"/>
                    </a:lnTo>
                    <a:lnTo>
                      <a:pt x="512" y="191"/>
                    </a:lnTo>
                    <a:lnTo>
                      <a:pt x="513" y="191"/>
                    </a:lnTo>
                    <a:lnTo>
                      <a:pt x="517" y="193"/>
                    </a:lnTo>
                    <a:lnTo>
                      <a:pt x="517" y="195"/>
                    </a:lnTo>
                    <a:lnTo>
                      <a:pt x="515" y="205"/>
                    </a:lnTo>
                    <a:lnTo>
                      <a:pt x="515" y="210"/>
                    </a:lnTo>
                    <a:lnTo>
                      <a:pt x="519" y="212"/>
                    </a:lnTo>
                    <a:lnTo>
                      <a:pt x="519" y="219"/>
                    </a:lnTo>
                    <a:lnTo>
                      <a:pt x="519" y="220"/>
                    </a:lnTo>
                    <a:lnTo>
                      <a:pt x="517" y="230"/>
                    </a:lnTo>
                    <a:lnTo>
                      <a:pt x="517" y="232"/>
                    </a:lnTo>
                    <a:lnTo>
                      <a:pt x="515" y="232"/>
                    </a:lnTo>
                    <a:lnTo>
                      <a:pt x="515" y="234"/>
                    </a:lnTo>
                    <a:lnTo>
                      <a:pt x="515" y="235"/>
                    </a:lnTo>
                    <a:lnTo>
                      <a:pt x="517" y="241"/>
                    </a:lnTo>
                    <a:lnTo>
                      <a:pt x="519" y="241"/>
                    </a:lnTo>
                    <a:lnTo>
                      <a:pt x="520" y="241"/>
                    </a:lnTo>
                    <a:lnTo>
                      <a:pt x="520" y="242"/>
                    </a:lnTo>
                    <a:lnTo>
                      <a:pt x="522" y="242"/>
                    </a:lnTo>
                    <a:lnTo>
                      <a:pt x="524" y="247"/>
                    </a:lnTo>
                    <a:lnTo>
                      <a:pt x="522" y="249"/>
                    </a:lnTo>
                    <a:lnTo>
                      <a:pt x="522" y="252"/>
                    </a:lnTo>
                    <a:lnTo>
                      <a:pt x="522" y="254"/>
                    </a:lnTo>
                    <a:lnTo>
                      <a:pt x="524" y="254"/>
                    </a:lnTo>
                    <a:lnTo>
                      <a:pt x="525" y="254"/>
                    </a:lnTo>
                    <a:lnTo>
                      <a:pt x="527" y="252"/>
                    </a:lnTo>
                    <a:lnTo>
                      <a:pt x="529" y="254"/>
                    </a:lnTo>
                    <a:lnTo>
                      <a:pt x="527" y="257"/>
                    </a:lnTo>
                    <a:lnTo>
                      <a:pt x="527" y="259"/>
                    </a:lnTo>
                    <a:lnTo>
                      <a:pt x="532" y="271"/>
                    </a:lnTo>
                    <a:lnTo>
                      <a:pt x="536" y="276"/>
                    </a:lnTo>
                    <a:lnTo>
                      <a:pt x="536" y="278"/>
                    </a:lnTo>
                    <a:lnTo>
                      <a:pt x="536" y="280"/>
                    </a:lnTo>
                    <a:lnTo>
                      <a:pt x="539" y="280"/>
                    </a:lnTo>
                    <a:lnTo>
                      <a:pt x="552" y="303"/>
                    </a:lnTo>
                    <a:lnTo>
                      <a:pt x="549" y="303"/>
                    </a:lnTo>
                    <a:lnTo>
                      <a:pt x="547" y="303"/>
                    </a:lnTo>
                    <a:lnTo>
                      <a:pt x="522" y="303"/>
                    </a:lnTo>
                    <a:lnTo>
                      <a:pt x="515" y="303"/>
                    </a:lnTo>
                    <a:lnTo>
                      <a:pt x="510" y="303"/>
                    </a:lnTo>
                    <a:lnTo>
                      <a:pt x="507" y="303"/>
                    </a:lnTo>
                    <a:lnTo>
                      <a:pt x="505" y="303"/>
                    </a:lnTo>
                    <a:lnTo>
                      <a:pt x="502" y="303"/>
                    </a:lnTo>
                    <a:lnTo>
                      <a:pt x="500" y="303"/>
                    </a:lnTo>
                    <a:lnTo>
                      <a:pt x="498" y="303"/>
                    </a:lnTo>
                    <a:lnTo>
                      <a:pt x="493" y="303"/>
                    </a:lnTo>
                    <a:lnTo>
                      <a:pt x="491" y="303"/>
                    </a:lnTo>
                    <a:lnTo>
                      <a:pt x="488" y="303"/>
                    </a:lnTo>
                    <a:lnTo>
                      <a:pt x="478" y="303"/>
                    </a:lnTo>
                    <a:lnTo>
                      <a:pt x="475" y="303"/>
                    </a:lnTo>
                    <a:lnTo>
                      <a:pt x="473" y="303"/>
                    </a:lnTo>
                    <a:lnTo>
                      <a:pt x="471" y="303"/>
                    </a:lnTo>
                    <a:lnTo>
                      <a:pt x="469" y="303"/>
                    </a:lnTo>
                    <a:lnTo>
                      <a:pt x="468" y="303"/>
                    </a:lnTo>
                    <a:lnTo>
                      <a:pt x="456" y="303"/>
                    </a:lnTo>
                    <a:lnTo>
                      <a:pt x="451" y="303"/>
                    </a:lnTo>
                    <a:lnTo>
                      <a:pt x="449" y="303"/>
                    </a:lnTo>
                    <a:lnTo>
                      <a:pt x="442" y="303"/>
                    </a:lnTo>
                    <a:lnTo>
                      <a:pt x="441" y="303"/>
                    </a:lnTo>
                    <a:lnTo>
                      <a:pt x="434" y="303"/>
                    </a:lnTo>
                    <a:lnTo>
                      <a:pt x="432" y="303"/>
                    </a:lnTo>
                    <a:lnTo>
                      <a:pt x="430" y="303"/>
                    </a:lnTo>
                    <a:lnTo>
                      <a:pt x="427" y="303"/>
                    </a:lnTo>
                    <a:lnTo>
                      <a:pt x="420" y="303"/>
                    </a:lnTo>
                    <a:lnTo>
                      <a:pt x="417" y="303"/>
                    </a:lnTo>
                    <a:lnTo>
                      <a:pt x="415" y="303"/>
                    </a:lnTo>
                    <a:lnTo>
                      <a:pt x="414" y="303"/>
                    </a:lnTo>
                    <a:lnTo>
                      <a:pt x="410" y="303"/>
                    </a:lnTo>
                    <a:lnTo>
                      <a:pt x="395" y="302"/>
                    </a:lnTo>
                    <a:lnTo>
                      <a:pt x="393" y="302"/>
                    </a:lnTo>
                    <a:lnTo>
                      <a:pt x="392" y="302"/>
                    </a:lnTo>
                    <a:lnTo>
                      <a:pt x="390" y="302"/>
                    </a:lnTo>
                    <a:lnTo>
                      <a:pt x="388" y="302"/>
                    </a:lnTo>
                    <a:lnTo>
                      <a:pt x="383" y="302"/>
                    </a:lnTo>
                    <a:lnTo>
                      <a:pt x="381" y="302"/>
                    </a:lnTo>
                    <a:lnTo>
                      <a:pt x="380" y="302"/>
                    </a:lnTo>
                    <a:lnTo>
                      <a:pt x="378" y="302"/>
                    </a:lnTo>
                    <a:lnTo>
                      <a:pt x="376" y="302"/>
                    </a:lnTo>
                    <a:lnTo>
                      <a:pt x="375" y="302"/>
                    </a:lnTo>
                    <a:lnTo>
                      <a:pt x="373" y="302"/>
                    </a:lnTo>
                    <a:lnTo>
                      <a:pt x="371" y="302"/>
                    </a:lnTo>
                    <a:lnTo>
                      <a:pt x="368" y="302"/>
                    </a:lnTo>
                    <a:lnTo>
                      <a:pt x="363" y="302"/>
                    </a:lnTo>
                    <a:lnTo>
                      <a:pt x="347" y="302"/>
                    </a:lnTo>
                    <a:lnTo>
                      <a:pt x="346" y="302"/>
                    </a:lnTo>
                    <a:lnTo>
                      <a:pt x="344" y="302"/>
                    </a:lnTo>
                    <a:lnTo>
                      <a:pt x="342" y="302"/>
                    </a:lnTo>
                    <a:lnTo>
                      <a:pt x="341" y="302"/>
                    </a:lnTo>
                    <a:lnTo>
                      <a:pt x="339" y="302"/>
                    </a:lnTo>
                    <a:lnTo>
                      <a:pt x="337" y="302"/>
                    </a:lnTo>
                    <a:lnTo>
                      <a:pt x="336" y="302"/>
                    </a:lnTo>
                    <a:lnTo>
                      <a:pt x="334" y="302"/>
                    </a:lnTo>
                    <a:lnTo>
                      <a:pt x="332" y="302"/>
                    </a:lnTo>
                    <a:lnTo>
                      <a:pt x="331" y="302"/>
                    </a:lnTo>
                    <a:lnTo>
                      <a:pt x="327" y="300"/>
                    </a:lnTo>
                    <a:lnTo>
                      <a:pt x="325" y="300"/>
                    </a:lnTo>
                    <a:lnTo>
                      <a:pt x="320" y="300"/>
                    </a:lnTo>
                    <a:lnTo>
                      <a:pt x="319" y="300"/>
                    </a:lnTo>
                    <a:lnTo>
                      <a:pt x="317" y="300"/>
                    </a:lnTo>
                    <a:lnTo>
                      <a:pt x="315" y="300"/>
                    </a:lnTo>
                    <a:lnTo>
                      <a:pt x="314" y="300"/>
                    </a:lnTo>
                    <a:lnTo>
                      <a:pt x="312" y="300"/>
                    </a:lnTo>
                    <a:lnTo>
                      <a:pt x="310" y="300"/>
                    </a:lnTo>
                    <a:lnTo>
                      <a:pt x="309" y="300"/>
                    </a:lnTo>
                    <a:lnTo>
                      <a:pt x="307" y="300"/>
                    </a:lnTo>
                    <a:lnTo>
                      <a:pt x="305" y="300"/>
                    </a:lnTo>
                    <a:lnTo>
                      <a:pt x="303" y="300"/>
                    </a:lnTo>
                    <a:lnTo>
                      <a:pt x="302" y="300"/>
                    </a:lnTo>
                    <a:lnTo>
                      <a:pt x="300" y="300"/>
                    </a:lnTo>
                    <a:lnTo>
                      <a:pt x="298" y="300"/>
                    </a:lnTo>
                    <a:lnTo>
                      <a:pt x="297" y="300"/>
                    </a:lnTo>
                    <a:lnTo>
                      <a:pt x="290" y="300"/>
                    </a:lnTo>
                    <a:lnTo>
                      <a:pt x="288" y="300"/>
                    </a:lnTo>
                    <a:lnTo>
                      <a:pt x="285" y="300"/>
                    </a:lnTo>
                    <a:lnTo>
                      <a:pt x="283" y="300"/>
                    </a:lnTo>
                    <a:lnTo>
                      <a:pt x="275" y="298"/>
                    </a:lnTo>
                    <a:lnTo>
                      <a:pt x="270" y="298"/>
                    </a:lnTo>
                    <a:lnTo>
                      <a:pt x="268" y="298"/>
                    </a:lnTo>
                    <a:lnTo>
                      <a:pt x="266" y="298"/>
                    </a:lnTo>
                    <a:lnTo>
                      <a:pt x="263" y="298"/>
                    </a:lnTo>
                    <a:lnTo>
                      <a:pt x="258" y="298"/>
                    </a:lnTo>
                    <a:lnTo>
                      <a:pt x="256" y="298"/>
                    </a:lnTo>
                    <a:lnTo>
                      <a:pt x="254" y="298"/>
                    </a:lnTo>
                    <a:lnTo>
                      <a:pt x="253" y="298"/>
                    </a:lnTo>
                    <a:lnTo>
                      <a:pt x="241" y="298"/>
                    </a:lnTo>
                    <a:lnTo>
                      <a:pt x="239" y="298"/>
                    </a:lnTo>
                    <a:lnTo>
                      <a:pt x="237" y="298"/>
                    </a:lnTo>
                    <a:lnTo>
                      <a:pt x="227" y="296"/>
                    </a:lnTo>
                    <a:lnTo>
                      <a:pt x="224" y="296"/>
                    </a:lnTo>
                    <a:lnTo>
                      <a:pt x="222" y="296"/>
                    </a:lnTo>
                    <a:lnTo>
                      <a:pt x="220" y="296"/>
                    </a:lnTo>
                    <a:lnTo>
                      <a:pt x="219" y="296"/>
                    </a:lnTo>
                    <a:lnTo>
                      <a:pt x="215" y="296"/>
                    </a:lnTo>
                    <a:lnTo>
                      <a:pt x="214" y="296"/>
                    </a:lnTo>
                    <a:lnTo>
                      <a:pt x="210" y="296"/>
                    </a:lnTo>
                    <a:lnTo>
                      <a:pt x="209" y="296"/>
                    </a:lnTo>
                    <a:lnTo>
                      <a:pt x="207" y="296"/>
                    </a:lnTo>
                    <a:lnTo>
                      <a:pt x="205" y="296"/>
                    </a:lnTo>
                    <a:lnTo>
                      <a:pt x="204" y="296"/>
                    </a:lnTo>
                    <a:lnTo>
                      <a:pt x="192" y="295"/>
                    </a:lnTo>
                    <a:lnTo>
                      <a:pt x="185" y="295"/>
                    </a:lnTo>
                    <a:lnTo>
                      <a:pt x="183" y="295"/>
                    </a:lnTo>
                    <a:lnTo>
                      <a:pt x="180" y="295"/>
                    </a:lnTo>
                    <a:lnTo>
                      <a:pt x="176" y="295"/>
                    </a:lnTo>
                    <a:lnTo>
                      <a:pt x="175" y="295"/>
                    </a:lnTo>
                    <a:lnTo>
                      <a:pt x="173" y="295"/>
                    </a:lnTo>
                    <a:lnTo>
                      <a:pt x="171" y="295"/>
                    </a:lnTo>
                    <a:lnTo>
                      <a:pt x="170" y="293"/>
                    </a:lnTo>
                    <a:lnTo>
                      <a:pt x="168" y="293"/>
                    </a:lnTo>
                    <a:lnTo>
                      <a:pt x="166" y="293"/>
                    </a:lnTo>
                    <a:lnTo>
                      <a:pt x="163" y="293"/>
                    </a:lnTo>
                    <a:lnTo>
                      <a:pt x="161" y="293"/>
                    </a:lnTo>
                    <a:lnTo>
                      <a:pt x="153" y="293"/>
                    </a:lnTo>
                    <a:lnTo>
                      <a:pt x="148" y="293"/>
                    </a:lnTo>
                    <a:lnTo>
                      <a:pt x="136" y="291"/>
                    </a:lnTo>
                    <a:lnTo>
                      <a:pt x="134" y="291"/>
                    </a:lnTo>
                    <a:lnTo>
                      <a:pt x="129" y="291"/>
                    </a:lnTo>
                    <a:lnTo>
                      <a:pt x="121" y="291"/>
                    </a:lnTo>
                    <a:lnTo>
                      <a:pt x="121" y="278"/>
                    </a:lnTo>
                    <a:lnTo>
                      <a:pt x="121" y="276"/>
                    </a:lnTo>
                    <a:lnTo>
                      <a:pt x="122" y="269"/>
                    </a:lnTo>
                    <a:lnTo>
                      <a:pt x="122" y="259"/>
                    </a:lnTo>
                    <a:lnTo>
                      <a:pt x="122" y="254"/>
                    </a:lnTo>
                    <a:lnTo>
                      <a:pt x="122" y="249"/>
                    </a:lnTo>
                    <a:lnTo>
                      <a:pt x="124" y="242"/>
                    </a:lnTo>
                    <a:lnTo>
                      <a:pt x="124" y="241"/>
                    </a:lnTo>
                    <a:lnTo>
                      <a:pt x="124" y="225"/>
                    </a:lnTo>
                    <a:lnTo>
                      <a:pt x="124" y="220"/>
                    </a:lnTo>
                    <a:lnTo>
                      <a:pt x="126" y="197"/>
                    </a:lnTo>
                    <a:lnTo>
                      <a:pt x="122" y="197"/>
                    </a:lnTo>
                    <a:lnTo>
                      <a:pt x="117" y="197"/>
                    </a:lnTo>
                    <a:lnTo>
                      <a:pt x="115" y="197"/>
                    </a:lnTo>
                    <a:lnTo>
                      <a:pt x="112" y="197"/>
                    </a:lnTo>
                    <a:lnTo>
                      <a:pt x="110" y="197"/>
                    </a:lnTo>
                    <a:lnTo>
                      <a:pt x="107" y="197"/>
                    </a:lnTo>
                    <a:lnTo>
                      <a:pt x="105" y="197"/>
                    </a:lnTo>
                    <a:lnTo>
                      <a:pt x="100" y="195"/>
                    </a:lnTo>
                    <a:lnTo>
                      <a:pt x="98" y="195"/>
                    </a:lnTo>
                    <a:lnTo>
                      <a:pt x="95" y="195"/>
                    </a:lnTo>
                    <a:lnTo>
                      <a:pt x="93" y="195"/>
                    </a:lnTo>
                    <a:lnTo>
                      <a:pt x="90" y="195"/>
                    </a:lnTo>
                    <a:lnTo>
                      <a:pt x="88" y="195"/>
                    </a:lnTo>
                    <a:lnTo>
                      <a:pt x="83" y="195"/>
                    </a:lnTo>
                    <a:lnTo>
                      <a:pt x="82" y="195"/>
                    </a:lnTo>
                    <a:lnTo>
                      <a:pt x="78" y="193"/>
                    </a:lnTo>
                    <a:lnTo>
                      <a:pt x="76" y="193"/>
                    </a:lnTo>
                    <a:lnTo>
                      <a:pt x="75" y="193"/>
                    </a:lnTo>
                    <a:lnTo>
                      <a:pt x="73" y="193"/>
                    </a:lnTo>
                    <a:lnTo>
                      <a:pt x="71" y="193"/>
                    </a:lnTo>
                    <a:lnTo>
                      <a:pt x="70" y="193"/>
                    </a:lnTo>
                    <a:lnTo>
                      <a:pt x="68" y="193"/>
                    </a:lnTo>
                    <a:lnTo>
                      <a:pt x="66" y="193"/>
                    </a:lnTo>
                    <a:lnTo>
                      <a:pt x="65" y="193"/>
                    </a:lnTo>
                    <a:lnTo>
                      <a:pt x="63" y="193"/>
                    </a:lnTo>
                    <a:lnTo>
                      <a:pt x="61" y="193"/>
                    </a:lnTo>
                    <a:lnTo>
                      <a:pt x="44" y="191"/>
                    </a:lnTo>
                    <a:lnTo>
                      <a:pt x="43" y="191"/>
                    </a:lnTo>
                    <a:lnTo>
                      <a:pt x="39" y="191"/>
                    </a:lnTo>
                    <a:lnTo>
                      <a:pt x="36" y="191"/>
                    </a:lnTo>
                    <a:lnTo>
                      <a:pt x="31" y="190"/>
                    </a:lnTo>
                    <a:lnTo>
                      <a:pt x="12" y="188"/>
                    </a:lnTo>
                    <a:lnTo>
                      <a:pt x="10" y="188"/>
                    </a:lnTo>
                    <a:lnTo>
                      <a:pt x="7" y="188"/>
                    </a:lnTo>
                    <a:lnTo>
                      <a:pt x="5" y="188"/>
                    </a:lnTo>
                    <a:lnTo>
                      <a:pt x="2" y="188"/>
                    </a:lnTo>
                    <a:lnTo>
                      <a:pt x="0" y="188"/>
                    </a:lnTo>
                    <a:lnTo>
                      <a:pt x="0" y="186"/>
                    </a:lnTo>
                    <a:lnTo>
                      <a:pt x="0" y="180"/>
                    </a:lnTo>
                    <a:lnTo>
                      <a:pt x="2" y="178"/>
                    </a:lnTo>
                    <a:lnTo>
                      <a:pt x="2" y="163"/>
                    </a:lnTo>
                    <a:lnTo>
                      <a:pt x="4" y="158"/>
                    </a:lnTo>
                    <a:lnTo>
                      <a:pt x="4" y="151"/>
                    </a:lnTo>
                    <a:lnTo>
                      <a:pt x="4" y="149"/>
                    </a:lnTo>
                    <a:lnTo>
                      <a:pt x="5" y="139"/>
                    </a:lnTo>
                    <a:lnTo>
                      <a:pt x="5" y="137"/>
                    </a:lnTo>
                    <a:lnTo>
                      <a:pt x="5" y="136"/>
                    </a:lnTo>
                    <a:lnTo>
                      <a:pt x="5" y="132"/>
                    </a:lnTo>
                    <a:lnTo>
                      <a:pt x="5" y="130"/>
                    </a:lnTo>
                    <a:lnTo>
                      <a:pt x="5" y="129"/>
                    </a:lnTo>
                    <a:lnTo>
                      <a:pt x="5" y="127"/>
                    </a:lnTo>
                    <a:lnTo>
                      <a:pt x="5" y="122"/>
                    </a:lnTo>
                    <a:lnTo>
                      <a:pt x="7" y="119"/>
                    </a:lnTo>
                    <a:lnTo>
                      <a:pt x="7" y="105"/>
                    </a:lnTo>
                    <a:lnTo>
                      <a:pt x="7" y="103"/>
                    </a:lnTo>
                    <a:lnTo>
                      <a:pt x="7" y="102"/>
                    </a:lnTo>
                    <a:lnTo>
                      <a:pt x="9" y="97"/>
                    </a:lnTo>
                    <a:lnTo>
                      <a:pt x="9" y="95"/>
                    </a:lnTo>
                    <a:lnTo>
                      <a:pt x="9" y="93"/>
                    </a:lnTo>
                    <a:lnTo>
                      <a:pt x="9" y="91"/>
                    </a:lnTo>
                    <a:lnTo>
                      <a:pt x="9" y="86"/>
                    </a:lnTo>
                    <a:lnTo>
                      <a:pt x="9" y="83"/>
                    </a:lnTo>
                    <a:lnTo>
                      <a:pt x="9" y="81"/>
                    </a:lnTo>
                    <a:lnTo>
                      <a:pt x="10" y="78"/>
                    </a:lnTo>
                    <a:lnTo>
                      <a:pt x="10" y="71"/>
                    </a:lnTo>
                    <a:lnTo>
                      <a:pt x="10" y="69"/>
                    </a:lnTo>
                    <a:lnTo>
                      <a:pt x="14" y="37"/>
                    </a:lnTo>
                    <a:lnTo>
                      <a:pt x="14" y="36"/>
                    </a:lnTo>
                    <a:lnTo>
                      <a:pt x="14" y="34"/>
                    </a:lnTo>
                    <a:lnTo>
                      <a:pt x="14" y="24"/>
                    </a:lnTo>
                    <a:lnTo>
                      <a:pt x="15" y="0"/>
                    </a:lnTo>
                    <a:lnTo>
                      <a:pt x="31" y="2"/>
                    </a:lnTo>
                    <a:close/>
                  </a:path>
                </a:pathLst>
              </a:custGeom>
              <a:solidFill>
                <a:srgbClr val="BFFF8C"/>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62" name="Freeform 53"/>
              <p:cNvSpPr>
                <a:spLocks/>
              </p:cNvSpPr>
              <p:nvPr/>
            </p:nvSpPr>
            <p:spPr bwMode="auto">
              <a:xfrm>
                <a:off x="3781426" y="2444750"/>
                <a:ext cx="682625" cy="1136650"/>
              </a:xfrm>
              <a:custGeom>
                <a:avLst/>
                <a:gdLst>
                  <a:gd name="T0" fmla="*/ 282 w 430"/>
                  <a:gd name="T1" fmla="*/ 51 h 716"/>
                  <a:gd name="T2" fmla="*/ 310 w 430"/>
                  <a:gd name="T3" fmla="*/ 56 h 716"/>
                  <a:gd name="T4" fmla="*/ 310 w 430"/>
                  <a:gd name="T5" fmla="*/ 56 h 716"/>
                  <a:gd name="T6" fmla="*/ 371 w 430"/>
                  <a:gd name="T7" fmla="*/ 68 h 716"/>
                  <a:gd name="T8" fmla="*/ 396 w 430"/>
                  <a:gd name="T9" fmla="*/ 74 h 716"/>
                  <a:gd name="T10" fmla="*/ 426 w 430"/>
                  <a:gd name="T11" fmla="*/ 79 h 716"/>
                  <a:gd name="T12" fmla="*/ 430 w 430"/>
                  <a:gd name="T13" fmla="*/ 81 h 716"/>
                  <a:gd name="T14" fmla="*/ 428 w 430"/>
                  <a:gd name="T15" fmla="*/ 95 h 716"/>
                  <a:gd name="T16" fmla="*/ 408 w 430"/>
                  <a:gd name="T17" fmla="*/ 195 h 716"/>
                  <a:gd name="T18" fmla="*/ 403 w 430"/>
                  <a:gd name="T19" fmla="*/ 218 h 716"/>
                  <a:gd name="T20" fmla="*/ 371 w 430"/>
                  <a:gd name="T21" fmla="*/ 386 h 716"/>
                  <a:gd name="T22" fmla="*/ 365 w 430"/>
                  <a:gd name="T23" fmla="*/ 412 h 716"/>
                  <a:gd name="T24" fmla="*/ 355 w 430"/>
                  <a:gd name="T25" fmla="*/ 467 h 716"/>
                  <a:gd name="T26" fmla="*/ 354 w 430"/>
                  <a:gd name="T27" fmla="*/ 472 h 716"/>
                  <a:gd name="T28" fmla="*/ 350 w 430"/>
                  <a:gd name="T29" fmla="*/ 495 h 716"/>
                  <a:gd name="T30" fmla="*/ 347 w 430"/>
                  <a:gd name="T31" fmla="*/ 515 h 716"/>
                  <a:gd name="T32" fmla="*/ 342 w 430"/>
                  <a:gd name="T33" fmla="*/ 533 h 716"/>
                  <a:gd name="T34" fmla="*/ 337 w 430"/>
                  <a:gd name="T35" fmla="*/ 559 h 716"/>
                  <a:gd name="T36" fmla="*/ 328 w 430"/>
                  <a:gd name="T37" fmla="*/ 606 h 716"/>
                  <a:gd name="T38" fmla="*/ 326 w 430"/>
                  <a:gd name="T39" fmla="*/ 616 h 716"/>
                  <a:gd name="T40" fmla="*/ 318 w 430"/>
                  <a:gd name="T41" fmla="*/ 630 h 716"/>
                  <a:gd name="T42" fmla="*/ 311 w 430"/>
                  <a:gd name="T43" fmla="*/ 630 h 716"/>
                  <a:gd name="T44" fmla="*/ 308 w 430"/>
                  <a:gd name="T45" fmla="*/ 623 h 716"/>
                  <a:gd name="T46" fmla="*/ 304 w 430"/>
                  <a:gd name="T47" fmla="*/ 616 h 716"/>
                  <a:gd name="T48" fmla="*/ 288 w 430"/>
                  <a:gd name="T49" fmla="*/ 613 h 716"/>
                  <a:gd name="T50" fmla="*/ 277 w 430"/>
                  <a:gd name="T51" fmla="*/ 625 h 716"/>
                  <a:gd name="T52" fmla="*/ 277 w 430"/>
                  <a:gd name="T53" fmla="*/ 639 h 716"/>
                  <a:gd name="T54" fmla="*/ 276 w 430"/>
                  <a:gd name="T55" fmla="*/ 657 h 716"/>
                  <a:gd name="T56" fmla="*/ 274 w 430"/>
                  <a:gd name="T57" fmla="*/ 669 h 716"/>
                  <a:gd name="T58" fmla="*/ 272 w 430"/>
                  <a:gd name="T59" fmla="*/ 676 h 716"/>
                  <a:gd name="T60" fmla="*/ 274 w 430"/>
                  <a:gd name="T61" fmla="*/ 688 h 716"/>
                  <a:gd name="T62" fmla="*/ 272 w 430"/>
                  <a:gd name="T63" fmla="*/ 706 h 716"/>
                  <a:gd name="T64" fmla="*/ 267 w 430"/>
                  <a:gd name="T65" fmla="*/ 715 h 716"/>
                  <a:gd name="T66" fmla="*/ 257 w 430"/>
                  <a:gd name="T67" fmla="*/ 701 h 716"/>
                  <a:gd name="T68" fmla="*/ 238 w 430"/>
                  <a:gd name="T69" fmla="*/ 672 h 716"/>
                  <a:gd name="T70" fmla="*/ 233 w 430"/>
                  <a:gd name="T71" fmla="*/ 661 h 716"/>
                  <a:gd name="T72" fmla="*/ 227 w 430"/>
                  <a:gd name="T73" fmla="*/ 650 h 716"/>
                  <a:gd name="T74" fmla="*/ 213 w 430"/>
                  <a:gd name="T75" fmla="*/ 628 h 716"/>
                  <a:gd name="T76" fmla="*/ 201 w 430"/>
                  <a:gd name="T77" fmla="*/ 608 h 716"/>
                  <a:gd name="T78" fmla="*/ 171 w 430"/>
                  <a:gd name="T79" fmla="*/ 557 h 716"/>
                  <a:gd name="T80" fmla="*/ 103 w 430"/>
                  <a:gd name="T81" fmla="*/ 445 h 716"/>
                  <a:gd name="T82" fmla="*/ 59 w 430"/>
                  <a:gd name="T83" fmla="*/ 371 h 716"/>
                  <a:gd name="T84" fmla="*/ 25 w 430"/>
                  <a:gd name="T85" fmla="*/ 315 h 716"/>
                  <a:gd name="T86" fmla="*/ 18 w 430"/>
                  <a:gd name="T87" fmla="*/ 305 h 716"/>
                  <a:gd name="T88" fmla="*/ 0 w 430"/>
                  <a:gd name="T89" fmla="*/ 273 h 716"/>
                  <a:gd name="T90" fmla="*/ 5 w 430"/>
                  <a:gd name="T91" fmla="*/ 251 h 716"/>
                  <a:gd name="T92" fmla="*/ 6 w 430"/>
                  <a:gd name="T93" fmla="*/ 244 h 716"/>
                  <a:gd name="T94" fmla="*/ 16 w 430"/>
                  <a:gd name="T95" fmla="*/ 207 h 716"/>
                  <a:gd name="T96" fmla="*/ 25 w 430"/>
                  <a:gd name="T97" fmla="*/ 174 h 716"/>
                  <a:gd name="T98" fmla="*/ 28 w 430"/>
                  <a:gd name="T99" fmla="*/ 157 h 716"/>
                  <a:gd name="T100" fmla="*/ 35 w 430"/>
                  <a:gd name="T101" fmla="*/ 135 h 716"/>
                  <a:gd name="T102" fmla="*/ 50 w 430"/>
                  <a:gd name="T103" fmla="*/ 73 h 716"/>
                  <a:gd name="T104" fmla="*/ 108 w 430"/>
                  <a:gd name="T105" fmla="*/ 8 h 716"/>
                  <a:gd name="T106" fmla="*/ 177 w 430"/>
                  <a:gd name="T107" fmla="*/ 25 h 716"/>
                  <a:gd name="T108" fmla="*/ 276 w 430"/>
                  <a:gd name="T109" fmla="*/ 49 h 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430" h="716">
                    <a:moveTo>
                      <a:pt x="281" y="49"/>
                    </a:moveTo>
                    <a:lnTo>
                      <a:pt x="282" y="49"/>
                    </a:lnTo>
                    <a:lnTo>
                      <a:pt x="282" y="49"/>
                    </a:lnTo>
                    <a:lnTo>
                      <a:pt x="282" y="51"/>
                    </a:lnTo>
                    <a:lnTo>
                      <a:pt x="301" y="54"/>
                    </a:lnTo>
                    <a:lnTo>
                      <a:pt x="301" y="54"/>
                    </a:lnTo>
                    <a:lnTo>
                      <a:pt x="310" y="56"/>
                    </a:lnTo>
                    <a:lnTo>
                      <a:pt x="310" y="56"/>
                    </a:lnTo>
                    <a:lnTo>
                      <a:pt x="310" y="56"/>
                    </a:lnTo>
                    <a:lnTo>
                      <a:pt x="310" y="56"/>
                    </a:lnTo>
                    <a:lnTo>
                      <a:pt x="310" y="56"/>
                    </a:lnTo>
                    <a:lnTo>
                      <a:pt x="310" y="56"/>
                    </a:lnTo>
                    <a:lnTo>
                      <a:pt x="311" y="56"/>
                    </a:lnTo>
                    <a:lnTo>
                      <a:pt x="311" y="56"/>
                    </a:lnTo>
                    <a:lnTo>
                      <a:pt x="313" y="56"/>
                    </a:lnTo>
                    <a:lnTo>
                      <a:pt x="371" y="68"/>
                    </a:lnTo>
                    <a:lnTo>
                      <a:pt x="371" y="69"/>
                    </a:lnTo>
                    <a:lnTo>
                      <a:pt x="377" y="69"/>
                    </a:lnTo>
                    <a:lnTo>
                      <a:pt x="386" y="71"/>
                    </a:lnTo>
                    <a:lnTo>
                      <a:pt x="396" y="74"/>
                    </a:lnTo>
                    <a:lnTo>
                      <a:pt x="403" y="74"/>
                    </a:lnTo>
                    <a:lnTo>
                      <a:pt x="403" y="74"/>
                    </a:lnTo>
                    <a:lnTo>
                      <a:pt x="416" y="78"/>
                    </a:lnTo>
                    <a:lnTo>
                      <a:pt x="426" y="79"/>
                    </a:lnTo>
                    <a:lnTo>
                      <a:pt x="426" y="79"/>
                    </a:lnTo>
                    <a:lnTo>
                      <a:pt x="430" y="81"/>
                    </a:lnTo>
                    <a:lnTo>
                      <a:pt x="430" y="81"/>
                    </a:lnTo>
                    <a:lnTo>
                      <a:pt x="430" y="81"/>
                    </a:lnTo>
                    <a:lnTo>
                      <a:pt x="430" y="81"/>
                    </a:lnTo>
                    <a:lnTo>
                      <a:pt x="430" y="81"/>
                    </a:lnTo>
                    <a:lnTo>
                      <a:pt x="428" y="95"/>
                    </a:lnTo>
                    <a:lnTo>
                      <a:pt x="428" y="95"/>
                    </a:lnTo>
                    <a:lnTo>
                      <a:pt x="426" y="103"/>
                    </a:lnTo>
                    <a:lnTo>
                      <a:pt x="413" y="173"/>
                    </a:lnTo>
                    <a:lnTo>
                      <a:pt x="408" y="195"/>
                    </a:lnTo>
                    <a:lnTo>
                      <a:pt x="408" y="195"/>
                    </a:lnTo>
                    <a:lnTo>
                      <a:pt x="408" y="198"/>
                    </a:lnTo>
                    <a:lnTo>
                      <a:pt x="404" y="218"/>
                    </a:lnTo>
                    <a:lnTo>
                      <a:pt x="403" y="218"/>
                    </a:lnTo>
                    <a:lnTo>
                      <a:pt x="403" y="218"/>
                    </a:lnTo>
                    <a:lnTo>
                      <a:pt x="396" y="254"/>
                    </a:lnTo>
                    <a:lnTo>
                      <a:pt x="393" y="274"/>
                    </a:lnTo>
                    <a:lnTo>
                      <a:pt x="386" y="306"/>
                    </a:lnTo>
                    <a:lnTo>
                      <a:pt x="371" y="386"/>
                    </a:lnTo>
                    <a:lnTo>
                      <a:pt x="369" y="396"/>
                    </a:lnTo>
                    <a:lnTo>
                      <a:pt x="369" y="398"/>
                    </a:lnTo>
                    <a:lnTo>
                      <a:pt x="369" y="400"/>
                    </a:lnTo>
                    <a:lnTo>
                      <a:pt x="365" y="412"/>
                    </a:lnTo>
                    <a:lnTo>
                      <a:pt x="365" y="412"/>
                    </a:lnTo>
                    <a:lnTo>
                      <a:pt x="362" y="435"/>
                    </a:lnTo>
                    <a:lnTo>
                      <a:pt x="359" y="449"/>
                    </a:lnTo>
                    <a:lnTo>
                      <a:pt x="355" y="467"/>
                    </a:lnTo>
                    <a:lnTo>
                      <a:pt x="354" y="471"/>
                    </a:lnTo>
                    <a:lnTo>
                      <a:pt x="354" y="472"/>
                    </a:lnTo>
                    <a:lnTo>
                      <a:pt x="354" y="472"/>
                    </a:lnTo>
                    <a:lnTo>
                      <a:pt x="354" y="472"/>
                    </a:lnTo>
                    <a:lnTo>
                      <a:pt x="352" y="486"/>
                    </a:lnTo>
                    <a:lnTo>
                      <a:pt x="350" y="493"/>
                    </a:lnTo>
                    <a:lnTo>
                      <a:pt x="350" y="493"/>
                    </a:lnTo>
                    <a:lnTo>
                      <a:pt x="350" y="495"/>
                    </a:lnTo>
                    <a:lnTo>
                      <a:pt x="350" y="496"/>
                    </a:lnTo>
                    <a:lnTo>
                      <a:pt x="347" y="506"/>
                    </a:lnTo>
                    <a:lnTo>
                      <a:pt x="347" y="506"/>
                    </a:lnTo>
                    <a:lnTo>
                      <a:pt x="347" y="515"/>
                    </a:lnTo>
                    <a:lnTo>
                      <a:pt x="347" y="515"/>
                    </a:lnTo>
                    <a:lnTo>
                      <a:pt x="347" y="515"/>
                    </a:lnTo>
                    <a:lnTo>
                      <a:pt x="347" y="515"/>
                    </a:lnTo>
                    <a:lnTo>
                      <a:pt x="342" y="533"/>
                    </a:lnTo>
                    <a:lnTo>
                      <a:pt x="342" y="533"/>
                    </a:lnTo>
                    <a:lnTo>
                      <a:pt x="342" y="542"/>
                    </a:lnTo>
                    <a:lnTo>
                      <a:pt x="338" y="555"/>
                    </a:lnTo>
                    <a:lnTo>
                      <a:pt x="337" y="559"/>
                    </a:lnTo>
                    <a:lnTo>
                      <a:pt x="335" y="572"/>
                    </a:lnTo>
                    <a:lnTo>
                      <a:pt x="332" y="589"/>
                    </a:lnTo>
                    <a:lnTo>
                      <a:pt x="330" y="600"/>
                    </a:lnTo>
                    <a:lnTo>
                      <a:pt x="328" y="606"/>
                    </a:lnTo>
                    <a:lnTo>
                      <a:pt x="328" y="610"/>
                    </a:lnTo>
                    <a:lnTo>
                      <a:pt x="326" y="615"/>
                    </a:lnTo>
                    <a:lnTo>
                      <a:pt x="326" y="615"/>
                    </a:lnTo>
                    <a:lnTo>
                      <a:pt x="326" y="616"/>
                    </a:lnTo>
                    <a:lnTo>
                      <a:pt x="320" y="623"/>
                    </a:lnTo>
                    <a:lnTo>
                      <a:pt x="320" y="625"/>
                    </a:lnTo>
                    <a:lnTo>
                      <a:pt x="318" y="628"/>
                    </a:lnTo>
                    <a:lnTo>
                      <a:pt x="318" y="630"/>
                    </a:lnTo>
                    <a:lnTo>
                      <a:pt x="316" y="630"/>
                    </a:lnTo>
                    <a:lnTo>
                      <a:pt x="313" y="630"/>
                    </a:lnTo>
                    <a:lnTo>
                      <a:pt x="311" y="630"/>
                    </a:lnTo>
                    <a:lnTo>
                      <a:pt x="311" y="630"/>
                    </a:lnTo>
                    <a:lnTo>
                      <a:pt x="310" y="628"/>
                    </a:lnTo>
                    <a:lnTo>
                      <a:pt x="310" y="628"/>
                    </a:lnTo>
                    <a:lnTo>
                      <a:pt x="308" y="625"/>
                    </a:lnTo>
                    <a:lnTo>
                      <a:pt x="308" y="623"/>
                    </a:lnTo>
                    <a:lnTo>
                      <a:pt x="308" y="623"/>
                    </a:lnTo>
                    <a:lnTo>
                      <a:pt x="308" y="622"/>
                    </a:lnTo>
                    <a:lnTo>
                      <a:pt x="306" y="620"/>
                    </a:lnTo>
                    <a:lnTo>
                      <a:pt x="304" y="616"/>
                    </a:lnTo>
                    <a:lnTo>
                      <a:pt x="304" y="616"/>
                    </a:lnTo>
                    <a:lnTo>
                      <a:pt x="296" y="613"/>
                    </a:lnTo>
                    <a:lnTo>
                      <a:pt x="291" y="613"/>
                    </a:lnTo>
                    <a:lnTo>
                      <a:pt x="288" y="613"/>
                    </a:lnTo>
                    <a:lnTo>
                      <a:pt x="279" y="615"/>
                    </a:lnTo>
                    <a:lnTo>
                      <a:pt x="279" y="615"/>
                    </a:lnTo>
                    <a:lnTo>
                      <a:pt x="277" y="616"/>
                    </a:lnTo>
                    <a:lnTo>
                      <a:pt x="277" y="625"/>
                    </a:lnTo>
                    <a:lnTo>
                      <a:pt x="277" y="628"/>
                    </a:lnTo>
                    <a:lnTo>
                      <a:pt x="277" y="635"/>
                    </a:lnTo>
                    <a:lnTo>
                      <a:pt x="277" y="639"/>
                    </a:lnTo>
                    <a:lnTo>
                      <a:pt x="277" y="639"/>
                    </a:lnTo>
                    <a:lnTo>
                      <a:pt x="276" y="642"/>
                    </a:lnTo>
                    <a:lnTo>
                      <a:pt x="274" y="652"/>
                    </a:lnTo>
                    <a:lnTo>
                      <a:pt x="274" y="657"/>
                    </a:lnTo>
                    <a:lnTo>
                      <a:pt x="276" y="657"/>
                    </a:lnTo>
                    <a:lnTo>
                      <a:pt x="276" y="661"/>
                    </a:lnTo>
                    <a:lnTo>
                      <a:pt x="276" y="661"/>
                    </a:lnTo>
                    <a:lnTo>
                      <a:pt x="276" y="662"/>
                    </a:lnTo>
                    <a:lnTo>
                      <a:pt x="274" y="669"/>
                    </a:lnTo>
                    <a:lnTo>
                      <a:pt x="272" y="669"/>
                    </a:lnTo>
                    <a:lnTo>
                      <a:pt x="272" y="671"/>
                    </a:lnTo>
                    <a:lnTo>
                      <a:pt x="272" y="671"/>
                    </a:lnTo>
                    <a:lnTo>
                      <a:pt x="272" y="676"/>
                    </a:lnTo>
                    <a:lnTo>
                      <a:pt x="272" y="677"/>
                    </a:lnTo>
                    <a:lnTo>
                      <a:pt x="274" y="679"/>
                    </a:lnTo>
                    <a:lnTo>
                      <a:pt x="274" y="684"/>
                    </a:lnTo>
                    <a:lnTo>
                      <a:pt x="274" y="688"/>
                    </a:lnTo>
                    <a:lnTo>
                      <a:pt x="274" y="701"/>
                    </a:lnTo>
                    <a:lnTo>
                      <a:pt x="274" y="703"/>
                    </a:lnTo>
                    <a:lnTo>
                      <a:pt x="272" y="705"/>
                    </a:lnTo>
                    <a:lnTo>
                      <a:pt x="272" y="706"/>
                    </a:lnTo>
                    <a:lnTo>
                      <a:pt x="272" y="706"/>
                    </a:lnTo>
                    <a:lnTo>
                      <a:pt x="271" y="706"/>
                    </a:lnTo>
                    <a:lnTo>
                      <a:pt x="269" y="708"/>
                    </a:lnTo>
                    <a:lnTo>
                      <a:pt x="267" y="715"/>
                    </a:lnTo>
                    <a:lnTo>
                      <a:pt x="267" y="715"/>
                    </a:lnTo>
                    <a:lnTo>
                      <a:pt x="265" y="716"/>
                    </a:lnTo>
                    <a:lnTo>
                      <a:pt x="257" y="701"/>
                    </a:lnTo>
                    <a:lnTo>
                      <a:pt x="257" y="701"/>
                    </a:lnTo>
                    <a:lnTo>
                      <a:pt x="250" y="691"/>
                    </a:lnTo>
                    <a:lnTo>
                      <a:pt x="250" y="691"/>
                    </a:lnTo>
                    <a:lnTo>
                      <a:pt x="240" y="672"/>
                    </a:lnTo>
                    <a:lnTo>
                      <a:pt x="238" y="672"/>
                    </a:lnTo>
                    <a:lnTo>
                      <a:pt x="238" y="671"/>
                    </a:lnTo>
                    <a:lnTo>
                      <a:pt x="238" y="671"/>
                    </a:lnTo>
                    <a:lnTo>
                      <a:pt x="235" y="666"/>
                    </a:lnTo>
                    <a:lnTo>
                      <a:pt x="233" y="661"/>
                    </a:lnTo>
                    <a:lnTo>
                      <a:pt x="232" y="659"/>
                    </a:lnTo>
                    <a:lnTo>
                      <a:pt x="227" y="652"/>
                    </a:lnTo>
                    <a:lnTo>
                      <a:pt x="227" y="650"/>
                    </a:lnTo>
                    <a:lnTo>
                      <a:pt x="227" y="650"/>
                    </a:lnTo>
                    <a:lnTo>
                      <a:pt x="227" y="650"/>
                    </a:lnTo>
                    <a:lnTo>
                      <a:pt x="227" y="650"/>
                    </a:lnTo>
                    <a:lnTo>
                      <a:pt x="213" y="628"/>
                    </a:lnTo>
                    <a:lnTo>
                      <a:pt x="213" y="628"/>
                    </a:lnTo>
                    <a:lnTo>
                      <a:pt x="213" y="628"/>
                    </a:lnTo>
                    <a:lnTo>
                      <a:pt x="211" y="625"/>
                    </a:lnTo>
                    <a:lnTo>
                      <a:pt x="203" y="611"/>
                    </a:lnTo>
                    <a:lnTo>
                      <a:pt x="201" y="608"/>
                    </a:lnTo>
                    <a:lnTo>
                      <a:pt x="199" y="606"/>
                    </a:lnTo>
                    <a:lnTo>
                      <a:pt x="191" y="591"/>
                    </a:lnTo>
                    <a:lnTo>
                      <a:pt x="189" y="591"/>
                    </a:lnTo>
                    <a:lnTo>
                      <a:pt x="171" y="557"/>
                    </a:lnTo>
                    <a:lnTo>
                      <a:pt x="144" y="515"/>
                    </a:lnTo>
                    <a:lnTo>
                      <a:pt x="137" y="501"/>
                    </a:lnTo>
                    <a:lnTo>
                      <a:pt x="120" y="472"/>
                    </a:lnTo>
                    <a:lnTo>
                      <a:pt x="103" y="445"/>
                    </a:lnTo>
                    <a:lnTo>
                      <a:pt x="93" y="428"/>
                    </a:lnTo>
                    <a:lnTo>
                      <a:pt x="93" y="428"/>
                    </a:lnTo>
                    <a:lnTo>
                      <a:pt x="74" y="398"/>
                    </a:lnTo>
                    <a:lnTo>
                      <a:pt x="59" y="371"/>
                    </a:lnTo>
                    <a:lnTo>
                      <a:pt x="40" y="340"/>
                    </a:lnTo>
                    <a:lnTo>
                      <a:pt x="38" y="339"/>
                    </a:lnTo>
                    <a:lnTo>
                      <a:pt x="30" y="325"/>
                    </a:lnTo>
                    <a:lnTo>
                      <a:pt x="25" y="315"/>
                    </a:lnTo>
                    <a:lnTo>
                      <a:pt x="25" y="315"/>
                    </a:lnTo>
                    <a:lnTo>
                      <a:pt x="23" y="312"/>
                    </a:lnTo>
                    <a:lnTo>
                      <a:pt x="23" y="312"/>
                    </a:lnTo>
                    <a:lnTo>
                      <a:pt x="18" y="305"/>
                    </a:lnTo>
                    <a:lnTo>
                      <a:pt x="18" y="305"/>
                    </a:lnTo>
                    <a:lnTo>
                      <a:pt x="18" y="305"/>
                    </a:lnTo>
                    <a:lnTo>
                      <a:pt x="3" y="279"/>
                    </a:lnTo>
                    <a:lnTo>
                      <a:pt x="0" y="273"/>
                    </a:lnTo>
                    <a:lnTo>
                      <a:pt x="1" y="266"/>
                    </a:lnTo>
                    <a:lnTo>
                      <a:pt x="1" y="262"/>
                    </a:lnTo>
                    <a:lnTo>
                      <a:pt x="3" y="257"/>
                    </a:lnTo>
                    <a:lnTo>
                      <a:pt x="5" y="251"/>
                    </a:lnTo>
                    <a:lnTo>
                      <a:pt x="5" y="251"/>
                    </a:lnTo>
                    <a:lnTo>
                      <a:pt x="6" y="244"/>
                    </a:lnTo>
                    <a:lnTo>
                      <a:pt x="6" y="244"/>
                    </a:lnTo>
                    <a:lnTo>
                      <a:pt x="6" y="244"/>
                    </a:lnTo>
                    <a:lnTo>
                      <a:pt x="6" y="244"/>
                    </a:lnTo>
                    <a:lnTo>
                      <a:pt x="10" y="232"/>
                    </a:lnTo>
                    <a:lnTo>
                      <a:pt x="10" y="232"/>
                    </a:lnTo>
                    <a:lnTo>
                      <a:pt x="16" y="207"/>
                    </a:lnTo>
                    <a:lnTo>
                      <a:pt x="16" y="207"/>
                    </a:lnTo>
                    <a:lnTo>
                      <a:pt x="18" y="201"/>
                    </a:lnTo>
                    <a:lnTo>
                      <a:pt x="18" y="201"/>
                    </a:lnTo>
                    <a:lnTo>
                      <a:pt x="25" y="174"/>
                    </a:lnTo>
                    <a:lnTo>
                      <a:pt x="25" y="174"/>
                    </a:lnTo>
                    <a:lnTo>
                      <a:pt x="25" y="173"/>
                    </a:lnTo>
                    <a:lnTo>
                      <a:pt x="25" y="169"/>
                    </a:lnTo>
                    <a:lnTo>
                      <a:pt x="28" y="157"/>
                    </a:lnTo>
                    <a:lnTo>
                      <a:pt x="28" y="157"/>
                    </a:lnTo>
                    <a:lnTo>
                      <a:pt x="30" y="152"/>
                    </a:lnTo>
                    <a:lnTo>
                      <a:pt x="30" y="152"/>
                    </a:lnTo>
                    <a:lnTo>
                      <a:pt x="35" y="135"/>
                    </a:lnTo>
                    <a:lnTo>
                      <a:pt x="44" y="101"/>
                    </a:lnTo>
                    <a:lnTo>
                      <a:pt x="44" y="101"/>
                    </a:lnTo>
                    <a:lnTo>
                      <a:pt x="44" y="101"/>
                    </a:lnTo>
                    <a:lnTo>
                      <a:pt x="50" y="73"/>
                    </a:lnTo>
                    <a:lnTo>
                      <a:pt x="69" y="0"/>
                    </a:lnTo>
                    <a:lnTo>
                      <a:pt x="71" y="0"/>
                    </a:lnTo>
                    <a:lnTo>
                      <a:pt x="83" y="2"/>
                    </a:lnTo>
                    <a:lnTo>
                      <a:pt x="108" y="8"/>
                    </a:lnTo>
                    <a:lnTo>
                      <a:pt x="110" y="10"/>
                    </a:lnTo>
                    <a:lnTo>
                      <a:pt x="144" y="18"/>
                    </a:lnTo>
                    <a:lnTo>
                      <a:pt x="144" y="18"/>
                    </a:lnTo>
                    <a:lnTo>
                      <a:pt x="177" y="25"/>
                    </a:lnTo>
                    <a:lnTo>
                      <a:pt x="249" y="42"/>
                    </a:lnTo>
                    <a:lnTo>
                      <a:pt x="250" y="42"/>
                    </a:lnTo>
                    <a:lnTo>
                      <a:pt x="274" y="47"/>
                    </a:lnTo>
                    <a:lnTo>
                      <a:pt x="276" y="49"/>
                    </a:lnTo>
                    <a:lnTo>
                      <a:pt x="281" y="49"/>
                    </a:lnTo>
                    <a:close/>
                  </a:path>
                </a:pathLst>
              </a:custGeom>
              <a:solidFill>
                <a:srgbClr val="0000AD"/>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63" name="Freeform 54"/>
              <p:cNvSpPr>
                <a:spLocks/>
              </p:cNvSpPr>
              <p:nvPr/>
            </p:nvSpPr>
            <p:spPr bwMode="auto">
              <a:xfrm>
                <a:off x="8478838" y="1941513"/>
                <a:ext cx="174625" cy="406400"/>
              </a:xfrm>
              <a:custGeom>
                <a:avLst/>
                <a:gdLst>
                  <a:gd name="T0" fmla="*/ 49 w 110"/>
                  <a:gd name="T1" fmla="*/ 49 h 256"/>
                  <a:gd name="T2" fmla="*/ 63 w 110"/>
                  <a:gd name="T3" fmla="*/ 95 h 256"/>
                  <a:gd name="T4" fmla="*/ 73 w 110"/>
                  <a:gd name="T5" fmla="*/ 125 h 256"/>
                  <a:gd name="T6" fmla="*/ 78 w 110"/>
                  <a:gd name="T7" fmla="*/ 144 h 256"/>
                  <a:gd name="T8" fmla="*/ 78 w 110"/>
                  <a:gd name="T9" fmla="*/ 146 h 256"/>
                  <a:gd name="T10" fmla="*/ 83 w 110"/>
                  <a:gd name="T11" fmla="*/ 159 h 256"/>
                  <a:gd name="T12" fmla="*/ 85 w 110"/>
                  <a:gd name="T13" fmla="*/ 163 h 256"/>
                  <a:gd name="T14" fmla="*/ 85 w 110"/>
                  <a:gd name="T15" fmla="*/ 171 h 256"/>
                  <a:gd name="T16" fmla="*/ 88 w 110"/>
                  <a:gd name="T17" fmla="*/ 178 h 256"/>
                  <a:gd name="T18" fmla="*/ 91 w 110"/>
                  <a:gd name="T19" fmla="*/ 180 h 256"/>
                  <a:gd name="T20" fmla="*/ 96 w 110"/>
                  <a:gd name="T21" fmla="*/ 183 h 256"/>
                  <a:gd name="T22" fmla="*/ 98 w 110"/>
                  <a:gd name="T23" fmla="*/ 185 h 256"/>
                  <a:gd name="T24" fmla="*/ 98 w 110"/>
                  <a:gd name="T25" fmla="*/ 185 h 256"/>
                  <a:gd name="T26" fmla="*/ 100 w 110"/>
                  <a:gd name="T27" fmla="*/ 190 h 256"/>
                  <a:gd name="T28" fmla="*/ 105 w 110"/>
                  <a:gd name="T29" fmla="*/ 197 h 256"/>
                  <a:gd name="T30" fmla="*/ 108 w 110"/>
                  <a:gd name="T31" fmla="*/ 205 h 256"/>
                  <a:gd name="T32" fmla="*/ 107 w 110"/>
                  <a:gd name="T33" fmla="*/ 214 h 256"/>
                  <a:gd name="T34" fmla="*/ 107 w 110"/>
                  <a:gd name="T35" fmla="*/ 219 h 256"/>
                  <a:gd name="T36" fmla="*/ 102 w 110"/>
                  <a:gd name="T37" fmla="*/ 219 h 256"/>
                  <a:gd name="T38" fmla="*/ 95 w 110"/>
                  <a:gd name="T39" fmla="*/ 222 h 256"/>
                  <a:gd name="T40" fmla="*/ 90 w 110"/>
                  <a:gd name="T41" fmla="*/ 229 h 256"/>
                  <a:gd name="T42" fmla="*/ 88 w 110"/>
                  <a:gd name="T43" fmla="*/ 236 h 256"/>
                  <a:gd name="T44" fmla="*/ 85 w 110"/>
                  <a:gd name="T45" fmla="*/ 241 h 256"/>
                  <a:gd name="T46" fmla="*/ 56 w 110"/>
                  <a:gd name="T47" fmla="*/ 247 h 256"/>
                  <a:gd name="T48" fmla="*/ 37 w 110"/>
                  <a:gd name="T49" fmla="*/ 252 h 256"/>
                  <a:gd name="T50" fmla="*/ 15 w 110"/>
                  <a:gd name="T51" fmla="*/ 256 h 256"/>
                  <a:gd name="T52" fmla="*/ 12 w 110"/>
                  <a:gd name="T53" fmla="*/ 252 h 256"/>
                  <a:gd name="T54" fmla="*/ 5 w 110"/>
                  <a:gd name="T55" fmla="*/ 246 h 256"/>
                  <a:gd name="T56" fmla="*/ 7 w 110"/>
                  <a:gd name="T57" fmla="*/ 220 h 256"/>
                  <a:gd name="T58" fmla="*/ 3 w 110"/>
                  <a:gd name="T59" fmla="*/ 212 h 256"/>
                  <a:gd name="T60" fmla="*/ 3 w 110"/>
                  <a:gd name="T61" fmla="*/ 198 h 256"/>
                  <a:gd name="T62" fmla="*/ 2 w 110"/>
                  <a:gd name="T63" fmla="*/ 188 h 256"/>
                  <a:gd name="T64" fmla="*/ 2 w 110"/>
                  <a:gd name="T65" fmla="*/ 173 h 256"/>
                  <a:gd name="T66" fmla="*/ 2 w 110"/>
                  <a:gd name="T67" fmla="*/ 161 h 256"/>
                  <a:gd name="T68" fmla="*/ 5 w 110"/>
                  <a:gd name="T69" fmla="*/ 158 h 256"/>
                  <a:gd name="T70" fmla="*/ 7 w 110"/>
                  <a:gd name="T71" fmla="*/ 142 h 256"/>
                  <a:gd name="T72" fmla="*/ 5 w 110"/>
                  <a:gd name="T73" fmla="*/ 137 h 256"/>
                  <a:gd name="T74" fmla="*/ 5 w 110"/>
                  <a:gd name="T75" fmla="*/ 120 h 256"/>
                  <a:gd name="T76" fmla="*/ 3 w 110"/>
                  <a:gd name="T77" fmla="*/ 117 h 256"/>
                  <a:gd name="T78" fmla="*/ 3 w 110"/>
                  <a:gd name="T79" fmla="*/ 103 h 256"/>
                  <a:gd name="T80" fmla="*/ 13 w 110"/>
                  <a:gd name="T81" fmla="*/ 95 h 256"/>
                  <a:gd name="T82" fmla="*/ 15 w 110"/>
                  <a:gd name="T83" fmla="*/ 93 h 256"/>
                  <a:gd name="T84" fmla="*/ 24 w 110"/>
                  <a:gd name="T85" fmla="*/ 83 h 256"/>
                  <a:gd name="T86" fmla="*/ 19 w 110"/>
                  <a:gd name="T87" fmla="*/ 64 h 256"/>
                  <a:gd name="T88" fmla="*/ 17 w 110"/>
                  <a:gd name="T89" fmla="*/ 53 h 256"/>
                  <a:gd name="T90" fmla="*/ 15 w 110"/>
                  <a:gd name="T91" fmla="*/ 37 h 256"/>
                  <a:gd name="T92" fmla="*/ 15 w 110"/>
                  <a:gd name="T93" fmla="*/ 34 h 256"/>
                  <a:gd name="T94" fmla="*/ 15 w 110"/>
                  <a:gd name="T95" fmla="*/ 34 h 256"/>
                  <a:gd name="T96" fmla="*/ 17 w 110"/>
                  <a:gd name="T97" fmla="*/ 15 h 256"/>
                  <a:gd name="T98" fmla="*/ 19 w 110"/>
                  <a:gd name="T99" fmla="*/ 7 h 256"/>
                  <a:gd name="T100" fmla="*/ 24 w 110"/>
                  <a:gd name="T101" fmla="*/ 5 h 256"/>
                  <a:gd name="T102" fmla="*/ 30 w 110"/>
                  <a:gd name="T103" fmla="*/ 7 h 256"/>
                  <a:gd name="T104" fmla="*/ 32 w 110"/>
                  <a:gd name="T105" fmla="*/ 5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10" h="256">
                    <a:moveTo>
                      <a:pt x="32" y="0"/>
                    </a:moveTo>
                    <a:lnTo>
                      <a:pt x="35" y="9"/>
                    </a:lnTo>
                    <a:lnTo>
                      <a:pt x="41" y="25"/>
                    </a:lnTo>
                    <a:lnTo>
                      <a:pt x="49" y="49"/>
                    </a:lnTo>
                    <a:lnTo>
                      <a:pt x="52" y="63"/>
                    </a:lnTo>
                    <a:lnTo>
                      <a:pt x="61" y="86"/>
                    </a:lnTo>
                    <a:lnTo>
                      <a:pt x="63" y="92"/>
                    </a:lnTo>
                    <a:lnTo>
                      <a:pt x="63" y="95"/>
                    </a:lnTo>
                    <a:lnTo>
                      <a:pt x="63" y="95"/>
                    </a:lnTo>
                    <a:lnTo>
                      <a:pt x="68" y="110"/>
                    </a:lnTo>
                    <a:lnTo>
                      <a:pt x="68" y="110"/>
                    </a:lnTo>
                    <a:lnTo>
                      <a:pt x="73" y="125"/>
                    </a:lnTo>
                    <a:lnTo>
                      <a:pt x="73" y="129"/>
                    </a:lnTo>
                    <a:lnTo>
                      <a:pt x="74" y="137"/>
                    </a:lnTo>
                    <a:lnTo>
                      <a:pt x="74" y="137"/>
                    </a:lnTo>
                    <a:lnTo>
                      <a:pt x="78" y="144"/>
                    </a:lnTo>
                    <a:lnTo>
                      <a:pt x="78" y="144"/>
                    </a:lnTo>
                    <a:lnTo>
                      <a:pt x="78" y="144"/>
                    </a:lnTo>
                    <a:lnTo>
                      <a:pt x="78" y="146"/>
                    </a:lnTo>
                    <a:lnTo>
                      <a:pt x="78" y="146"/>
                    </a:lnTo>
                    <a:lnTo>
                      <a:pt x="78" y="147"/>
                    </a:lnTo>
                    <a:lnTo>
                      <a:pt x="81" y="156"/>
                    </a:lnTo>
                    <a:lnTo>
                      <a:pt x="83" y="158"/>
                    </a:lnTo>
                    <a:lnTo>
                      <a:pt x="83" y="159"/>
                    </a:lnTo>
                    <a:lnTo>
                      <a:pt x="83" y="159"/>
                    </a:lnTo>
                    <a:lnTo>
                      <a:pt x="83" y="159"/>
                    </a:lnTo>
                    <a:lnTo>
                      <a:pt x="83" y="159"/>
                    </a:lnTo>
                    <a:lnTo>
                      <a:pt x="85" y="163"/>
                    </a:lnTo>
                    <a:lnTo>
                      <a:pt x="85" y="164"/>
                    </a:lnTo>
                    <a:lnTo>
                      <a:pt x="85" y="166"/>
                    </a:lnTo>
                    <a:lnTo>
                      <a:pt x="85" y="166"/>
                    </a:lnTo>
                    <a:lnTo>
                      <a:pt x="85" y="171"/>
                    </a:lnTo>
                    <a:lnTo>
                      <a:pt x="85" y="173"/>
                    </a:lnTo>
                    <a:lnTo>
                      <a:pt x="86" y="175"/>
                    </a:lnTo>
                    <a:lnTo>
                      <a:pt x="86" y="175"/>
                    </a:lnTo>
                    <a:lnTo>
                      <a:pt x="88" y="178"/>
                    </a:lnTo>
                    <a:lnTo>
                      <a:pt x="88" y="178"/>
                    </a:lnTo>
                    <a:lnTo>
                      <a:pt x="90" y="178"/>
                    </a:lnTo>
                    <a:lnTo>
                      <a:pt x="91" y="178"/>
                    </a:lnTo>
                    <a:lnTo>
                      <a:pt x="91" y="180"/>
                    </a:lnTo>
                    <a:lnTo>
                      <a:pt x="91" y="180"/>
                    </a:lnTo>
                    <a:lnTo>
                      <a:pt x="95" y="183"/>
                    </a:lnTo>
                    <a:lnTo>
                      <a:pt x="95" y="183"/>
                    </a:lnTo>
                    <a:lnTo>
                      <a:pt x="96" y="183"/>
                    </a:lnTo>
                    <a:lnTo>
                      <a:pt x="96" y="183"/>
                    </a:lnTo>
                    <a:lnTo>
                      <a:pt x="98" y="185"/>
                    </a:lnTo>
                    <a:lnTo>
                      <a:pt x="98" y="185"/>
                    </a:lnTo>
                    <a:lnTo>
                      <a:pt x="98" y="185"/>
                    </a:lnTo>
                    <a:lnTo>
                      <a:pt x="98" y="185"/>
                    </a:lnTo>
                    <a:lnTo>
                      <a:pt x="98" y="185"/>
                    </a:lnTo>
                    <a:lnTo>
                      <a:pt x="98" y="185"/>
                    </a:lnTo>
                    <a:lnTo>
                      <a:pt x="98" y="185"/>
                    </a:lnTo>
                    <a:lnTo>
                      <a:pt x="98" y="185"/>
                    </a:lnTo>
                    <a:lnTo>
                      <a:pt x="98" y="185"/>
                    </a:lnTo>
                    <a:lnTo>
                      <a:pt x="100" y="190"/>
                    </a:lnTo>
                    <a:lnTo>
                      <a:pt x="100" y="190"/>
                    </a:lnTo>
                    <a:lnTo>
                      <a:pt x="100" y="193"/>
                    </a:lnTo>
                    <a:lnTo>
                      <a:pt x="102" y="195"/>
                    </a:lnTo>
                    <a:lnTo>
                      <a:pt x="102" y="195"/>
                    </a:lnTo>
                    <a:lnTo>
                      <a:pt x="105" y="197"/>
                    </a:lnTo>
                    <a:lnTo>
                      <a:pt x="107" y="198"/>
                    </a:lnTo>
                    <a:lnTo>
                      <a:pt x="110" y="198"/>
                    </a:lnTo>
                    <a:lnTo>
                      <a:pt x="110" y="202"/>
                    </a:lnTo>
                    <a:lnTo>
                      <a:pt x="108" y="205"/>
                    </a:lnTo>
                    <a:lnTo>
                      <a:pt x="108" y="205"/>
                    </a:lnTo>
                    <a:lnTo>
                      <a:pt x="108" y="207"/>
                    </a:lnTo>
                    <a:lnTo>
                      <a:pt x="108" y="212"/>
                    </a:lnTo>
                    <a:lnTo>
                      <a:pt x="107" y="214"/>
                    </a:lnTo>
                    <a:lnTo>
                      <a:pt x="108" y="215"/>
                    </a:lnTo>
                    <a:lnTo>
                      <a:pt x="108" y="217"/>
                    </a:lnTo>
                    <a:lnTo>
                      <a:pt x="108" y="217"/>
                    </a:lnTo>
                    <a:lnTo>
                      <a:pt x="107" y="219"/>
                    </a:lnTo>
                    <a:lnTo>
                      <a:pt x="103" y="219"/>
                    </a:lnTo>
                    <a:lnTo>
                      <a:pt x="103" y="217"/>
                    </a:lnTo>
                    <a:lnTo>
                      <a:pt x="102" y="219"/>
                    </a:lnTo>
                    <a:lnTo>
                      <a:pt x="102" y="219"/>
                    </a:lnTo>
                    <a:lnTo>
                      <a:pt x="102" y="219"/>
                    </a:lnTo>
                    <a:lnTo>
                      <a:pt x="102" y="219"/>
                    </a:lnTo>
                    <a:lnTo>
                      <a:pt x="98" y="222"/>
                    </a:lnTo>
                    <a:lnTo>
                      <a:pt x="95" y="222"/>
                    </a:lnTo>
                    <a:lnTo>
                      <a:pt x="95" y="224"/>
                    </a:lnTo>
                    <a:lnTo>
                      <a:pt x="91" y="227"/>
                    </a:lnTo>
                    <a:lnTo>
                      <a:pt x="90" y="229"/>
                    </a:lnTo>
                    <a:lnTo>
                      <a:pt x="90" y="229"/>
                    </a:lnTo>
                    <a:lnTo>
                      <a:pt x="88" y="230"/>
                    </a:lnTo>
                    <a:lnTo>
                      <a:pt x="90" y="236"/>
                    </a:lnTo>
                    <a:lnTo>
                      <a:pt x="88" y="236"/>
                    </a:lnTo>
                    <a:lnTo>
                      <a:pt x="88" y="236"/>
                    </a:lnTo>
                    <a:lnTo>
                      <a:pt x="88" y="236"/>
                    </a:lnTo>
                    <a:lnTo>
                      <a:pt x="86" y="236"/>
                    </a:lnTo>
                    <a:lnTo>
                      <a:pt x="85" y="237"/>
                    </a:lnTo>
                    <a:lnTo>
                      <a:pt x="85" y="241"/>
                    </a:lnTo>
                    <a:lnTo>
                      <a:pt x="69" y="244"/>
                    </a:lnTo>
                    <a:lnTo>
                      <a:pt x="64" y="246"/>
                    </a:lnTo>
                    <a:lnTo>
                      <a:pt x="64" y="246"/>
                    </a:lnTo>
                    <a:lnTo>
                      <a:pt x="56" y="247"/>
                    </a:lnTo>
                    <a:lnTo>
                      <a:pt x="54" y="247"/>
                    </a:lnTo>
                    <a:lnTo>
                      <a:pt x="47" y="249"/>
                    </a:lnTo>
                    <a:lnTo>
                      <a:pt x="46" y="249"/>
                    </a:lnTo>
                    <a:lnTo>
                      <a:pt x="37" y="252"/>
                    </a:lnTo>
                    <a:lnTo>
                      <a:pt x="35" y="252"/>
                    </a:lnTo>
                    <a:lnTo>
                      <a:pt x="25" y="254"/>
                    </a:lnTo>
                    <a:lnTo>
                      <a:pt x="17" y="256"/>
                    </a:lnTo>
                    <a:lnTo>
                      <a:pt x="15" y="256"/>
                    </a:lnTo>
                    <a:lnTo>
                      <a:pt x="13" y="256"/>
                    </a:lnTo>
                    <a:lnTo>
                      <a:pt x="13" y="256"/>
                    </a:lnTo>
                    <a:lnTo>
                      <a:pt x="12" y="254"/>
                    </a:lnTo>
                    <a:lnTo>
                      <a:pt x="12" y="252"/>
                    </a:lnTo>
                    <a:lnTo>
                      <a:pt x="10" y="252"/>
                    </a:lnTo>
                    <a:lnTo>
                      <a:pt x="7" y="251"/>
                    </a:lnTo>
                    <a:lnTo>
                      <a:pt x="5" y="246"/>
                    </a:lnTo>
                    <a:lnTo>
                      <a:pt x="5" y="246"/>
                    </a:lnTo>
                    <a:lnTo>
                      <a:pt x="5" y="246"/>
                    </a:lnTo>
                    <a:lnTo>
                      <a:pt x="5" y="246"/>
                    </a:lnTo>
                    <a:lnTo>
                      <a:pt x="8" y="230"/>
                    </a:lnTo>
                    <a:lnTo>
                      <a:pt x="7" y="220"/>
                    </a:lnTo>
                    <a:lnTo>
                      <a:pt x="7" y="220"/>
                    </a:lnTo>
                    <a:lnTo>
                      <a:pt x="5" y="219"/>
                    </a:lnTo>
                    <a:lnTo>
                      <a:pt x="5" y="217"/>
                    </a:lnTo>
                    <a:lnTo>
                      <a:pt x="3" y="212"/>
                    </a:lnTo>
                    <a:lnTo>
                      <a:pt x="3" y="210"/>
                    </a:lnTo>
                    <a:lnTo>
                      <a:pt x="3" y="202"/>
                    </a:lnTo>
                    <a:lnTo>
                      <a:pt x="3" y="200"/>
                    </a:lnTo>
                    <a:lnTo>
                      <a:pt x="3" y="198"/>
                    </a:lnTo>
                    <a:lnTo>
                      <a:pt x="2" y="195"/>
                    </a:lnTo>
                    <a:lnTo>
                      <a:pt x="2" y="192"/>
                    </a:lnTo>
                    <a:lnTo>
                      <a:pt x="2" y="192"/>
                    </a:lnTo>
                    <a:lnTo>
                      <a:pt x="2" y="188"/>
                    </a:lnTo>
                    <a:lnTo>
                      <a:pt x="0" y="185"/>
                    </a:lnTo>
                    <a:lnTo>
                      <a:pt x="0" y="183"/>
                    </a:lnTo>
                    <a:lnTo>
                      <a:pt x="2" y="175"/>
                    </a:lnTo>
                    <a:lnTo>
                      <a:pt x="2" y="173"/>
                    </a:lnTo>
                    <a:lnTo>
                      <a:pt x="0" y="173"/>
                    </a:lnTo>
                    <a:lnTo>
                      <a:pt x="0" y="171"/>
                    </a:lnTo>
                    <a:lnTo>
                      <a:pt x="0" y="164"/>
                    </a:lnTo>
                    <a:lnTo>
                      <a:pt x="2" y="161"/>
                    </a:lnTo>
                    <a:lnTo>
                      <a:pt x="2" y="161"/>
                    </a:lnTo>
                    <a:lnTo>
                      <a:pt x="3" y="159"/>
                    </a:lnTo>
                    <a:lnTo>
                      <a:pt x="5" y="158"/>
                    </a:lnTo>
                    <a:lnTo>
                      <a:pt x="5" y="158"/>
                    </a:lnTo>
                    <a:lnTo>
                      <a:pt x="5" y="154"/>
                    </a:lnTo>
                    <a:lnTo>
                      <a:pt x="5" y="151"/>
                    </a:lnTo>
                    <a:lnTo>
                      <a:pt x="5" y="146"/>
                    </a:lnTo>
                    <a:lnTo>
                      <a:pt x="7" y="142"/>
                    </a:lnTo>
                    <a:lnTo>
                      <a:pt x="7" y="139"/>
                    </a:lnTo>
                    <a:lnTo>
                      <a:pt x="7" y="139"/>
                    </a:lnTo>
                    <a:lnTo>
                      <a:pt x="5" y="137"/>
                    </a:lnTo>
                    <a:lnTo>
                      <a:pt x="5" y="137"/>
                    </a:lnTo>
                    <a:lnTo>
                      <a:pt x="5" y="136"/>
                    </a:lnTo>
                    <a:lnTo>
                      <a:pt x="5" y="132"/>
                    </a:lnTo>
                    <a:lnTo>
                      <a:pt x="5" y="124"/>
                    </a:lnTo>
                    <a:lnTo>
                      <a:pt x="5" y="120"/>
                    </a:lnTo>
                    <a:lnTo>
                      <a:pt x="5" y="120"/>
                    </a:lnTo>
                    <a:lnTo>
                      <a:pt x="5" y="120"/>
                    </a:lnTo>
                    <a:lnTo>
                      <a:pt x="5" y="119"/>
                    </a:lnTo>
                    <a:lnTo>
                      <a:pt x="3" y="117"/>
                    </a:lnTo>
                    <a:lnTo>
                      <a:pt x="2" y="110"/>
                    </a:lnTo>
                    <a:lnTo>
                      <a:pt x="2" y="108"/>
                    </a:lnTo>
                    <a:lnTo>
                      <a:pt x="2" y="108"/>
                    </a:lnTo>
                    <a:lnTo>
                      <a:pt x="3" y="103"/>
                    </a:lnTo>
                    <a:lnTo>
                      <a:pt x="3" y="103"/>
                    </a:lnTo>
                    <a:lnTo>
                      <a:pt x="12" y="98"/>
                    </a:lnTo>
                    <a:lnTo>
                      <a:pt x="13" y="97"/>
                    </a:lnTo>
                    <a:lnTo>
                      <a:pt x="13" y="95"/>
                    </a:lnTo>
                    <a:lnTo>
                      <a:pt x="13" y="93"/>
                    </a:lnTo>
                    <a:lnTo>
                      <a:pt x="15" y="93"/>
                    </a:lnTo>
                    <a:lnTo>
                      <a:pt x="15" y="93"/>
                    </a:lnTo>
                    <a:lnTo>
                      <a:pt x="15" y="93"/>
                    </a:lnTo>
                    <a:lnTo>
                      <a:pt x="17" y="93"/>
                    </a:lnTo>
                    <a:lnTo>
                      <a:pt x="19" y="92"/>
                    </a:lnTo>
                    <a:lnTo>
                      <a:pt x="20" y="90"/>
                    </a:lnTo>
                    <a:lnTo>
                      <a:pt x="24" y="83"/>
                    </a:lnTo>
                    <a:lnTo>
                      <a:pt x="24" y="81"/>
                    </a:lnTo>
                    <a:lnTo>
                      <a:pt x="24" y="73"/>
                    </a:lnTo>
                    <a:lnTo>
                      <a:pt x="22" y="70"/>
                    </a:lnTo>
                    <a:lnTo>
                      <a:pt x="19" y="64"/>
                    </a:lnTo>
                    <a:lnTo>
                      <a:pt x="15" y="61"/>
                    </a:lnTo>
                    <a:lnTo>
                      <a:pt x="15" y="59"/>
                    </a:lnTo>
                    <a:lnTo>
                      <a:pt x="15" y="59"/>
                    </a:lnTo>
                    <a:lnTo>
                      <a:pt x="17" y="53"/>
                    </a:lnTo>
                    <a:lnTo>
                      <a:pt x="19" y="44"/>
                    </a:lnTo>
                    <a:lnTo>
                      <a:pt x="19" y="42"/>
                    </a:lnTo>
                    <a:lnTo>
                      <a:pt x="17" y="39"/>
                    </a:lnTo>
                    <a:lnTo>
                      <a:pt x="15" y="37"/>
                    </a:lnTo>
                    <a:lnTo>
                      <a:pt x="15" y="36"/>
                    </a:lnTo>
                    <a:lnTo>
                      <a:pt x="15" y="36"/>
                    </a:lnTo>
                    <a:lnTo>
                      <a:pt x="15" y="36"/>
                    </a:lnTo>
                    <a:lnTo>
                      <a:pt x="15" y="34"/>
                    </a:lnTo>
                    <a:lnTo>
                      <a:pt x="17" y="34"/>
                    </a:lnTo>
                    <a:lnTo>
                      <a:pt x="19" y="34"/>
                    </a:lnTo>
                    <a:lnTo>
                      <a:pt x="19" y="32"/>
                    </a:lnTo>
                    <a:lnTo>
                      <a:pt x="15" y="34"/>
                    </a:lnTo>
                    <a:lnTo>
                      <a:pt x="15" y="29"/>
                    </a:lnTo>
                    <a:lnTo>
                      <a:pt x="15" y="27"/>
                    </a:lnTo>
                    <a:lnTo>
                      <a:pt x="17" y="22"/>
                    </a:lnTo>
                    <a:lnTo>
                      <a:pt x="17" y="15"/>
                    </a:lnTo>
                    <a:lnTo>
                      <a:pt x="17" y="14"/>
                    </a:lnTo>
                    <a:lnTo>
                      <a:pt x="13" y="12"/>
                    </a:lnTo>
                    <a:lnTo>
                      <a:pt x="17" y="12"/>
                    </a:lnTo>
                    <a:lnTo>
                      <a:pt x="19" y="7"/>
                    </a:lnTo>
                    <a:lnTo>
                      <a:pt x="20" y="5"/>
                    </a:lnTo>
                    <a:lnTo>
                      <a:pt x="22" y="3"/>
                    </a:lnTo>
                    <a:lnTo>
                      <a:pt x="22" y="5"/>
                    </a:lnTo>
                    <a:lnTo>
                      <a:pt x="24" y="5"/>
                    </a:lnTo>
                    <a:lnTo>
                      <a:pt x="24" y="7"/>
                    </a:lnTo>
                    <a:lnTo>
                      <a:pt x="25" y="7"/>
                    </a:lnTo>
                    <a:lnTo>
                      <a:pt x="29" y="7"/>
                    </a:lnTo>
                    <a:lnTo>
                      <a:pt x="30" y="7"/>
                    </a:lnTo>
                    <a:lnTo>
                      <a:pt x="32" y="7"/>
                    </a:lnTo>
                    <a:lnTo>
                      <a:pt x="32" y="5"/>
                    </a:lnTo>
                    <a:lnTo>
                      <a:pt x="32" y="5"/>
                    </a:lnTo>
                    <a:lnTo>
                      <a:pt x="32" y="5"/>
                    </a:lnTo>
                    <a:lnTo>
                      <a:pt x="32" y="2"/>
                    </a:lnTo>
                    <a:lnTo>
                      <a:pt x="32" y="2"/>
                    </a:lnTo>
                    <a:lnTo>
                      <a:pt x="32" y="0"/>
                    </a:lnTo>
                    <a:close/>
                  </a:path>
                </a:pathLst>
              </a:custGeom>
              <a:solidFill>
                <a:srgbClr val="BFFF8C"/>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64" name="Freeform 55"/>
              <p:cNvSpPr>
                <a:spLocks/>
              </p:cNvSpPr>
              <p:nvPr/>
            </p:nvSpPr>
            <p:spPr bwMode="auto">
              <a:xfrm>
                <a:off x="8304213" y="2600325"/>
                <a:ext cx="142875" cy="357188"/>
              </a:xfrm>
              <a:custGeom>
                <a:avLst/>
                <a:gdLst>
                  <a:gd name="T0" fmla="*/ 73 w 90"/>
                  <a:gd name="T1" fmla="*/ 51 h 225"/>
                  <a:gd name="T2" fmla="*/ 69 w 90"/>
                  <a:gd name="T3" fmla="*/ 58 h 225"/>
                  <a:gd name="T4" fmla="*/ 66 w 90"/>
                  <a:gd name="T5" fmla="*/ 63 h 225"/>
                  <a:gd name="T6" fmla="*/ 64 w 90"/>
                  <a:gd name="T7" fmla="*/ 68 h 225"/>
                  <a:gd name="T8" fmla="*/ 64 w 90"/>
                  <a:gd name="T9" fmla="*/ 75 h 225"/>
                  <a:gd name="T10" fmla="*/ 69 w 90"/>
                  <a:gd name="T11" fmla="*/ 76 h 225"/>
                  <a:gd name="T12" fmla="*/ 69 w 90"/>
                  <a:gd name="T13" fmla="*/ 76 h 225"/>
                  <a:gd name="T14" fmla="*/ 71 w 90"/>
                  <a:gd name="T15" fmla="*/ 75 h 225"/>
                  <a:gd name="T16" fmla="*/ 73 w 90"/>
                  <a:gd name="T17" fmla="*/ 75 h 225"/>
                  <a:gd name="T18" fmla="*/ 73 w 90"/>
                  <a:gd name="T19" fmla="*/ 75 h 225"/>
                  <a:gd name="T20" fmla="*/ 74 w 90"/>
                  <a:gd name="T21" fmla="*/ 75 h 225"/>
                  <a:gd name="T22" fmla="*/ 83 w 90"/>
                  <a:gd name="T23" fmla="*/ 76 h 225"/>
                  <a:gd name="T24" fmla="*/ 79 w 90"/>
                  <a:gd name="T25" fmla="*/ 71 h 225"/>
                  <a:gd name="T26" fmla="*/ 84 w 90"/>
                  <a:gd name="T27" fmla="*/ 80 h 225"/>
                  <a:gd name="T28" fmla="*/ 86 w 90"/>
                  <a:gd name="T29" fmla="*/ 103 h 225"/>
                  <a:gd name="T30" fmla="*/ 88 w 90"/>
                  <a:gd name="T31" fmla="*/ 115 h 225"/>
                  <a:gd name="T32" fmla="*/ 90 w 90"/>
                  <a:gd name="T33" fmla="*/ 137 h 225"/>
                  <a:gd name="T34" fmla="*/ 86 w 90"/>
                  <a:gd name="T35" fmla="*/ 159 h 225"/>
                  <a:gd name="T36" fmla="*/ 83 w 90"/>
                  <a:gd name="T37" fmla="*/ 166 h 225"/>
                  <a:gd name="T38" fmla="*/ 79 w 90"/>
                  <a:gd name="T39" fmla="*/ 176 h 225"/>
                  <a:gd name="T40" fmla="*/ 73 w 90"/>
                  <a:gd name="T41" fmla="*/ 186 h 225"/>
                  <a:gd name="T42" fmla="*/ 69 w 90"/>
                  <a:gd name="T43" fmla="*/ 192 h 225"/>
                  <a:gd name="T44" fmla="*/ 66 w 90"/>
                  <a:gd name="T45" fmla="*/ 205 h 225"/>
                  <a:gd name="T46" fmla="*/ 62 w 90"/>
                  <a:gd name="T47" fmla="*/ 217 h 225"/>
                  <a:gd name="T48" fmla="*/ 59 w 90"/>
                  <a:gd name="T49" fmla="*/ 224 h 225"/>
                  <a:gd name="T50" fmla="*/ 54 w 90"/>
                  <a:gd name="T51" fmla="*/ 225 h 225"/>
                  <a:gd name="T52" fmla="*/ 54 w 90"/>
                  <a:gd name="T53" fmla="*/ 210 h 225"/>
                  <a:gd name="T54" fmla="*/ 51 w 90"/>
                  <a:gd name="T55" fmla="*/ 202 h 225"/>
                  <a:gd name="T56" fmla="*/ 44 w 90"/>
                  <a:gd name="T57" fmla="*/ 202 h 225"/>
                  <a:gd name="T58" fmla="*/ 42 w 90"/>
                  <a:gd name="T59" fmla="*/ 202 h 225"/>
                  <a:gd name="T60" fmla="*/ 39 w 90"/>
                  <a:gd name="T61" fmla="*/ 202 h 225"/>
                  <a:gd name="T62" fmla="*/ 34 w 90"/>
                  <a:gd name="T63" fmla="*/ 200 h 225"/>
                  <a:gd name="T64" fmla="*/ 29 w 90"/>
                  <a:gd name="T65" fmla="*/ 198 h 225"/>
                  <a:gd name="T66" fmla="*/ 25 w 90"/>
                  <a:gd name="T67" fmla="*/ 197 h 225"/>
                  <a:gd name="T68" fmla="*/ 20 w 90"/>
                  <a:gd name="T69" fmla="*/ 193 h 225"/>
                  <a:gd name="T70" fmla="*/ 17 w 90"/>
                  <a:gd name="T71" fmla="*/ 190 h 225"/>
                  <a:gd name="T72" fmla="*/ 10 w 90"/>
                  <a:gd name="T73" fmla="*/ 186 h 225"/>
                  <a:gd name="T74" fmla="*/ 5 w 90"/>
                  <a:gd name="T75" fmla="*/ 183 h 225"/>
                  <a:gd name="T76" fmla="*/ 5 w 90"/>
                  <a:gd name="T77" fmla="*/ 175 h 225"/>
                  <a:gd name="T78" fmla="*/ 3 w 90"/>
                  <a:gd name="T79" fmla="*/ 173 h 225"/>
                  <a:gd name="T80" fmla="*/ 3 w 90"/>
                  <a:gd name="T81" fmla="*/ 168 h 225"/>
                  <a:gd name="T82" fmla="*/ 5 w 90"/>
                  <a:gd name="T83" fmla="*/ 158 h 225"/>
                  <a:gd name="T84" fmla="*/ 7 w 90"/>
                  <a:gd name="T85" fmla="*/ 153 h 225"/>
                  <a:gd name="T86" fmla="*/ 17 w 90"/>
                  <a:gd name="T87" fmla="*/ 144 h 225"/>
                  <a:gd name="T88" fmla="*/ 23 w 90"/>
                  <a:gd name="T89" fmla="*/ 132 h 225"/>
                  <a:gd name="T90" fmla="*/ 34 w 90"/>
                  <a:gd name="T91" fmla="*/ 120 h 225"/>
                  <a:gd name="T92" fmla="*/ 42 w 90"/>
                  <a:gd name="T93" fmla="*/ 110 h 225"/>
                  <a:gd name="T94" fmla="*/ 18 w 90"/>
                  <a:gd name="T95" fmla="*/ 92 h 225"/>
                  <a:gd name="T96" fmla="*/ 13 w 90"/>
                  <a:gd name="T97" fmla="*/ 80 h 225"/>
                  <a:gd name="T98" fmla="*/ 5 w 90"/>
                  <a:gd name="T99" fmla="*/ 76 h 225"/>
                  <a:gd name="T100" fmla="*/ 1 w 90"/>
                  <a:gd name="T101" fmla="*/ 59 h 225"/>
                  <a:gd name="T102" fmla="*/ 8 w 90"/>
                  <a:gd name="T103" fmla="*/ 49 h 225"/>
                  <a:gd name="T104" fmla="*/ 1 w 90"/>
                  <a:gd name="T105" fmla="*/ 41 h 225"/>
                  <a:gd name="T106" fmla="*/ 3 w 90"/>
                  <a:gd name="T107" fmla="*/ 36 h 225"/>
                  <a:gd name="T108" fmla="*/ 8 w 90"/>
                  <a:gd name="T109" fmla="*/ 27 h 225"/>
                  <a:gd name="T110" fmla="*/ 12 w 90"/>
                  <a:gd name="T111" fmla="*/ 15 h 225"/>
                  <a:gd name="T112" fmla="*/ 13 w 90"/>
                  <a:gd name="T113" fmla="*/ 3 h 225"/>
                  <a:gd name="T114" fmla="*/ 52 w 90"/>
                  <a:gd name="T115" fmla="*/ 12 h 225"/>
                  <a:gd name="T116" fmla="*/ 74 w 90"/>
                  <a:gd name="T117" fmla="*/ 20 h 225"/>
                  <a:gd name="T118" fmla="*/ 76 w 90"/>
                  <a:gd name="T119" fmla="*/ 32 h 225"/>
                  <a:gd name="T120" fmla="*/ 74 w 90"/>
                  <a:gd name="T121" fmla="*/ 42 h 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 h="225">
                    <a:moveTo>
                      <a:pt x="74" y="42"/>
                    </a:moveTo>
                    <a:lnTo>
                      <a:pt x="74" y="44"/>
                    </a:lnTo>
                    <a:lnTo>
                      <a:pt x="74" y="44"/>
                    </a:lnTo>
                    <a:lnTo>
                      <a:pt x="74" y="49"/>
                    </a:lnTo>
                    <a:lnTo>
                      <a:pt x="74" y="49"/>
                    </a:lnTo>
                    <a:lnTo>
                      <a:pt x="73" y="51"/>
                    </a:lnTo>
                    <a:lnTo>
                      <a:pt x="73" y="53"/>
                    </a:lnTo>
                    <a:lnTo>
                      <a:pt x="71" y="53"/>
                    </a:lnTo>
                    <a:lnTo>
                      <a:pt x="71" y="54"/>
                    </a:lnTo>
                    <a:lnTo>
                      <a:pt x="71" y="56"/>
                    </a:lnTo>
                    <a:lnTo>
                      <a:pt x="71" y="56"/>
                    </a:lnTo>
                    <a:lnTo>
                      <a:pt x="69" y="58"/>
                    </a:lnTo>
                    <a:lnTo>
                      <a:pt x="68" y="58"/>
                    </a:lnTo>
                    <a:lnTo>
                      <a:pt x="66" y="58"/>
                    </a:lnTo>
                    <a:lnTo>
                      <a:pt x="66" y="58"/>
                    </a:lnTo>
                    <a:lnTo>
                      <a:pt x="66" y="58"/>
                    </a:lnTo>
                    <a:lnTo>
                      <a:pt x="66" y="59"/>
                    </a:lnTo>
                    <a:lnTo>
                      <a:pt x="66" y="63"/>
                    </a:lnTo>
                    <a:lnTo>
                      <a:pt x="66" y="64"/>
                    </a:lnTo>
                    <a:lnTo>
                      <a:pt x="66" y="66"/>
                    </a:lnTo>
                    <a:lnTo>
                      <a:pt x="66" y="66"/>
                    </a:lnTo>
                    <a:lnTo>
                      <a:pt x="64" y="66"/>
                    </a:lnTo>
                    <a:lnTo>
                      <a:pt x="64" y="68"/>
                    </a:lnTo>
                    <a:lnTo>
                      <a:pt x="64" y="68"/>
                    </a:lnTo>
                    <a:lnTo>
                      <a:pt x="64" y="70"/>
                    </a:lnTo>
                    <a:lnTo>
                      <a:pt x="64" y="71"/>
                    </a:lnTo>
                    <a:lnTo>
                      <a:pt x="64" y="73"/>
                    </a:lnTo>
                    <a:lnTo>
                      <a:pt x="64" y="73"/>
                    </a:lnTo>
                    <a:lnTo>
                      <a:pt x="64" y="75"/>
                    </a:lnTo>
                    <a:lnTo>
                      <a:pt x="64" y="75"/>
                    </a:lnTo>
                    <a:lnTo>
                      <a:pt x="68" y="75"/>
                    </a:lnTo>
                    <a:lnTo>
                      <a:pt x="68" y="76"/>
                    </a:lnTo>
                    <a:lnTo>
                      <a:pt x="68" y="76"/>
                    </a:lnTo>
                    <a:lnTo>
                      <a:pt x="68" y="76"/>
                    </a:lnTo>
                    <a:lnTo>
                      <a:pt x="69" y="76"/>
                    </a:lnTo>
                    <a:lnTo>
                      <a:pt x="69" y="76"/>
                    </a:lnTo>
                    <a:lnTo>
                      <a:pt x="69" y="76"/>
                    </a:lnTo>
                    <a:lnTo>
                      <a:pt x="69" y="76"/>
                    </a:lnTo>
                    <a:lnTo>
                      <a:pt x="69" y="76"/>
                    </a:lnTo>
                    <a:lnTo>
                      <a:pt x="69" y="76"/>
                    </a:lnTo>
                    <a:lnTo>
                      <a:pt x="69" y="76"/>
                    </a:lnTo>
                    <a:lnTo>
                      <a:pt x="69" y="76"/>
                    </a:lnTo>
                    <a:lnTo>
                      <a:pt x="69" y="76"/>
                    </a:lnTo>
                    <a:lnTo>
                      <a:pt x="71" y="75"/>
                    </a:lnTo>
                    <a:lnTo>
                      <a:pt x="71" y="75"/>
                    </a:lnTo>
                    <a:lnTo>
                      <a:pt x="71" y="75"/>
                    </a:lnTo>
                    <a:lnTo>
                      <a:pt x="71" y="75"/>
                    </a:lnTo>
                    <a:lnTo>
                      <a:pt x="71" y="75"/>
                    </a:lnTo>
                    <a:lnTo>
                      <a:pt x="71" y="75"/>
                    </a:lnTo>
                    <a:lnTo>
                      <a:pt x="71" y="75"/>
                    </a:lnTo>
                    <a:lnTo>
                      <a:pt x="71" y="75"/>
                    </a:lnTo>
                    <a:lnTo>
                      <a:pt x="71" y="75"/>
                    </a:lnTo>
                    <a:lnTo>
                      <a:pt x="71" y="75"/>
                    </a:lnTo>
                    <a:lnTo>
                      <a:pt x="73" y="75"/>
                    </a:lnTo>
                    <a:lnTo>
                      <a:pt x="73" y="75"/>
                    </a:lnTo>
                    <a:lnTo>
                      <a:pt x="73" y="75"/>
                    </a:lnTo>
                    <a:lnTo>
                      <a:pt x="73" y="75"/>
                    </a:lnTo>
                    <a:lnTo>
                      <a:pt x="73" y="75"/>
                    </a:lnTo>
                    <a:lnTo>
                      <a:pt x="73" y="75"/>
                    </a:lnTo>
                    <a:lnTo>
                      <a:pt x="73" y="75"/>
                    </a:lnTo>
                    <a:lnTo>
                      <a:pt x="73" y="75"/>
                    </a:lnTo>
                    <a:lnTo>
                      <a:pt x="73" y="75"/>
                    </a:lnTo>
                    <a:lnTo>
                      <a:pt x="73" y="75"/>
                    </a:lnTo>
                    <a:lnTo>
                      <a:pt x="74" y="75"/>
                    </a:lnTo>
                    <a:lnTo>
                      <a:pt x="74" y="75"/>
                    </a:lnTo>
                    <a:lnTo>
                      <a:pt x="74" y="75"/>
                    </a:lnTo>
                    <a:lnTo>
                      <a:pt x="74" y="75"/>
                    </a:lnTo>
                    <a:lnTo>
                      <a:pt x="76" y="75"/>
                    </a:lnTo>
                    <a:lnTo>
                      <a:pt x="78" y="75"/>
                    </a:lnTo>
                    <a:lnTo>
                      <a:pt x="78" y="76"/>
                    </a:lnTo>
                    <a:lnTo>
                      <a:pt x="79" y="76"/>
                    </a:lnTo>
                    <a:lnTo>
                      <a:pt x="83" y="76"/>
                    </a:lnTo>
                    <a:lnTo>
                      <a:pt x="83" y="76"/>
                    </a:lnTo>
                    <a:lnTo>
                      <a:pt x="83" y="75"/>
                    </a:lnTo>
                    <a:lnTo>
                      <a:pt x="83" y="73"/>
                    </a:lnTo>
                    <a:lnTo>
                      <a:pt x="81" y="71"/>
                    </a:lnTo>
                    <a:lnTo>
                      <a:pt x="79" y="71"/>
                    </a:lnTo>
                    <a:lnTo>
                      <a:pt x="79" y="71"/>
                    </a:lnTo>
                    <a:lnTo>
                      <a:pt x="79" y="70"/>
                    </a:lnTo>
                    <a:lnTo>
                      <a:pt x="81" y="70"/>
                    </a:lnTo>
                    <a:lnTo>
                      <a:pt x="81" y="71"/>
                    </a:lnTo>
                    <a:lnTo>
                      <a:pt x="83" y="73"/>
                    </a:lnTo>
                    <a:lnTo>
                      <a:pt x="84" y="76"/>
                    </a:lnTo>
                    <a:lnTo>
                      <a:pt x="84" y="80"/>
                    </a:lnTo>
                    <a:lnTo>
                      <a:pt x="86" y="81"/>
                    </a:lnTo>
                    <a:lnTo>
                      <a:pt x="86" y="87"/>
                    </a:lnTo>
                    <a:lnTo>
                      <a:pt x="86" y="88"/>
                    </a:lnTo>
                    <a:lnTo>
                      <a:pt x="86" y="92"/>
                    </a:lnTo>
                    <a:lnTo>
                      <a:pt x="86" y="98"/>
                    </a:lnTo>
                    <a:lnTo>
                      <a:pt x="86" y="103"/>
                    </a:lnTo>
                    <a:lnTo>
                      <a:pt x="86" y="105"/>
                    </a:lnTo>
                    <a:lnTo>
                      <a:pt x="88" y="105"/>
                    </a:lnTo>
                    <a:lnTo>
                      <a:pt x="88" y="105"/>
                    </a:lnTo>
                    <a:lnTo>
                      <a:pt x="86" y="105"/>
                    </a:lnTo>
                    <a:lnTo>
                      <a:pt x="88" y="107"/>
                    </a:lnTo>
                    <a:lnTo>
                      <a:pt x="88" y="115"/>
                    </a:lnTo>
                    <a:lnTo>
                      <a:pt x="88" y="117"/>
                    </a:lnTo>
                    <a:lnTo>
                      <a:pt x="88" y="124"/>
                    </a:lnTo>
                    <a:lnTo>
                      <a:pt x="90" y="134"/>
                    </a:lnTo>
                    <a:lnTo>
                      <a:pt x="90" y="136"/>
                    </a:lnTo>
                    <a:lnTo>
                      <a:pt x="90" y="137"/>
                    </a:lnTo>
                    <a:lnTo>
                      <a:pt x="90" y="137"/>
                    </a:lnTo>
                    <a:lnTo>
                      <a:pt x="90" y="137"/>
                    </a:lnTo>
                    <a:lnTo>
                      <a:pt x="90" y="139"/>
                    </a:lnTo>
                    <a:lnTo>
                      <a:pt x="90" y="144"/>
                    </a:lnTo>
                    <a:lnTo>
                      <a:pt x="88" y="151"/>
                    </a:lnTo>
                    <a:lnTo>
                      <a:pt x="86" y="158"/>
                    </a:lnTo>
                    <a:lnTo>
                      <a:pt x="86" y="159"/>
                    </a:lnTo>
                    <a:lnTo>
                      <a:pt x="84" y="163"/>
                    </a:lnTo>
                    <a:lnTo>
                      <a:pt x="83" y="163"/>
                    </a:lnTo>
                    <a:lnTo>
                      <a:pt x="83" y="163"/>
                    </a:lnTo>
                    <a:lnTo>
                      <a:pt x="83" y="164"/>
                    </a:lnTo>
                    <a:lnTo>
                      <a:pt x="83" y="164"/>
                    </a:lnTo>
                    <a:lnTo>
                      <a:pt x="83" y="166"/>
                    </a:lnTo>
                    <a:lnTo>
                      <a:pt x="83" y="166"/>
                    </a:lnTo>
                    <a:lnTo>
                      <a:pt x="83" y="166"/>
                    </a:lnTo>
                    <a:lnTo>
                      <a:pt x="83" y="166"/>
                    </a:lnTo>
                    <a:lnTo>
                      <a:pt x="83" y="171"/>
                    </a:lnTo>
                    <a:lnTo>
                      <a:pt x="81" y="175"/>
                    </a:lnTo>
                    <a:lnTo>
                      <a:pt x="79" y="176"/>
                    </a:lnTo>
                    <a:lnTo>
                      <a:pt x="79" y="176"/>
                    </a:lnTo>
                    <a:lnTo>
                      <a:pt x="79" y="178"/>
                    </a:lnTo>
                    <a:lnTo>
                      <a:pt x="79" y="178"/>
                    </a:lnTo>
                    <a:lnTo>
                      <a:pt x="76" y="180"/>
                    </a:lnTo>
                    <a:lnTo>
                      <a:pt x="73" y="185"/>
                    </a:lnTo>
                    <a:lnTo>
                      <a:pt x="73" y="186"/>
                    </a:lnTo>
                    <a:lnTo>
                      <a:pt x="71" y="186"/>
                    </a:lnTo>
                    <a:lnTo>
                      <a:pt x="71" y="186"/>
                    </a:lnTo>
                    <a:lnTo>
                      <a:pt x="71" y="188"/>
                    </a:lnTo>
                    <a:lnTo>
                      <a:pt x="71" y="188"/>
                    </a:lnTo>
                    <a:lnTo>
                      <a:pt x="69" y="190"/>
                    </a:lnTo>
                    <a:lnTo>
                      <a:pt x="69" y="192"/>
                    </a:lnTo>
                    <a:lnTo>
                      <a:pt x="68" y="195"/>
                    </a:lnTo>
                    <a:lnTo>
                      <a:pt x="68" y="195"/>
                    </a:lnTo>
                    <a:lnTo>
                      <a:pt x="68" y="197"/>
                    </a:lnTo>
                    <a:lnTo>
                      <a:pt x="66" y="198"/>
                    </a:lnTo>
                    <a:lnTo>
                      <a:pt x="66" y="205"/>
                    </a:lnTo>
                    <a:lnTo>
                      <a:pt x="66" y="205"/>
                    </a:lnTo>
                    <a:lnTo>
                      <a:pt x="66" y="205"/>
                    </a:lnTo>
                    <a:lnTo>
                      <a:pt x="66" y="205"/>
                    </a:lnTo>
                    <a:lnTo>
                      <a:pt x="66" y="207"/>
                    </a:lnTo>
                    <a:lnTo>
                      <a:pt x="64" y="208"/>
                    </a:lnTo>
                    <a:lnTo>
                      <a:pt x="62" y="215"/>
                    </a:lnTo>
                    <a:lnTo>
                      <a:pt x="62" y="217"/>
                    </a:lnTo>
                    <a:lnTo>
                      <a:pt x="62" y="217"/>
                    </a:lnTo>
                    <a:lnTo>
                      <a:pt x="62" y="219"/>
                    </a:lnTo>
                    <a:lnTo>
                      <a:pt x="61" y="219"/>
                    </a:lnTo>
                    <a:lnTo>
                      <a:pt x="59" y="222"/>
                    </a:lnTo>
                    <a:lnTo>
                      <a:pt x="59" y="224"/>
                    </a:lnTo>
                    <a:lnTo>
                      <a:pt x="59" y="224"/>
                    </a:lnTo>
                    <a:lnTo>
                      <a:pt x="59" y="224"/>
                    </a:lnTo>
                    <a:lnTo>
                      <a:pt x="57" y="224"/>
                    </a:lnTo>
                    <a:lnTo>
                      <a:pt x="57" y="225"/>
                    </a:lnTo>
                    <a:lnTo>
                      <a:pt x="56" y="225"/>
                    </a:lnTo>
                    <a:lnTo>
                      <a:pt x="56" y="225"/>
                    </a:lnTo>
                    <a:lnTo>
                      <a:pt x="54" y="225"/>
                    </a:lnTo>
                    <a:lnTo>
                      <a:pt x="52" y="225"/>
                    </a:lnTo>
                    <a:lnTo>
                      <a:pt x="52" y="225"/>
                    </a:lnTo>
                    <a:lnTo>
                      <a:pt x="52" y="219"/>
                    </a:lnTo>
                    <a:lnTo>
                      <a:pt x="52" y="217"/>
                    </a:lnTo>
                    <a:lnTo>
                      <a:pt x="52" y="215"/>
                    </a:lnTo>
                    <a:lnTo>
                      <a:pt x="54" y="210"/>
                    </a:lnTo>
                    <a:lnTo>
                      <a:pt x="54" y="208"/>
                    </a:lnTo>
                    <a:lnTo>
                      <a:pt x="54" y="208"/>
                    </a:lnTo>
                    <a:lnTo>
                      <a:pt x="54" y="205"/>
                    </a:lnTo>
                    <a:lnTo>
                      <a:pt x="54" y="203"/>
                    </a:lnTo>
                    <a:lnTo>
                      <a:pt x="52" y="202"/>
                    </a:lnTo>
                    <a:lnTo>
                      <a:pt x="51" y="202"/>
                    </a:lnTo>
                    <a:lnTo>
                      <a:pt x="47" y="202"/>
                    </a:lnTo>
                    <a:lnTo>
                      <a:pt x="47" y="202"/>
                    </a:lnTo>
                    <a:lnTo>
                      <a:pt x="45" y="202"/>
                    </a:lnTo>
                    <a:lnTo>
                      <a:pt x="44" y="202"/>
                    </a:lnTo>
                    <a:lnTo>
                      <a:pt x="44" y="202"/>
                    </a:lnTo>
                    <a:lnTo>
                      <a:pt x="44" y="202"/>
                    </a:lnTo>
                    <a:lnTo>
                      <a:pt x="44" y="202"/>
                    </a:lnTo>
                    <a:lnTo>
                      <a:pt x="44" y="202"/>
                    </a:lnTo>
                    <a:lnTo>
                      <a:pt x="44" y="202"/>
                    </a:lnTo>
                    <a:lnTo>
                      <a:pt x="42" y="200"/>
                    </a:lnTo>
                    <a:lnTo>
                      <a:pt x="42" y="200"/>
                    </a:lnTo>
                    <a:lnTo>
                      <a:pt x="42" y="202"/>
                    </a:lnTo>
                    <a:lnTo>
                      <a:pt x="42" y="202"/>
                    </a:lnTo>
                    <a:lnTo>
                      <a:pt x="40" y="202"/>
                    </a:lnTo>
                    <a:lnTo>
                      <a:pt x="40" y="202"/>
                    </a:lnTo>
                    <a:lnTo>
                      <a:pt x="39" y="202"/>
                    </a:lnTo>
                    <a:lnTo>
                      <a:pt x="39" y="202"/>
                    </a:lnTo>
                    <a:lnTo>
                      <a:pt x="39" y="202"/>
                    </a:lnTo>
                    <a:lnTo>
                      <a:pt x="37" y="203"/>
                    </a:lnTo>
                    <a:lnTo>
                      <a:pt x="37" y="205"/>
                    </a:lnTo>
                    <a:lnTo>
                      <a:pt x="37" y="205"/>
                    </a:lnTo>
                    <a:lnTo>
                      <a:pt x="35" y="203"/>
                    </a:lnTo>
                    <a:lnTo>
                      <a:pt x="35" y="202"/>
                    </a:lnTo>
                    <a:lnTo>
                      <a:pt x="34" y="200"/>
                    </a:lnTo>
                    <a:lnTo>
                      <a:pt x="34" y="200"/>
                    </a:lnTo>
                    <a:lnTo>
                      <a:pt x="30" y="198"/>
                    </a:lnTo>
                    <a:lnTo>
                      <a:pt x="30" y="198"/>
                    </a:lnTo>
                    <a:lnTo>
                      <a:pt x="29" y="198"/>
                    </a:lnTo>
                    <a:lnTo>
                      <a:pt x="29" y="198"/>
                    </a:lnTo>
                    <a:lnTo>
                      <a:pt x="29" y="198"/>
                    </a:lnTo>
                    <a:lnTo>
                      <a:pt x="29" y="197"/>
                    </a:lnTo>
                    <a:lnTo>
                      <a:pt x="27" y="197"/>
                    </a:lnTo>
                    <a:lnTo>
                      <a:pt x="27" y="197"/>
                    </a:lnTo>
                    <a:lnTo>
                      <a:pt x="25" y="197"/>
                    </a:lnTo>
                    <a:lnTo>
                      <a:pt x="25" y="197"/>
                    </a:lnTo>
                    <a:lnTo>
                      <a:pt x="25" y="197"/>
                    </a:lnTo>
                    <a:lnTo>
                      <a:pt x="23" y="197"/>
                    </a:lnTo>
                    <a:lnTo>
                      <a:pt x="23" y="197"/>
                    </a:lnTo>
                    <a:lnTo>
                      <a:pt x="22" y="193"/>
                    </a:lnTo>
                    <a:lnTo>
                      <a:pt x="22" y="193"/>
                    </a:lnTo>
                    <a:lnTo>
                      <a:pt x="22" y="193"/>
                    </a:lnTo>
                    <a:lnTo>
                      <a:pt x="20" y="193"/>
                    </a:lnTo>
                    <a:lnTo>
                      <a:pt x="20" y="193"/>
                    </a:lnTo>
                    <a:lnTo>
                      <a:pt x="20" y="193"/>
                    </a:lnTo>
                    <a:lnTo>
                      <a:pt x="17" y="193"/>
                    </a:lnTo>
                    <a:lnTo>
                      <a:pt x="17" y="192"/>
                    </a:lnTo>
                    <a:lnTo>
                      <a:pt x="17" y="192"/>
                    </a:lnTo>
                    <a:lnTo>
                      <a:pt x="17" y="190"/>
                    </a:lnTo>
                    <a:lnTo>
                      <a:pt x="17" y="190"/>
                    </a:lnTo>
                    <a:lnTo>
                      <a:pt x="15" y="190"/>
                    </a:lnTo>
                    <a:lnTo>
                      <a:pt x="13" y="190"/>
                    </a:lnTo>
                    <a:lnTo>
                      <a:pt x="13" y="190"/>
                    </a:lnTo>
                    <a:lnTo>
                      <a:pt x="12" y="186"/>
                    </a:lnTo>
                    <a:lnTo>
                      <a:pt x="10" y="186"/>
                    </a:lnTo>
                    <a:lnTo>
                      <a:pt x="10" y="186"/>
                    </a:lnTo>
                    <a:lnTo>
                      <a:pt x="8" y="185"/>
                    </a:lnTo>
                    <a:lnTo>
                      <a:pt x="8" y="185"/>
                    </a:lnTo>
                    <a:lnTo>
                      <a:pt x="7" y="185"/>
                    </a:lnTo>
                    <a:lnTo>
                      <a:pt x="5" y="185"/>
                    </a:lnTo>
                    <a:lnTo>
                      <a:pt x="5" y="183"/>
                    </a:lnTo>
                    <a:lnTo>
                      <a:pt x="5" y="181"/>
                    </a:lnTo>
                    <a:lnTo>
                      <a:pt x="7" y="181"/>
                    </a:lnTo>
                    <a:lnTo>
                      <a:pt x="7" y="181"/>
                    </a:lnTo>
                    <a:lnTo>
                      <a:pt x="5" y="176"/>
                    </a:lnTo>
                    <a:lnTo>
                      <a:pt x="5" y="175"/>
                    </a:lnTo>
                    <a:lnTo>
                      <a:pt x="5" y="175"/>
                    </a:lnTo>
                    <a:lnTo>
                      <a:pt x="5" y="173"/>
                    </a:lnTo>
                    <a:lnTo>
                      <a:pt x="3" y="173"/>
                    </a:lnTo>
                    <a:lnTo>
                      <a:pt x="3" y="173"/>
                    </a:lnTo>
                    <a:lnTo>
                      <a:pt x="3" y="173"/>
                    </a:lnTo>
                    <a:lnTo>
                      <a:pt x="3" y="173"/>
                    </a:lnTo>
                    <a:lnTo>
                      <a:pt x="3" y="173"/>
                    </a:lnTo>
                    <a:lnTo>
                      <a:pt x="3" y="173"/>
                    </a:lnTo>
                    <a:lnTo>
                      <a:pt x="3" y="173"/>
                    </a:lnTo>
                    <a:lnTo>
                      <a:pt x="1" y="171"/>
                    </a:lnTo>
                    <a:lnTo>
                      <a:pt x="1" y="170"/>
                    </a:lnTo>
                    <a:lnTo>
                      <a:pt x="3" y="168"/>
                    </a:lnTo>
                    <a:lnTo>
                      <a:pt x="3" y="168"/>
                    </a:lnTo>
                    <a:lnTo>
                      <a:pt x="3" y="164"/>
                    </a:lnTo>
                    <a:lnTo>
                      <a:pt x="3" y="164"/>
                    </a:lnTo>
                    <a:lnTo>
                      <a:pt x="3" y="163"/>
                    </a:lnTo>
                    <a:lnTo>
                      <a:pt x="5" y="159"/>
                    </a:lnTo>
                    <a:lnTo>
                      <a:pt x="5" y="159"/>
                    </a:lnTo>
                    <a:lnTo>
                      <a:pt x="5" y="158"/>
                    </a:lnTo>
                    <a:lnTo>
                      <a:pt x="5" y="158"/>
                    </a:lnTo>
                    <a:lnTo>
                      <a:pt x="5" y="158"/>
                    </a:lnTo>
                    <a:lnTo>
                      <a:pt x="5" y="156"/>
                    </a:lnTo>
                    <a:lnTo>
                      <a:pt x="7" y="154"/>
                    </a:lnTo>
                    <a:lnTo>
                      <a:pt x="7" y="154"/>
                    </a:lnTo>
                    <a:lnTo>
                      <a:pt x="7" y="153"/>
                    </a:lnTo>
                    <a:lnTo>
                      <a:pt x="7" y="153"/>
                    </a:lnTo>
                    <a:lnTo>
                      <a:pt x="8" y="151"/>
                    </a:lnTo>
                    <a:lnTo>
                      <a:pt x="8" y="149"/>
                    </a:lnTo>
                    <a:lnTo>
                      <a:pt x="13" y="146"/>
                    </a:lnTo>
                    <a:lnTo>
                      <a:pt x="15" y="146"/>
                    </a:lnTo>
                    <a:lnTo>
                      <a:pt x="17" y="144"/>
                    </a:lnTo>
                    <a:lnTo>
                      <a:pt x="18" y="144"/>
                    </a:lnTo>
                    <a:lnTo>
                      <a:pt x="18" y="144"/>
                    </a:lnTo>
                    <a:lnTo>
                      <a:pt x="20" y="142"/>
                    </a:lnTo>
                    <a:lnTo>
                      <a:pt x="22" y="139"/>
                    </a:lnTo>
                    <a:lnTo>
                      <a:pt x="22" y="137"/>
                    </a:lnTo>
                    <a:lnTo>
                      <a:pt x="23" y="132"/>
                    </a:lnTo>
                    <a:lnTo>
                      <a:pt x="25" y="131"/>
                    </a:lnTo>
                    <a:lnTo>
                      <a:pt x="25" y="129"/>
                    </a:lnTo>
                    <a:lnTo>
                      <a:pt x="27" y="127"/>
                    </a:lnTo>
                    <a:lnTo>
                      <a:pt x="29" y="124"/>
                    </a:lnTo>
                    <a:lnTo>
                      <a:pt x="30" y="124"/>
                    </a:lnTo>
                    <a:lnTo>
                      <a:pt x="34" y="120"/>
                    </a:lnTo>
                    <a:lnTo>
                      <a:pt x="37" y="117"/>
                    </a:lnTo>
                    <a:lnTo>
                      <a:pt x="42" y="112"/>
                    </a:lnTo>
                    <a:lnTo>
                      <a:pt x="44" y="110"/>
                    </a:lnTo>
                    <a:lnTo>
                      <a:pt x="44" y="110"/>
                    </a:lnTo>
                    <a:lnTo>
                      <a:pt x="44" y="110"/>
                    </a:lnTo>
                    <a:lnTo>
                      <a:pt x="42" y="110"/>
                    </a:lnTo>
                    <a:lnTo>
                      <a:pt x="40" y="107"/>
                    </a:lnTo>
                    <a:lnTo>
                      <a:pt x="39" y="105"/>
                    </a:lnTo>
                    <a:lnTo>
                      <a:pt x="32" y="100"/>
                    </a:lnTo>
                    <a:lnTo>
                      <a:pt x="25" y="97"/>
                    </a:lnTo>
                    <a:lnTo>
                      <a:pt x="18" y="92"/>
                    </a:lnTo>
                    <a:lnTo>
                      <a:pt x="18" y="92"/>
                    </a:lnTo>
                    <a:lnTo>
                      <a:pt x="17" y="90"/>
                    </a:lnTo>
                    <a:lnTo>
                      <a:pt x="17" y="90"/>
                    </a:lnTo>
                    <a:lnTo>
                      <a:pt x="15" y="88"/>
                    </a:lnTo>
                    <a:lnTo>
                      <a:pt x="13" y="81"/>
                    </a:lnTo>
                    <a:lnTo>
                      <a:pt x="13" y="81"/>
                    </a:lnTo>
                    <a:lnTo>
                      <a:pt x="13" y="80"/>
                    </a:lnTo>
                    <a:lnTo>
                      <a:pt x="13" y="80"/>
                    </a:lnTo>
                    <a:lnTo>
                      <a:pt x="12" y="78"/>
                    </a:lnTo>
                    <a:lnTo>
                      <a:pt x="10" y="76"/>
                    </a:lnTo>
                    <a:lnTo>
                      <a:pt x="8" y="78"/>
                    </a:lnTo>
                    <a:lnTo>
                      <a:pt x="8" y="78"/>
                    </a:lnTo>
                    <a:lnTo>
                      <a:pt x="5" y="76"/>
                    </a:lnTo>
                    <a:lnTo>
                      <a:pt x="5" y="76"/>
                    </a:lnTo>
                    <a:lnTo>
                      <a:pt x="5" y="75"/>
                    </a:lnTo>
                    <a:lnTo>
                      <a:pt x="3" y="75"/>
                    </a:lnTo>
                    <a:lnTo>
                      <a:pt x="1" y="68"/>
                    </a:lnTo>
                    <a:lnTo>
                      <a:pt x="1" y="61"/>
                    </a:lnTo>
                    <a:lnTo>
                      <a:pt x="1" y="59"/>
                    </a:lnTo>
                    <a:lnTo>
                      <a:pt x="3" y="59"/>
                    </a:lnTo>
                    <a:lnTo>
                      <a:pt x="3" y="59"/>
                    </a:lnTo>
                    <a:lnTo>
                      <a:pt x="5" y="59"/>
                    </a:lnTo>
                    <a:lnTo>
                      <a:pt x="7" y="58"/>
                    </a:lnTo>
                    <a:lnTo>
                      <a:pt x="8" y="49"/>
                    </a:lnTo>
                    <a:lnTo>
                      <a:pt x="8" y="49"/>
                    </a:lnTo>
                    <a:lnTo>
                      <a:pt x="8" y="49"/>
                    </a:lnTo>
                    <a:lnTo>
                      <a:pt x="1" y="42"/>
                    </a:lnTo>
                    <a:lnTo>
                      <a:pt x="1" y="41"/>
                    </a:lnTo>
                    <a:lnTo>
                      <a:pt x="1" y="41"/>
                    </a:lnTo>
                    <a:lnTo>
                      <a:pt x="1" y="41"/>
                    </a:lnTo>
                    <a:lnTo>
                      <a:pt x="1" y="41"/>
                    </a:lnTo>
                    <a:lnTo>
                      <a:pt x="1" y="41"/>
                    </a:lnTo>
                    <a:lnTo>
                      <a:pt x="0" y="41"/>
                    </a:lnTo>
                    <a:lnTo>
                      <a:pt x="0" y="39"/>
                    </a:lnTo>
                    <a:lnTo>
                      <a:pt x="1" y="37"/>
                    </a:lnTo>
                    <a:lnTo>
                      <a:pt x="1" y="36"/>
                    </a:lnTo>
                    <a:lnTo>
                      <a:pt x="3" y="36"/>
                    </a:lnTo>
                    <a:lnTo>
                      <a:pt x="5" y="34"/>
                    </a:lnTo>
                    <a:lnTo>
                      <a:pt x="5" y="34"/>
                    </a:lnTo>
                    <a:lnTo>
                      <a:pt x="5" y="32"/>
                    </a:lnTo>
                    <a:lnTo>
                      <a:pt x="8" y="29"/>
                    </a:lnTo>
                    <a:lnTo>
                      <a:pt x="8" y="27"/>
                    </a:lnTo>
                    <a:lnTo>
                      <a:pt x="8" y="27"/>
                    </a:lnTo>
                    <a:lnTo>
                      <a:pt x="8" y="27"/>
                    </a:lnTo>
                    <a:lnTo>
                      <a:pt x="8" y="27"/>
                    </a:lnTo>
                    <a:lnTo>
                      <a:pt x="8" y="27"/>
                    </a:lnTo>
                    <a:lnTo>
                      <a:pt x="10" y="22"/>
                    </a:lnTo>
                    <a:lnTo>
                      <a:pt x="12" y="19"/>
                    </a:lnTo>
                    <a:lnTo>
                      <a:pt x="12" y="15"/>
                    </a:lnTo>
                    <a:lnTo>
                      <a:pt x="12" y="14"/>
                    </a:lnTo>
                    <a:lnTo>
                      <a:pt x="12" y="14"/>
                    </a:lnTo>
                    <a:lnTo>
                      <a:pt x="12" y="12"/>
                    </a:lnTo>
                    <a:lnTo>
                      <a:pt x="12" y="9"/>
                    </a:lnTo>
                    <a:lnTo>
                      <a:pt x="13" y="7"/>
                    </a:lnTo>
                    <a:lnTo>
                      <a:pt x="13" y="3"/>
                    </a:lnTo>
                    <a:lnTo>
                      <a:pt x="15" y="2"/>
                    </a:lnTo>
                    <a:lnTo>
                      <a:pt x="20" y="0"/>
                    </a:lnTo>
                    <a:lnTo>
                      <a:pt x="37" y="5"/>
                    </a:lnTo>
                    <a:lnTo>
                      <a:pt x="40" y="9"/>
                    </a:lnTo>
                    <a:lnTo>
                      <a:pt x="42" y="9"/>
                    </a:lnTo>
                    <a:lnTo>
                      <a:pt x="52" y="12"/>
                    </a:lnTo>
                    <a:lnTo>
                      <a:pt x="54" y="14"/>
                    </a:lnTo>
                    <a:lnTo>
                      <a:pt x="62" y="15"/>
                    </a:lnTo>
                    <a:lnTo>
                      <a:pt x="62" y="15"/>
                    </a:lnTo>
                    <a:lnTo>
                      <a:pt x="66" y="17"/>
                    </a:lnTo>
                    <a:lnTo>
                      <a:pt x="66" y="17"/>
                    </a:lnTo>
                    <a:lnTo>
                      <a:pt x="74" y="20"/>
                    </a:lnTo>
                    <a:lnTo>
                      <a:pt x="76" y="20"/>
                    </a:lnTo>
                    <a:lnTo>
                      <a:pt x="76" y="20"/>
                    </a:lnTo>
                    <a:lnTo>
                      <a:pt x="76" y="29"/>
                    </a:lnTo>
                    <a:lnTo>
                      <a:pt x="76" y="29"/>
                    </a:lnTo>
                    <a:lnTo>
                      <a:pt x="76" y="31"/>
                    </a:lnTo>
                    <a:lnTo>
                      <a:pt x="76" y="32"/>
                    </a:lnTo>
                    <a:lnTo>
                      <a:pt x="76" y="32"/>
                    </a:lnTo>
                    <a:lnTo>
                      <a:pt x="76" y="32"/>
                    </a:lnTo>
                    <a:lnTo>
                      <a:pt x="76" y="34"/>
                    </a:lnTo>
                    <a:lnTo>
                      <a:pt x="74" y="41"/>
                    </a:lnTo>
                    <a:lnTo>
                      <a:pt x="74" y="41"/>
                    </a:lnTo>
                    <a:lnTo>
                      <a:pt x="74" y="42"/>
                    </a:lnTo>
                    <a:close/>
                  </a:path>
                </a:pathLst>
              </a:custGeom>
              <a:solidFill>
                <a:srgbClr val="BFFF8C"/>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65" name="Freeform 56"/>
              <p:cNvSpPr>
                <a:spLocks/>
              </p:cNvSpPr>
              <p:nvPr/>
            </p:nvSpPr>
            <p:spPr bwMode="auto">
              <a:xfrm>
                <a:off x="4732338" y="3390900"/>
                <a:ext cx="755650" cy="841375"/>
              </a:xfrm>
              <a:custGeom>
                <a:avLst/>
                <a:gdLst>
                  <a:gd name="T0" fmla="*/ 473 w 476"/>
                  <a:gd name="T1" fmla="*/ 73 h 530"/>
                  <a:gd name="T2" fmla="*/ 469 w 476"/>
                  <a:gd name="T3" fmla="*/ 92 h 530"/>
                  <a:gd name="T4" fmla="*/ 464 w 476"/>
                  <a:gd name="T5" fmla="*/ 171 h 530"/>
                  <a:gd name="T6" fmla="*/ 461 w 476"/>
                  <a:gd name="T7" fmla="*/ 212 h 530"/>
                  <a:gd name="T8" fmla="*/ 459 w 476"/>
                  <a:gd name="T9" fmla="*/ 217 h 530"/>
                  <a:gd name="T10" fmla="*/ 458 w 476"/>
                  <a:gd name="T11" fmla="*/ 253 h 530"/>
                  <a:gd name="T12" fmla="*/ 456 w 476"/>
                  <a:gd name="T13" fmla="*/ 280 h 530"/>
                  <a:gd name="T14" fmla="*/ 454 w 476"/>
                  <a:gd name="T15" fmla="*/ 285 h 530"/>
                  <a:gd name="T16" fmla="*/ 454 w 476"/>
                  <a:gd name="T17" fmla="*/ 286 h 530"/>
                  <a:gd name="T18" fmla="*/ 454 w 476"/>
                  <a:gd name="T19" fmla="*/ 293 h 530"/>
                  <a:gd name="T20" fmla="*/ 452 w 476"/>
                  <a:gd name="T21" fmla="*/ 314 h 530"/>
                  <a:gd name="T22" fmla="*/ 452 w 476"/>
                  <a:gd name="T23" fmla="*/ 319 h 530"/>
                  <a:gd name="T24" fmla="*/ 452 w 476"/>
                  <a:gd name="T25" fmla="*/ 324 h 530"/>
                  <a:gd name="T26" fmla="*/ 451 w 476"/>
                  <a:gd name="T27" fmla="*/ 337 h 530"/>
                  <a:gd name="T28" fmla="*/ 449 w 476"/>
                  <a:gd name="T29" fmla="*/ 354 h 530"/>
                  <a:gd name="T30" fmla="*/ 447 w 476"/>
                  <a:gd name="T31" fmla="*/ 378 h 530"/>
                  <a:gd name="T32" fmla="*/ 444 w 476"/>
                  <a:gd name="T33" fmla="*/ 410 h 530"/>
                  <a:gd name="T34" fmla="*/ 442 w 476"/>
                  <a:gd name="T35" fmla="*/ 424 h 530"/>
                  <a:gd name="T36" fmla="*/ 442 w 476"/>
                  <a:gd name="T37" fmla="*/ 429 h 530"/>
                  <a:gd name="T38" fmla="*/ 442 w 476"/>
                  <a:gd name="T39" fmla="*/ 436 h 530"/>
                  <a:gd name="T40" fmla="*/ 441 w 476"/>
                  <a:gd name="T41" fmla="*/ 447 h 530"/>
                  <a:gd name="T42" fmla="*/ 441 w 476"/>
                  <a:gd name="T43" fmla="*/ 458 h 530"/>
                  <a:gd name="T44" fmla="*/ 436 w 476"/>
                  <a:gd name="T45" fmla="*/ 507 h 530"/>
                  <a:gd name="T46" fmla="*/ 422 w 476"/>
                  <a:gd name="T47" fmla="*/ 505 h 530"/>
                  <a:gd name="T48" fmla="*/ 368 w 476"/>
                  <a:gd name="T49" fmla="*/ 502 h 530"/>
                  <a:gd name="T50" fmla="*/ 308 w 476"/>
                  <a:gd name="T51" fmla="*/ 496 h 530"/>
                  <a:gd name="T52" fmla="*/ 288 w 476"/>
                  <a:gd name="T53" fmla="*/ 493 h 530"/>
                  <a:gd name="T54" fmla="*/ 270 w 476"/>
                  <a:gd name="T55" fmla="*/ 491 h 530"/>
                  <a:gd name="T56" fmla="*/ 234 w 476"/>
                  <a:gd name="T57" fmla="*/ 488 h 530"/>
                  <a:gd name="T58" fmla="*/ 212 w 476"/>
                  <a:gd name="T59" fmla="*/ 486 h 530"/>
                  <a:gd name="T60" fmla="*/ 187 w 476"/>
                  <a:gd name="T61" fmla="*/ 483 h 530"/>
                  <a:gd name="T62" fmla="*/ 183 w 476"/>
                  <a:gd name="T63" fmla="*/ 483 h 530"/>
                  <a:gd name="T64" fmla="*/ 180 w 476"/>
                  <a:gd name="T65" fmla="*/ 496 h 530"/>
                  <a:gd name="T66" fmla="*/ 185 w 476"/>
                  <a:gd name="T67" fmla="*/ 500 h 530"/>
                  <a:gd name="T68" fmla="*/ 187 w 476"/>
                  <a:gd name="T69" fmla="*/ 502 h 530"/>
                  <a:gd name="T70" fmla="*/ 187 w 476"/>
                  <a:gd name="T71" fmla="*/ 503 h 530"/>
                  <a:gd name="T72" fmla="*/ 187 w 476"/>
                  <a:gd name="T73" fmla="*/ 503 h 530"/>
                  <a:gd name="T74" fmla="*/ 171 w 476"/>
                  <a:gd name="T75" fmla="*/ 502 h 530"/>
                  <a:gd name="T76" fmla="*/ 131 w 476"/>
                  <a:gd name="T77" fmla="*/ 496 h 530"/>
                  <a:gd name="T78" fmla="*/ 63 w 476"/>
                  <a:gd name="T79" fmla="*/ 515 h 530"/>
                  <a:gd name="T80" fmla="*/ 2 w 476"/>
                  <a:gd name="T81" fmla="*/ 507 h 530"/>
                  <a:gd name="T82" fmla="*/ 7 w 476"/>
                  <a:gd name="T83" fmla="*/ 473 h 530"/>
                  <a:gd name="T84" fmla="*/ 14 w 476"/>
                  <a:gd name="T85" fmla="*/ 422 h 530"/>
                  <a:gd name="T86" fmla="*/ 19 w 476"/>
                  <a:gd name="T87" fmla="*/ 390 h 530"/>
                  <a:gd name="T88" fmla="*/ 22 w 476"/>
                  <a:gd name="T89" fmla="*/ 361 h 530"/>
                  <a:gd name="T90" fmla="*/ 26 w 476"/>
                  <a:gd name="T91" fmla="*/ 336 h 530"/>
                  <a:gd name="T92" fmla="*/ 41 w 476"/>
                  <a:gd name="T93" fmla="*/ 229 h 530"/>
                  <a:gd name="T94" fmla="*/ 54 w 476"/>
                  <a:gd name="T95" fmla="*/ 134 h 530"/>
                  <a:gd name="T96" fmla="*/ 59 w 476"/>
                  <a:gd name="T97" fmla="*/ 100 h 530"/>
                  <a:gd name="T98" fmla="*/ 73 w 476"/>
                  <a:gd name="T99" fmla="*/ 4 h 530"/>
                  <a:gd name="T100" fmla="*/ 102 w 476"/>
                  <a:gd name="T101" fmla="*/ 4 h 530"/>
                  <a:gd name="T102" fmla="*/ 124 w 476"/>
                  <a:gd name="T103" fmla="*/ 7 h 530"/>
                  <a:gd name="T104" fmla="*/ 209 w 476"/>
                  <a:gd name="T105" fmla="*/ 17 h 530"/>
                  <a:gd name="T106" fmla="*/ 234 w 476"/>
                  <a:gd name="T107" fmla="*/ 20 h 530"/>
                  <a:gd name="T108" fmla="*/ 259 w 476"/>
                  <a:gd name="T109" fmla="*/ 24 h 530"/>
                  <a:gd name="T110" fmla="*/ 295 w 476"/>
                  <a:gd name="T111" fmla="*/ 27 h 530"/>
                  <a:gd name="T112" fmla="*/ 308 w 476"/>
                  <a:gd name="T113" fmla="*/ 29 h 530"/>
                  <a:gd name="T114" fmla="*/ 327 w 476"/>
                  <a:gd name="T115" fmla="*/ 31 h 530"/>
                  <a:gd name="T116" fmla="*/ 359 w 476"/>
                  <a:gd name="T117" fmla="*/ 34 h 530"/>
                  <a:gd name="T118" fmla="*/ 476 w 476"/>
                  <a:gd name="T119" fmla="*/ 43 h 5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76" h="530">
                    <a:moveTo>
                      <a:pt x="476" y="43"/>
                    </a:moveTo>
                    <a:lnTo>
                      <a:pt x="474" y="51"/>
                    </a:lnTo>
                    <a:lnTo>
                      <a:pt x="474" y="51"/>
                    </a:lnTo>
                    <a:lnTo>
                      <a:pt x="474" y="70"/>
                    </a:lnTo>
                    <a:lnTo>
                      <a:pt x="473" y="73"/>
                    </a:lnTo>
                    <a:lnTo>
                      <a:pt x="473" y="78"/>
                    </a:lnTo>
                    <a:lnTo>
                      <a:pt x="473" y="80"/>
                    </a:lnTo>
                    <a:lnTo>
                      <a:pt x="473" y="87"/>
                    </a:lnTo>
                    <a:lnTo>
                      <a:pt x="473" y="90"/>
                    </a:lnTo>
                    <a:lnTo>
                      <a:pt x="469" y="92"/>
                    </a:lnTo>
                    <a:lnTo>
                      <a:pt x="468" y="107"/>
                    </a:lnTo>
                    <a:lnTo>
                      <a:pt x="468" y="107"/>
                    </a:lnTo>
                    <a:lnTo>
                      <a:pt x="466" y="131"/>
                    </a:lnTo>
                    <a:lnTo>
                      <a:pt x="464" y="159"/>
                    </a:lnTo>
                    <a:lnTo>
                      <a:pt x="464" y="171"/>
                    </a:lnTo>
                    <a:lnTo>
                      <a:pt x="461" y="209"/>
                    </a:lnTo>
                    <a:lnTo>
                      <a:pt x="461" y="212"/>
                    </a:lnTo>
                    <a:lnTo>
                      <a:pt x="461" y="212"/>
                    </a:lnTo>
                    <a:lnTo>
                      <a:pt x="461" y="212"/>
                    </a:lnTo>
                    <a:lnTo>
                      <a:pt x="461" y="212"/>
                    </a:lnTo>
                    <a:lnTo>
                      <a:pt x="461" y="212"/>
                    </a:lnTo>
                    <a:lnTo>
                      <a:pt x="461" y="214"/>
                    </a:lnTo>
                    <a:lnTo>
                      <a:pt x="461" y="215"/>
                    </a:lnTo>
                    <a:lnTo>
                      <a:pt x="459" y="215"/>
                    </a:lnTo>
                    <a:lnTo>
                      <a:pt x="459" y="217"/>
                    </a:lnTo>
                    <a:lnTo>
                      <a:pt x="459" y="232"/>
                    </a:lnTo>
                    <a:lnTo>
                      <a:pt x="459" y="237"/>
                    </a:lnTo>
                    <a:lnTo>
                      <a:pt x="458" y="242"/>
                    </a:lnTo>
                    <a:lnTo>
                      <a:pt x="458" y="247"/>
                    </a:lnTo>
                    <a:lnTo>
                      <a:pt x="458" y="253"/>
                    </a:lnTo>
                    <a:lnTo>
                      <a:pt x="458" y="259"/>
                    </a:lnTo>
                    <a:lnTo>
                      <a:pt x="456" y="264"/>
                    </a:lnTo>
                    <a:lnTo>
                      <a:pt x="456" y="278"/>
                    </a:lnTo>
                    <a:lnTo>
                      <a:pt x="456" y="280"/>
                    </a:lnTo>
                    <a:lnTo>
                      <a:pt x="456" y="280"/>
                    </a:lnTo>
                    <a:lnTo>
                      <a:pt x="456" y="280"/>
                    </a:lnTo>
                    <a:lnTo>
                      <a:pt x="454" y="285"/>
                    </a:lnTo>
                    <a:lnTo>
                      <a:pt x="454" y="285"/>
                    </a:lnTo>
                    <a:lnTo>
                      <a:pt x="454" y="285"/>
                    </a:lnTo>
                    <a:lnTo>
                      <a:pt x="454" y="285"/>
                    </a:lnTo>
                    <a:lnTo>
                      <a:pt x="454" y="285"/>
                    </a:lnTo>
                    <a:lnTo>
                      <a:pt x="454" y="286"/>
                    </a:lnTo>
                    <a:lnTo>
                      <a:pt x="454" y="286"/>
                    </a:lnTo>
                    <a:lnTo>
                      <a:pt x="454" y="286"/>
                    </a:lnTo>
                    <a:lnTo>
                      <a:pt x="454" y="286"/>
                    </a:lnTo>
                    <a:lnTo>
                      <a:pt x="454" y="286"/>
                    </a:lnTo>
                    <a:lnTo>
                      <a:pt x="454" y="286"/>
                    </a:lnTo>
                    <a:lnTo>
                      <a:pt x="454" y="286"/>
                    </a:lnTo>
                    <a:lnTo>
                      <a:pt x="454" y="293"/>
                    </a:lnTo>
                    <a:lnTo>
                      <a:pt x="454" y="293"/>
                    </a:lnTo>
                    <a:lnTo>
                      <a:pt x="454" y="293"/>
                    </a:lnTo>
                    <a:lnTo>
                      <a:pt x="454" y="295"/>
                    </a:lnTo>
                    <a:lnTo>
                      <a:pt x="454" y="298"/>
                    </a:lnTo>
                    <a:lnTo>
                      <a:pt x="452" y="314"/>
                    </a:lnTo>
                    <a:lnTo>
                      <a:pt x="452" y="314"/>
                    </a:lnTo>
                    <a:lnTo>
                      <a:pt x="452" y="315"/>
                    </a:lnTo>
                    <a:lnTo>
                      <a:pt x="452" y="317"/>
                    </a:lnTo>
                    <a:lnTo>
                      <a:pt x="452" y="317"/>
                    </a:lnTo>
                    <a:lnTo>
                      <a:pt x="452" y="317"/>
                    </a:lnTo>
                    <a:lnTo>
                      <a:pt x="452" y="319"/>
                    </a:lnTo>
                    <a:lnTo>
                      <a:pt x="452" y="319"/>
                    </a:lnTo>
                    <a:lnTo>
                      <a:pt x="452" y="319"/>
                    </a:lnTo>
                    <a:lnTo>
                      <a:pt x="452" y="320"/>
                    </a:lnTo>
                    <a:lnTo>
                      <a:pt x="452" y="322"/>
                    </a:lnTo>
                    <a:lnTo>
                      <a:pt x="452" y="324"/>
                    </a:lnTo>
                    <a:lnTo>
                      <a:pt x="452" y="327"/>
                    </a:lnTo>
                    <a:lnTo>
                      <a:pt x="451" y="330"/>
                    </a:lnTo>
                    <a:lnTo>
                      <a:pt x="451" y="330"/>
                    </a:lnTo>
                    <a:lnTo>
                      <a:pt x="451" y="336"/>
                    </a:lnTo>
                    <a:lnTo>
                      <a:pt x="451" y="337"/>
                    </a:lnTo>
                    <a:lnTo>
                      <a:pt x="451" y="346"/>
                    </a:lnTo>
                    <a:lnTo>
                      <a:pt x="449" y="349"/>
                    </a:lnTo>
                    <a:lnTo>
                      <a:pt x="449" y="353"/>
                    </a:lnTo>
                    <a:lnTo>
                      <a:pt x="449" y="353"/>
                    </a:lnTo>
                    <a:lnTo>
                      <a:pt x="449" y="354"/>
                    </a:lnTo>
                    <a:lnTo>
                      <a:pt x="449" y="354"/>
                    </a:lnTo>
                    <a:lnTo>
                      <a:pt x="449" y="356"/>
                    </a:lnTo>
                    <a:lnTo>
                      <a:pt x="449" y="361"/>
                    </a:lnTo>
                    <a:lnTo>
                      <a:pt x="447" y="378"/>
                    </a:lnTo>
                    <a:lnTo>
                      <a:pt x="447" y="378"/>
                    </a:lnTo>
                    <a:lnTo>
                      <a:pt x="446" y="383"/>
                    </a:lnTo>
                    <a:lnTo>
                      <a:pt x="446" y="385"/>
                    </a:lnTo>
                    <a:lnTo>
                      <a:pt x="446" y="393"/>
                    </a:lnTo>
                    <a:lnTo>
                      <a:pt x="444" y="410"/>
                    </a:lnTo>
                    <a:lnTo>
                      <a:pt x="444" y="410"/>
                    </a:lnTo>
                    <a:lnTo>
                      <a:pt x="444" y="413"/>
                    </a:lnTo>
                    <a:lnTo>
                      <a:pt x="444" y="413"/>
                    </a:lnTo>
                    <a:lnTo>
                      <a:pt x="444" y="417"/>
                    </a:lnTo>
                    <a:lnTo>
                      <a:pt x="444" y="419"/>
                    </a:lnTo>
                    <a:lnTo>
                      <a:pt x="442" y="424"/>
                    </a:lnTo>
                    <a:lnTo>
                      <a:pt x="442" y="425"/>
                    </a:lnTo>
                    <a:lnTo>
                      <a:pt x="442" y="427"/>
                    </a:lnTo>
                    <a:lnTo>
                      <a:pt x="442" y="427"/>
                    </a:lnTo>
                    <a:lnTo>
                      <a:pt x="442" y="427"/>
                    </a:lnTo>
                    <a:lnTo>
                      <a:pt x="442" y="429"/>
                    </a:lnTo>
                    <a:lnTo>
                      <a:pt x="442" y="430"/>
                    </a:lnTo>
                    <a:lnTo>
                      <a:pt x="442" y="430"/>
                    </a:lnTo>
                    <a:lnTo>
                      <a:pt x="442" y="434"/>
                    </a:lnTo>
                    <a:lnTo>
                      <a:pt x="442" y="434"/>
                    </a:lnTo>
                    <a:lnTo>
                      <a:pt x="442" y="436"/>
                    </a:lnTo>
                    <a:lnTo>
                      <a:pt x="442" y="439"/>
                    </a:lnTo>
                    <a:lnTo>
                      <a:pt x="442" y="441"/>
                    </a:lnTo>
                    <a:lnTo>
                      <a:pt x="442" y="442"/>
                    </a:lnTo>
                    <a:lnTo>
                      <a:pt x="442" y="444"/>
                    </a:lnTo>
                    <a:lnTo>
                      <a:pt x="441" y="447"/>
                    </a:lnTo>
                    <a:lnTo>
                      <a:pt x="441" y="449"/>
                    </a:lnTo>
                    <a:lnTo>
                      <a:pt x="441" y="451"/>
                    </a:lnTo>
                    <a:lnTo>
                      <a:pt x="441" y="451"/>
                    </a:lnTo>
                    <a:lnTo>
                      <a:pt x="441" y="452"/>
                    </a:lnTo>
                    <a:lnTo>
                      <a:pt x="441" y="458"/>
                    </a:lnTo>
                    <a:lnTo>
                      <a:pt x="437" y="493"/>
                    </a:lnTo>
                    <a:lnTo>
                      <a:pt x="437" y="495"/>
                    </a:lnTo>
                    <a:lnTo>
                      <a:pt x="437" y="498"/>
                    </a:lnTo>
                    <a:lnTo>
                      <a:pt x="437" y="507"/>
                    </a:lnTo>
                    <a:lnTo>
                      <a:pt x="436" y="507"/>
                    </a:lnTo>
                    <a:lnTo>
                      <a:pt x="436" y="507"/>
                    </a:lnTo>
                    <a:lnTo>
                      <a:pt x="425" y="505"/>
                    </a:lnTo>
                    <a:lnTo>
                      <a:pt x="422" y="505"/>
                    </a:lnTo>
                    <a:lnTo>
                      <a:pt x="422" y="505"/>
                    </a:lnTo>
                    <a:lnTo>
                      <a:pt x="422" y="505"/>
                    </a:lnTo>
                    <a:lnTo>
                      <a:pt x="422" y="505"/>
                    </a:lnTo>
                    <a:lnTo>
                      <a:pt x="419" y="505"/>
                    </a:lnTo>
                    <a:lnTo>
                      <a:pt x="390" y="503"/>
                    </a:lnTo>
                    <a:lnTo>
                      <a:pt x="371" y="502"/>
                    </a:lnTo>
                    <a:lnTo>
                      <a:pt x="368" y="502"/>
                    </a:lnTo>
                    <a:lnTo>
                      <a:pt x="332" y="498"/>
                    </a:lnTo>
                    <a:lnTo>
                      <a:pt x="332" y="498"/>
                    </a:lnTo>
                    <a:lnTo>
                      <a:pt x="324" y="496"/>
                    </a:lnTo>
                    <a:lnTo>
                      <a:pt x="324" y="496"/>
                    </a:lnTo>
                    <a:lnTo>
                      <a:pt x="308" y="496"/>
                    </a:lnTo>
                    <a:lnTo>
                      <a:pt x="303" y="495"/>
                    </a:lnTo>
                    <a:lnTo>
                      <a:pt x="293" y="495"/>
                    </a:lnTo>
                    <a:lnTo>
                      <a:pt x="293" y="495"/>
                    </a:lnTo>
                    <a:lnTo>
                      <a:pt x="290" y="493"/>
                    </a:lnTo>
                    <a:lnTo>
                      <a:pt x="288" y="493"/>
                    </a:lnTo>
                    <a:lnTo>
                      <a:pt x="288" y="493"/>
                    </a:lnTo>
                    <a:lnTo>
                      <a:pt x="288" y="493"/>
                    </a:lnTo>
                    <a:lnTo>
                      <a:pt x="288" y="493"/>
                    </a:lnTo>
                    <a:lnTo>
                      <a:pt x="286" y="493"/>
                    </a:lnTo>
                    <a:lnTo>
                      <a:pt x="270" y="491"/>
                    </a:lnTo>
                    <a:lnTo>
                      <a:pt x="268" y="491"/>
                    </a:lnTo>
                    <a:lnTo>
                      <a:pt x="268" y="491"/>
                    </a:lnTo>
                    <a:lnTo>
                      <a:pt x="268" y="491"/>
                    </a:lnTo>
                    <a:lnTo>
                      <a:pt x="234" y="488"/>
                    </a:lnTo>
                    <a:lnTo>
                      <a:pt x="234" y="488"/>
                    </a:lnTo>
                    <a:lnTo>
                      <a:pt x="227" y="488"/>
                    </a:lnTo>
                    <a:lnTo>
                      <a:pt x="219" y="486"/>
                    </a:lnTo>
                    <a:lnTo>
                      <a:pt x="214" y="486"/>
                    </a:lnTo>
                    <a:lnTo>
                      <a:pt x="212" y="486"/>
                    </a:lnTo>
                    <a:lnTo>
                      <a:pt x="212" y="486"/>
                    </a:lnTo>
                    <a:lnTo>
                      <a:pt x="203" y="485"/>
                    </a:lnTo>
                    <a:lnTo>
                      <a:pt x="200" y="485"/>
                    </a:lnTo>
                    <a:lnTo>
                      <a:pt x="198" y="485"/>
                    </a:lnTo>
                    <a:lnTo>
                      <a:pt x="197" y="485"/>
                    </a:lnTo>
                    <a:lnTo>
                      <a:pt x="187" y="483"/>
                    </a:lnTo>
                    <a:lnTo>
                      <a:pt x="187" y="483"/>
                    </a:lnTo>
                    <a:lnTo>
                      <a:pt x="185" y="483"/>
                    </a:lnTo>
                    <a:lnTo>
                      <a:pt x="183" y="483"/>
                    </a:lnTo>
                    <a:lnTo>
                      <a:pt x="183" y="483"/>
                    </a:lnTo>
                    <a:lnTo>
                      <a:pt x="183" y="483"/>
                    </a:lnTo>
                    <a:lnTo>
                      <a:pt x="181" y="486"/>
                    </a:lnTo>
                    <a:lnTo>
                      <a:pt x="181" y="488"/>
                    </a:lnTo>
                    <a:lnTo>
                      <a:pt x="180" y="495"/>
                    </a:lnTo>
                    <a:lnTo>
                      <a:pt x="180" y="496"/>
                    </a:lnTo>
                    <a:lnTo>
                      <a:pt x="180" y="496"/>
                    </a:lnTo>
                    <a:lnTo>
                      <a:pt x="181" y="496"/>
                    </a:lnTo>
                    <a:lnTo>
                      <a:pt x="181" y="496"/>
                    </a:lnTo>
                    <a:lnTo>
                      <a:pt x="181" y="496"/>
                    </a:lnTo>
                    <a:lnTo>
                      <a:pt x="185" y="500"/>
                    </a:lnTo>
                    <a:lnTo>
                      <a:pt x="185" y="500"/>
                    </a:lnTo>
                    <a:lnTo>
                      <a:pt x="185" y="502"/>
                    </a:lnTo>
                    <a:lnTo>
                      <a:pt x="185" y="502"/>
                    </a:lnTo>
                    <a:lnTo>
                      <a:pt x="187" y="502"/>
                    </a:lnTo>
                    <a:lnTo>
                      <a:pt x="187" y="502"/>
                    </a:lnTo>
                    <a:lnTo>
                      <a:pt x="187" y="502"/>
                    </a:lnTo>
                    <a:lnTo>
                      <a:pt x="187" y="502"/>
                    </a:lnTo>
                    <a:lnTo>
                      <a:pt x="187" y="502"/>
                    </a:lnTo>
                    <a:lnTo>
                      <a:pt x="187" y="502"/>
                    </a:lnTo>
                    <a:lnTo>
                      <a:pt x="187" y="503"/>
                    </a:lnTo>
                    <a:lnTo>
                      <a:pt x="187" y="503"/>
                    </a:lnTo>
                    <a:lnTo>
                      <a:pt x="187" y="503"/>
                    </a:lnTo>
                    <a:lnTo>
                      <a:pt x="187" y="503"/>
                    </a:lnTo>
                    <a:lnTo>
                      <a:pt x="187" y="503"/>
                    </a:lnTo>
                    <a:lnTo>
                      <a:pt x="187" y="503"/>
                    </a:lnTo>
                    <a:lnTo>
                      <a:pt x="187" y="503"/>
                    </a:lnTo>
                    <a:lnTo>
                      <a:pt x="187" y="503"/>
                    </a:lnTo>
                    <a:lnTo>
                      <a:pt x="187" y="503"/>
                    </a:lnTo>
                    <a:lnTo>
                      <a:pt x="187" y="503"/>
                    </a:lnTo>
                    <a:lnTo>
                      <a:pt x="171" y="502"/>
                    </a:lnTo>
                    <a:lnTo>
                      <a:pt x="171" y="502"/>
                    </a:lnTo>
                    <a:lnTo>
                      <a:pt x="153" y="500"/>
                    </a:lnTo>
                    <a:lnTo>
                      <a:pt x="153" y="500"/>
                    </a:lnTo>
                    <a:lnTo>
                      <a:pt x="153" y="500"/>
                    </a:lnTo>
                    <a:lnTo>
                      <a:pt x="153" y="500"/>
                    </a:lnTo>
                    <a:lnTo>
                      <a:pt x="131" y="496"/>
                    </a:lnTo>
                    <a:lnTo>
                      <a:pt x="122" y="496"/>
                    </a:lnTo>
                    <a:lnTo>
                      <a:pt x="122" y="496"/>
                    </a:lnTo>
                    <a:lnTo>
                      <a:pt x="66" y="488"/>
                    </a:lnTo>
                    <a:lnTo>
                      <a:pt x="63" y="515"/>
                    </a:lnTo>
                    <a:lnTo>
                      <a:pt x="63" y="515"/>
                    </a:lnTo>
                    <a:lnTo>
                      <a:pt x="61" y="530"/>
                    </a:lnTo>
                    <a:lnTo>
                      <a:pt x="15" y="524"/>
                    </a:lnTo>
                    <a:lnTo>
                      <a:pt x="14" y="524"/>
                    </a:lnTo>
                    <a:lnTo>
                      <a:pt x="0" y="522"/>
                    </a:lnTo>
                    <a:lnTo>
                      <a:pt x="2" y="507"/>
                    </a:lnTo>
                    <a:lnTo>
                      <a:pt x="2" y="507"/>
                    </a:lnTo>
                    <a:lnTo>
                      <a:pt x="7" y="480"/>
                    </a:lnTo>
                    <a:lnTo>
                      <a:pt x="7" y="478"/>
                    </a:lnTo>
                    <a:lnTo>
                      <a:pt x="7" y="474"/>
                    </a:lnTo>
                    <a:lnTo>
                      <a:pt x="7" y="473"/>
                    </a:lnTo>
                    <a:lnTo>
                      <a:pt x="9" y="459"/>
                    </a:lnTo>
                    <a:lnTo>
                      <a:pt x="9" y="459"/>
                    </a:lnTo>
                    <a:lnTo>
                      <a:pt x="10" y="452"/>
                    </a:lnTo>
                    <a:lnTo>
                      <a:pt x="10" y="452"/>
                    </a:lnTo>
                    <a:lnTo>
                      <a:pt x="14" y="422"/>
                    </a:lnTo>
                    <a:lnTo>
                      <a:pt x="17" y="398"/>
                    </a:lnTo>
                    <a:lnTo>
                      <a:pt x="17" y="398"/>
                    </a:lnTo>
                    <a:lnTo>
                      <a:pt x="17" y="398"/>
                    </a:lnTo>
                    <a:lnTo>
                      <a:pt x="17" y="397"/>
                    </a:lnTo>
                    <a:lnTo>
                      <a:pt x="19" y="390"/>
                    </a:lnTo>
                    <a:lnTo>
                      <a:pt x="19" y="390"/>
                    </a:lnTo>
                    <a:lnTo>
                      <a:pt x="22" y="363"/>
                    </a:lnTo>
                    <a:lnTo>
                      <a:pt x="22" y="363"/>
                    </a:lnTo>
                    <a:lnTo>
                      <a:pt x="22" y="361"/>
                    </a:lnTo>
                    <a:lnTo>
                      <a:pt x="22" y="361"/>
                    </a:lnTo>
                    <a:lnTo>
                      <a:pt x="24" y="356"/>
                    </a:lnTo>
                    <a:lnTo>
                      <a:pt x="24" y="356"/>
                    </a:lnTo>
                    <a:lnTo>
                      <a:pt x="24" y="351"/>
                    </a:lnTo>
                    <a:lnTo>
                      <a:pt x="26" y="336"/>
                    </a:lnTo>
                    <a:lnTo>
                      <a:pt x="26" y="336"/>
                    </a:lnTo>
                    <a:lnTo>
                      <a:pt x="26" y="336"/>
                    </a:lnTo>
                    <a:lnTo>
                      <a:pt x="27" y="336"/>
                    </a:lnTo>
                    <a:lnTo>
                      <a:pt x="32" y="298"/>
                    </a:lnTo>
                    <a:lnTo>
                      <a:pt x="41" y="229"/>
                    </a:lnTo>
                    <a:lnTo>
                      <a:pt x="41" y="229"/>
                    </a:lnTo>
                    <a:lnTo>
                      <a:pt x="43" y="224"/>
                    </a:lnTo>
                    <a:lnTo>
                      <a:pt x="48" y="188"/>
                    </a:lnTo>
                    <a:lnTo>
                      <a:pt x="49" y="170"/>
                    </a:lnTo>
                    <a:lnTo>
                      <a:pt x="54" y="134"/>
                    </a:lnTo>
                    <a:lnTo>
                      <a:pt x="54" y="134"/>
                    </a:lnTo>
                    <a:lnTo>
                      <a:pt x="54" y="129"/>
                    </a:lnTo>
                    <a:lnTo>
                      <a:pt x="54" y="127"/>
                    </a:lnTo>
                    <a:lnTo>
                      <a:pt x="58" y="103"/>
                    </a:lnTo>
                    <a:lnTo>
                      <a:pt x="59" y="103"/>
                    </a:lnTo>
                    <a:lnTo>
                      <a:pt x="59" y="100"/>
                    </a:lnTo>
                    <a:lnTo>
                      <a:pt x="59" y="100"/>
                    </a:lnTo>
                    <a:lnTo>
                      <a:pt x="59" y="92"/>
                    </a:lnTo>
                    <a:lnTo>
                      <a:pt x="71" y="12"/>
                    </a:lnTo>
                    <a:lnTo>
                      <a:pt x="71" y="12"/>
                    </a:lnTo>
                    <a:lnTo>
                      <a:pt x="73" y="4"/>
                    </a:lnTo>
                    <a:lnTo>
                      <a:pt x="73" y="4"/>
                    </a:lnTo>
                    <a:lnTo>
                      <a:pt x="73" y="0"/>
                    </a:lnTo>
                    <a:lnTo>
                      <a:pt x="78" y="0"/>
                    </a:lnTo>
                    <a:lnTo>
                      <a:pt x="80" y="0"/>
                    </a:lnTo>
                    <a:lnTo>
                      <a:pt x="102" y="4"/>
                    </a:lnTo>
                    <a:lnTo>
                      <a:pt x="102" y="4"/>
                    </a:lnTo>
                    <a:lnTo>
                      <a:pt x="117" y="5"/>
                    </a:lnTo>
                    <a:lnTo>
                      <a:pt x="120" y="7"/>
                    </a:lnTo>
                    <a:lnTo>
                      <a:pt x="120" y="7"/>
                    </a:lnTo>
                    <a:lnTo>
                      <a:pt x="124" y="7"/>
                    </a:lnTo>
                    <a:lnTo>
                      <a:pt x="124" y="7"/>
                    </a:lnTo>
                    <a:lnTo>
                      <a:pt x="176" y="14"/>
                    </a:lnTo>
                    <a:lnTo>
                      <a:pt x="181" y="14"/>
                    </a:lnTo>
                    <a:lnTo>
                      <a:pt x="181" y="14"/>
                    </a:lnTo>
                    <a:lnTo>
                      <a:pt x="209" y="17"/>
                    </a:lnTo>
                    <a:lnTo>
                      <a:pt x="217" y="19"/>
                    </a:lnTo>
                    <a:lnTo>
                      <a:pt x="231" y="20"/>
                    </a:lnTo>
                    <a:lnTo>
                      <a:pt x="232" y="20"/>
                    </a:lnTo>
                    <a:lnTo>
                      <a:pt x="234" y="20"/>
                    </a:lnTo>
                    <a:lnTo>
                      <a:pt x="234" y="20"/>
                    </a:lnTo>
                    <a:lnTo>
                      <a:pt x="234" y="20"/>
                    </a:lnTo>
                    <a:lnTo>
                      <a:pt x="234" y="20"/>
                    </a:lnTo>
                    <a:lnTo>
                      <a:pt x="244" y="22"/>
                    </a:lnTo>
                    <a:lnTo>
                      <a:pt x="259" y="24"/>
                    </a:lnTo>
                    <a:lnTo>
                      <a:pt x="259" y="24"/>
                    </a:lnTo>
                    <a:lnTo>
                      <a:pt x="275" y="26"/>
                    </a:lnTo>
                    <a:lnTo>
                      <a:pt x="276" y="26"/>
                    </a:lnTo>
                    <a:lnTo>
                      <a:pt x="276" y="26"/>
                    </a:lnTo>
                    <a:lnTo>
                      <a:pt x="295" y="27"/>
                    </a:lnTo>
                    <a:lnTo>
                      <a:pt x="295" y="27"/>
                    </a:lnTo>
                    <a:lnTo>
                      <a:pt x="298" y="27"/>
                    </a:lnTo>
                    <a:lnTo>
                      <a:pt x="300" y="27"/>
                    </a:lnTo>
                    <a:lnTo>
                      <a:pt x="307" y="29"/>
                    </a:lnTo>
                    <a:lnTo>
                      <a:pt x="308" y="29"/>
                    </a:lnTo>
                    <a:lnTo>
                      <a:pt x="308" y="29"/>
                    </a:lnTo>
                    <a:lnTo>
                      <a:pt x="312" y="29"/>
                    </a:lnTo>
                    <a:lnTo>
                      <a:pt x="312" y="29"/>
                    </a:lnTo>
                    <a:lnTo>
                      <a:pt x="312" y="29"/>
                    </a:lnTo>
                    <a:lnTo>
                      <a:pt x="314" y="29"/>
                    </a:lnTo>
                    <a:lnTo>
                      <a:pt x="327" y="31"/>
                    </a:lnTo>
                    <a:lnTo>
                      <a:pt x="332" y="31"/>
                    </a:lnTo>
                    <a:lnTo>
                      <a:pt x="334" y="31"/>
                    </a:lnTo>
                    <a:lnTo>
                      <a:pt x="342" y="32"/>
                    </a:lnTo>
                    <a:lnTo>
                      <a:pt x="359" y="34"/>
                    </a:lnTo>
                    <a:lnTo>
                      <a:pt x="359" y="34"/>
                    </a:lnTo>
                    <a:lnTo>
                      <a:pt x="408" y="37"/>
                    </a:lnTo>
                    <a:lnTo>
                      <a:pt x="427" y="39"/>
                    </a:lnTo>
                    <a:lnTo>
                      <a:pt x="427" y="39"/>
                    </a:lnTo>
                    <a:lnTo>
                      <a:pt x="469" y="43"/>
                    </a:lnTo>
                    <a:lnTo>
                      <a:pt x="476" y="43"/>
                    </a:lnTo>
                    <a:close/>
                  </a:path>
                </a:pathLst>
              </a:custGeom>
              <a:solidFill>
                <a:srgbClr val="0000AD"/>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66" name="Freeform 57"/>
              <p:cNvSpPr>
                <a:spLocks noEditPoints="1"/>
              </p:cNvSpPr>
              <p:nvPr/>
            </p:nvSpPr>
            <p:spPr bwMode="auto">
              <a:xfrm>
                <a:off x="7816851" y="2038350"/>
                <a:ext cx="804863" cy="674688"/>
              </a:xfrm>
              <a:custGeom>
                <a:avLst/>
                <a:gdLst>
                  <a:gd name="T0" fmla="*/ 376 w 507"/>
                  <a:gd name="T1" fmla="*/ 422 h 425"/>
                  <a:gd name="T2" fmla="*/ 373 w 507"/>
                  <a:gd name="T3" fmla="*/ 415 h 425"/>
                  <a:gd name="T4" fmla="*/ 393 w 507"/>
                  <a:gd name="T5" fmla="*/ 386 h 425"/>
                  <a:gd name="T6" fmla="*/ 490 w 507"/>
                  <a:gd name="T7" fmla="*/ 339 h 425"/>
                  <a:gd name="T8" fmla="*/ 493 w 507"/>
                  <a:gd name="T9" fmla="*/ 324 h 425"/>
                  <a:gd name="T10" fmla="*/ 312 w 507"/>
                  <a:gd name="T11" fmla="*/ 3 h 425"/>
                  <a:gd name="T12" fmla="*/ 337 w 507"/>
                  <a:gd name="T13" fmla="*/ 41 h 425"/>
                  <a:gd name="T14" fmla="*/ 342 w 507"/>
                  <a:gd name="T15" fmla="*/ 75 h 425"/>
                  <a:gd name="T16" fmla="*/ 352 w 507"/>
                  <a:gd name="T17" fmla="*/ 110 h 425"/>
                  <a:gd name="T18" fmla="*/ 358 w 507"/>
                  <a:gd name="T19" fmla="*/ 127 h 425"/>
                  <a:gd name="T20" fmla="*/ 380 w 507"/>
                  <a:gd name="T21" fmla="*/ 198 h 425"/>
                  <a:gd name="T22" fmla="*/ 390 w 507"/>
                  <a:gd name="T23" fmla="*/ 300 h 425"/>
                  <a:gd name="T24" fmla="*/ 403 w 507"/>
                  <a:gd name="T25" fmla="*/ 349 h 425"/>
                  <a:gd name="T26" fmla="*/ 398 w 507"/>
                  <a:gd name="T27" fmla="*/ 373 h 425"/>
                  <a:gd name="T28" fmla="*/ 393 w 507"/>
                  <a:gd name="T29" fmla="*/ 386 h 425"/>
                  <a:gd name="T30" fmla="*/ 397 w 507"/>
                  <a:gd name="T31" fmla="*/ 386 h 425"/>
                  <a:gd name="T32" fmla="*/ 408 w 507"/>
                  <a:gd name="T33" fmla="*/ 376 h 425"/>
                  <a:gd name="T34" fmla="*/ 419 w 507"/>
                  <a:gd name="T35" fmla="*/ 373 h 425"/>
                  <a:gd name="T36" fmla="*/ 441 w 507"/>
                  <a:gd name="T37" fmla="*/ 364 h 425"/>
                  <a:gd name="T38" fmla="*/ 463 w 507"/>
                  <a:gd name="T39" fmla="*/ 356 h 425"/>
                  <a:gd name="T40" fmla="*/ 476 w 507"/>
                  <a:gd name="T41" fmla="*/ 339 h 425"/>
                  <a:gd name="T42" fmla="*/ 478 w 507"/>
                  <a:gd name="T43" fmla="*/ 342 h 425"/>
                  <a:gd name="T44" fmla="*/ 490 w 507"/>
                  <a:gd name="T45" fmla="*/ 344 h 425"/>
                  <a:gd name="T46" fmla="*/ 495 w 507"/>
                  <a:gd name="T47" fmla="*/ 344 h 425"/>
                  <a:gd name="T48" fmla="*/ 505 w 507"/>
                  <a:gd name="T49" fmla="*/ 339 h 425"/>
                  <a:gd name="T50" fmla="*/ 452 w 507"/>
                  <a:gd name="T51" fmla="*/ 383 h 425"/>
                  <a:gd name="T52" fmla="*/ 422 w 507"/>
                  <a:gd name="T53" fmla="*/ 402 h 425"/>
                  <a:gd name="T54" fmla="*/ 393 w 507"/>
                  <a:gd name="T55" fmla="*/ 415 h 425"/>
                  <a:gd name="T56" fmla="*/ 381 w 507"/>
                  <a:gd name="T57" fmla="*/ 410 h 425"/>
                  <a:gd name="T58" fmla="*/ 383 w 507"/>
                  <a:gd name="T59" fmla="*/ 386 h 425"/>
                  <a:gd name="T60" fmla="*/ 347 w 507"/>
                  <a:gd name="T61" fmla="*/ 363 h 425"/>
                  <a:gd name="T62" fmla="*/ 305 w 507"/>
                  <a:gd name="T63" fmla="*/ 344 h 425"/>
                  <a:gd name="T64" fmla="*/ 281 w 507"/>
                  <a:gd name="T65" fmla="*/ 313 h 425"/>
                  <a:gd name="T66" fmla="*/ 225 w 507"/>
                  <a:gd name="T67" fmla="*/ 313 h 425"/>
                  <a:gd name="T68" fmla="*/ 173 w 507"/>
                  <a:gd name="T69" fmla="*/ 325 h 425"/>
                  <a:gd name="T70" fmla="*/ 93 w 507"/>
                  <a:gd name="T71" fmla="*/ 341 h 425"/>
                  <a:gd name="T72" fmla="*/ 2 w 507"/>
                  <a:gd name="T73" fmla="*/ 342 h 425"/>
                  <a:gd name="T74" fmla="*/ 14 w 507"/>
                  <a:gd name="T75" fmla="*/ 319 h 425"/>
                  <a:gd name="T76" fmla="*/ 26 w 507"/>
                  <a:gd name="T77" fmla="*/ 302 h 425"/>
                  <a:gd name="T78" fmla="*/ 37 w 507"/>
                  <a:gd name="T79" fmla="*/ 285 h 425"/>
                  <a:gd name="T80" fmla="*/ 46 w 507"/>
                  <a:gd name="T81" fmla="*/ 269 h 425"/>
                  <a:gd name="T82" fmla="*/ 37 w 507"/>
                  <a:gd name="T83" fmla="*/ 258 h 425"/>
                  <a:gd name="T84" fmla="*/ 26 w 507"/>
                  <a:gd name="T85" fmla="*/ 232 h 425"/>
                  <a:gd name="T86" fmla="*/ 54 w 507"/>
                  <a:gd name="T87" fmla="*/ 217 h 425"/>
                  <a:gd name="T88" fmla="*/ 90 w 507"/>
                  <a:gd name="T89" fmla="*/ 210 h 425"/>
                  <a:gd name="T90" fmla="*/ 112 w 507"/>
                  <a:gd name="T91" fmla="*/ 215 h 425"/>
                  <a:gd name="T92" fmla="*/ 129 w 507"/>
                  <a:gd name="T93" fmla="*/ 210 h 425"/>
                  <a:gd name="T94" fmla="*/ 151 w 507"/>
                  <a:gd name="T95" fmla="*/ 207 h 425"/>
                  <a:gd name="T96" fmla="*/ 164 w 507"/>
                  <a:gd name="T97" fmla="*/ 197 h 425"/>
                  <a:gd name="T98" fmla="*/ 176 w 507"/>
                  <a:gd name="T99" fmla="*/ 180 h 425"/>
                  <a:gd name="T100" fmla="*/ 190 w 507"/>
                  <a:gd name="T101" fmla="*/ 171 h 425"/>
                  <a:gd name="T102" fmla="*/ 180 w 507"/>
                  <a:gd name="T103" fmla="*/ 144 h 425"/>
                  <a:gd name="T104" fmla="*/ 186 w 507"/>
                  <a:gd name="T105" fmla="*/ 132 h 425"/>
                  <a:gd name="T106" fmla="*/ 176 w 507"/>
                  <a:gd name="T107" fmla="*/ 129 h 425"/>
                  <a:gd name="T108" fmla="*/ 176 w 507"/>
                  <a:gd name="T109" fmla="*/ 112 h 425"/>
                  <a:gd name="T110" fmla="*/ 197 w 507"/>
                  <a:gd name="T111" fmla="*/ 85 h 425"/>
                  <a:gd name="T112" fmla="*/ 224 w 507"/>
                  <a:gd name="T113" fmla="*/ 36 h 425"/>
                  <a:gd name="T114" fmla="*/ 244 w 507"/>
                  <a:gd name="T115" fmla="*/ 19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07" h="425">
                    <a:moveTo>
                      <a:pt x="380" y="410"/>
                    </a:moveTo>
                    <a:lnTo>
                      <a:pt x="381" y="412"/>
                    </a:lnTo>
                    <a:lnTo>
                      <a:pt x="381" y="413"/>
                    </a:lnTo>
                    <a:lnTo>
                      <a:pt x="381" y="415"/>
                    </a:lnTo>
                    <a:lnTo>
                      <a:pt x="380" y="417"/>
                    </a:lnTo>
                    <a:lnTo>
                      <a:pt x="380" y="418"/>
                    </a:lnTo>
                    <a:lnTo>
                      <a:pt x="380" y="420"/>
                    </a:lnTo>
                    <a:lnTo>
                      <a:pt x="378" y="422"/>
                    </a:lnTo>
                    <a:lnTo>
                      <a:pt x="378" y="420"/>
                    </a:lnTo>
                    <a:lnTo>
                      <a:pt x="376" y="422"/>
                    </a:lnTo>
                    <a:lnTo>
                      <a:pt x="376" y="424"/>
                    </a:lnTo>
                    <a:lnTo>
                      <a:pt x="375" y="424"/>
                    </a:lnTo>
                    <a:lnTo>
                      <a:pt x="375" y="425"/>
                    </a:lnTo>
                    <a:lnTo>
                      <a:pt x="373" y="425"/>
                    </a:lnTo>
                    <a:lnTo>
                      <a:pt x="371" y="425"/>
                    </a:lnTo>
                    <a:lnTo>
                      <a:pt x="371" y="424"/>
                    </a:lnTo>
                    <a:lnTo>
                      <a:pt x="371" y="422"/>
                    </a:lnTo>
                    <a:lnTo>
                      <a:pt x="373" y="420"/>
                    </a:lnTo>
                    <a:lnTo>
                      <a:pt x="373" y="417"/>
                    </a:lnTo>
                    <a:lnTo>
                      <a:pt x="373" y="415"/>
                    </a:lnTo>
                    <a:lnTo>
                      <a:pt x="373" y="413"/>
                    </a:lnTo>
                    <a:lnTo>
                      <a:pt x="373" y="412"/>
                    </a:lnTo>
                    <a:lnTo>
                      <a:pt x="375" y="412"/>
                    </a:lnTo>
                    <a:lnTo>
                      <a:pt x="376" y="410"/>
                    </a:lnTo>
                    <a:lnTo>
                      <a:pt x="380" y="410"/>
                    </a:lnTo>
                    <a:close/>
                    <a:moveTo>
                      <a:pt x="381" y="405"/>
                    </a:moveTo>
                    <a:lnTo>
                      <a:pt x="380" y="405"/>
                    </a:lnTo>
                    <a:lnTo>
                      <a:pt x="381" y="405"/>
                    </a:lnTo>
                    <a:close/>
                    <a:moveTo>
                      <a:pt x="395" y="386"/>
                    </a:moveTo>
                    <a:lnTo>
                      <a:pt x="393" y="386"/>
                    </a:lnTo>
                    <a:lnTo>
                      <a:pt x="395" y="386"/>
                    </a:lnTo>
                    <a:close/>
                    <a:moveTo>
                      <a:pt x="393" y="385"/>
                    </a:moveTo>
                    <a:lnTo>
                      <a:pt x="393" y="383"/>
                    </a:lnTo>
                    <a:lnTo>
                      <a:pt x="393" y="385"/>
                    </a:lnTo>
                    <a:close/>
                    <a:moveTo>
                      <a:pt x="491" y="339"/>
                    </a:moveTo>
                    <a:lnTo>
                      <a:pt x="493" y="342"/>
                    </a:lnTo>
                    <a:lnTo>
                      <a:pt x="491" y="342"/>
                    </a:lnTo>
                    <a:lnTo>
                      <a:pt x="491" y="341"/>
                    </a:lnTo>
                    <a:lnTo>
                      <a:pt x="491" y="339"/>
                    </a:lnTo>
                    <a:lnTo>
                      <a:pt x="490" y="339"/>
                    </a:lnTo>
                    <a:lnTo>
                      <a:pt x="488" y="339"/>
                    </a:lnTo>
                    <a:lnTo>
                      <a:pt x="488" y="337"/>
                    </a:lnTo>
                    <a:lnTo>
                      <a:pt x="491" y="337"/>
                    </a:lnTo>
                    <a:lnTo>
                      <a:pt x="491" y="339"/>
                    </a:lnTo>
                    <a:close/>
                    <a:moveTo>
                      <a:pt x="496" y="319"/>
                    </a:moveTo>
                    <a:lnTo>
                      <a:pt x="496" y="320"/>
                    </a:lnTo>
                    <a:lnTo>
                      <a:pt x="495" y="320"/>
                    </a:lnTo>
                    <a:lnTo>
                      <a:pt x="495" y="322"/>
                    </a:lnTo>
                    <a:lnTo>
                      <a:pt x="493" y="322"/>
                    </a:lnTo>
                    <a:lnTo>
                      <a:pt x="493" y="324"/>
                    </a:lnTo>
                    <a:lnTo>
                      <a:pt x="491" y="324"/>
                    </a:lnTo>
                    <a:lnTo>
                      <a:pt x="491" y="322"/>
                    </a:lnTo>
                    <a:lnTo>
                      <a:pt x="493" y="320"/>
                    </a:lnTo>
                    <a:lnTo>
                      <a:pt x="495" y="319"/>
                    </a:lnTo>
                    <a:lnTo>
                      <a:pt x="496" y="319"/>
                    </a:lnTo>
                    <a:close/>
                    <a:moveTo>
                      <a:pt x="273" y="14"/>
                    </a:moveTo>
                    <a:lnTo>
                      <a:pt x="281" y="12"/>
                    </a:lnTo>
                    <a:lnTo>
                      <a:pt x="288" y="10"/>
                    </a:lnTo>
                    <a:lnTo>
                      <a:pt x="297" y="9"/>
                    </a:lnTo>
                    <a:lnTo>
                      <a:pt x="312" y="3"/>
                    </a:lnTo>
                    <a:lnTo>
                      <a:pt x="327" y="0"/>
                    </a:lnTo>
                    <a:lnTo>
                      <a:pt x="327" y="2"/>
                    </a:lnTo>
                    <a:lnTo>
                      <a:pt x="329" y="9"/>
                    </a:lnTo>
                    <a:lnTo>
                      <a:pt x="330" y="17"/>
                    </a:lnTo>
                    <a:lnTo>
                      <a:pt x="332" y="20"/>
                    </a:lnTo>
                    <a:lnTo>
                      <a:pt x="334" y="27"/>
                    </a:lnTo>
                    <a:lnTo>
                      <a:pt x="334" y="36"/>
                    </a:lnTo>
                    <a:lnTo>
                      <a:pt x="336" y="39"/>
                    </a:lnTo>
                    <a:lnTo>
                      <a:pt x="336" y="41"/>
                    </a:lnTo>
                    <a:lnTo>
                      <a:pt x="337" y="41"/>
                    </a:lnTo>
                    <a:lnTo>
                      <a:pt x="337" y="42"/>
                    </a:lnTo>
                    <a:lnTo>
                      <a:pt x="341" y="46"/>
                    </a:lnTo>
                    <a:lnTo>
                      <a:pt x="342" y="47"/>
                    </a:lnTo>
                    <a:lnTo>
                      <a:pt x="342" y="51"/>
                    </a:lnTo>
                    <a:lnTo>
                      <a:pt x="344" y="53"/>
                    </a:lnTo>
                    <a:lnTo>
                      <a:pt x="342" y="56"/>
                    </a:lnTo>
                    <a:lnTo>
                      <a:pt x="346" y="68"/>
                    </a:lnTo>
                    <a:lnTo>
                      <a:pt x="346" y="70"/>
                    </a:lnTo>
                    <a:lnTo>
                      <a:pt x="344" y="71"/>
                    </a:lnTo>
                    <a:lnTo>
                      <a:pt x="342" y="75"/>
                    </a:lnTo>
                    <a:lnTo>
                      <a:pt x="342" y="80"/>
                    </a:lnTo>
                    <a:lnTo>
                      <a:pt x="344" y="86"/>
                    </a:lnTo>
                    <a:lnTo>
                      <a:pt x="344" y="90"/>
                    </a:lnTo>
                    <a:lnTo>
                      <a:pt x="346" y="90"/>
                    </a:lnTo>
                    <a:lnTo>
                      <a:pt x="346" y="92"/>
                    </a:lnTo>
                    <a:lnTo>
                      <a:pt x="347" y="98"/>
                    </a:lnTo>
                    <a:lnTo>
                      <a:pt x="347" y="100"/>
                    </a:lnTo>
                    <a:lnTo>
                      <a:pt x="349" y="102"/>
                    </a:lnTo>
                    <a:lnTo>
                      <a:pt x="351" y="108"/>
                    </a:lnTo>
                    <a:lnTo>
                      <a:pt x="352" y="110"/>
                    </a:lnTo>
                    <a:lnTo>
                      <a:pt x="354" y="112"/>
                    </a:lnTo>
                    <a:lnTo>
                      <a:pt x="354" y="114"/>
                    </a:lnTo>
                    <a:lnTo>
                      <a:pt x="354" y="115"/>
                    </a:lnTo>
                    <a:lnTo>
                      <a:pt x="354" y="117"/>
                    </a:lnTo>
                    <a:lnTo>
                      <a:pt x="354" y="122"/>
                    </a:lnTo>
                    <a:lnTo>
                      <a:pt x="352" y="125"/>
                    </a:lnTo>
                    <a:lnTo>
                      <a:pt x="354" y="131"/>
                    </a:lnTo>
                    <a:lnTo>
                      <a:pt x="356" y="132"/>
                    </a:lnTo>
                    <a:lnTo>
                      <a:pt x="356" y="127"/>
                    </a:lnTo>
                    <a:lnTo>
                      <a:pt x="358" y="127"/>
                    </a:lnTo>
                    <a:lnTo>
                      <a:pt x="361" y="125"/>
                    </a:lnTo>
                    <a:lnTo>
                      <a:pt x="366" y="132"/>
                    </a:lnTo>
                    <a:lnTo>
                      <a:pt x="366" y="134"/>
                    </a:lnTo>
                    <a:lnTo>
                      <a:pt x="366" y="136"/>
                    </a:lnTo>
                    <a:lnTo>
                      <a:pt x="369" y="149"/>
                    </a:lnTo>
                    <a:lnTo>
                      <a:pt x="371" y="154"/>
                    </a:lnTo>
                    <a:lnTo>
                      <a:pt x="373" y="163"/>
                    </a:lnTo>
                    <a:lnTo>
                      <a:pt x="376" y="180"/>
                    </a:lnTo>
                    <a:lnTo>
                      <a:pt x="378" y="188"/>
                    </a:lnTo>
                    <a:lnTo>
                      <a:pt x="380" y="198"/>
                    </a:lnTo>
                    <a:lnTo>
                      <a:pt x="380" y="202"/>
                    </a:lnTo>
                    <a:lnTo>
                      <a:pt x="381" y="205"/>
                    </a:lnTo>
                    <a:lnTo>
                      <a:pt x="383" y="205"/>
                    </a:lnTo>
                    <a:lnTo>
                      <a:pt x="383" y="217"/>
                    </a:lnTo>
                    <a:lnTo>
                      <a:pt x="383" y="229"/>
                    </a:lnTo>
                    <a:lnTo>
                      <a:pt x="383" y="244"/>
                    </a:lnTo>
                    <a:lnTo>
                      <a:pt x="383" y="269"/>
                    </a:lnTo>
                    <a:lnTo>
                      <a:pt x="385" y="273"/>
                    </a:lnTo>
                    <a:lnTo>
                      <a:pt x="388" y="293"/>
                    </a:lnTo>
                    <a:lnTo>
                      <a:pt x="390" y="300"/>
                    </a:lnTo>
                    <a:lnTo>
                      <a:pt x="391" y="308"/>
                    </a:lnTo>
                    <a:lnTo>
                      <a:pt x="393" y="313"/>
                    </a:lnTo>
                    <a:lnTo>
                      <a:pt x="393" y="320"/>
                    </a:lnTo>
                    <a:lnTo>
                      <a:pt x="395" y="325"/>
                    </a:lnTo>
                    <a:lnTo>
                      <a:pt x="395" y="327"/>
                    </a:lnTo>
                    <a:lnTo>
                      <a:pt x="395" y="329"/>
                    </a:lnTo>
                    <a:lnTo>
                      <a:pt x="395" y="330"/>
                    </a:lnTo>
                    <a:lnTo>
                      <a:pt x="397" y="335"/>
                    </a:lnTo>
                    <a:lnTo>
                      <a:pt x="398" y="342"/>
                    </a:lnTo>
                    <a:lnTo>
                      <a:pt x="403" y="349"/>
                    </a:lnTo>
                    <a:lnTo>
                      <a:pt x="402" y="351"/>
                    </a:lnTo>
                    <a:lnTo>
                      <a:pt x="397" y="356"/>
                    </a:lnTo>
                    <a:lnTo>
                      <a:pt x="397" y="357"/>
                    </a:lnTo>
                    <a:lnTo>
                      <a:pt x="395" y="357"/>
                    </a:lnTo>
                    <a:lnTo>
                      <a:pt x="391" y="363"/>
                    </a:lnTo>
                    <a:lnTo>
                      <a:pt x="395" y="366"/>
                    </a:lnTo>
                    <a:lnTo>
                      <a:pt x="395" y="368"/>
                    </a:lnTo>
                    <a:lnTo>
                      <a:pt x="397" y="369"/>
                    </a:lnTo>
                    <a:lnTo>
                      <a:pt x="398" y="369"/>
                    </a:lnTo>
                    <a:lnTo>
                      <a:pt x="398" y="373"/>
                    </a:lnTo>
                    <a:lnTo>
                      <a:pt x="398" y="374"/>
                    </a:lnTo>
                    <a:lnTo>
                      <a:pt x="397" y="374"/>
                    </a:lnTo>
                    <a:lnTo>
                      <a:pt x="397" y="376"/>
                    </a:lnTo>
                    <a:lnTo>
                      <a:pt x="397" y="378"/>
                    </a:lnTo>
                    <a:lnTo>
                      <a:pt x="395" y="378"/>
                    </a:lnTo>
                    <a:lnTo>
                      <a:pt x="395" y="380"/>
                    </a:lnTo>
                    <a:lnTo>
                      <a:pt x="393" y="381"/>
                    </a:lnTo>
                    <a:lnTo>
                      <a:pt x="393" y="383"/>
                    </a:lnTo>
                    <a:lnTo>
                      <a:pt x="393" y="385"/>
                    </a:lnTo>
                    <a:lnTo>
                      <a:pt x="393" y="386"/>
                    </a:lnTo>
                    <a:lnTo>
                      <a:pt x="393" y="388"/>
                    </a:lnTo>
                    <a:lnTo>
                      <a:pt x="393" y="386"/>
                    </a:lnTo>
                    <a:lnTo>
                      <a:pt x="391" y="386"/>
                    </a:lnTo>
                    <a:lnTo>
                      <a:pt x="391" y="388"/>
                    </a:lnTo>
                    <a:lnTo>
                      <a:pt x="391" y="390"/>
                    </a:lnTo>
                    <a:lnTo>
                      <a:pt x="393" y="390"/>
                    </a:lnTo>
                    <a:lnTo>
                      <a:pt x="395" y="391"/>
                    </a:lnTo>
                    <a:lnTo>
                      <a:pt x="395" y="390"/>
                    </a:lnTo>
                    <a:lnTo>
                      <a:pt x="395" y="388"/>
                    </a:lnTo>
                    <a:lnTo>
                      <a:pt x="397" y="386"/>
                    </a:lnTo>
                    <a:lnTo>
                      <a:pt x="397" y="385"/>
                    </a:lnTo>
                    <a:lnTo>
                      <a:pt x="400" y="385"/>
                    </a:lnTo>
                    <a:lnTo>
                      <a:pt x="400" y="383"/>
                    </a:lnTo>
                    <a:lnTo>
                      <a:pt x="402" y="381"/>
                    </a:lnTo>
                    <a:lnTo>
                      <a:pt x="402" y="380"/>
                    </a:lnTo>
                    <a:lnTo>
                      <a:pt x="403" y="380"/>
                    </a:lnTo>
                    <a:lnTo>
                      <a:pt x="405" y="378"/>
                    </a:lnTo>
                    <a:lnTo>
                      <a:pt x="407" y="378"/>
                    </a:lnTo>
                    <a:lnTo>
                      <a:pt x="408" y="378"/>
                    </a:lnTo>
                    <a:lnTo>
                      <a:pt x="408" y="376"/>
                    </a:lnTo>
                    <a:lnTo>
                      <a:pt x="408" y="374"/>
                    </a:lnTo>
                    <a:lnTo>
                      <a:pt x="410" y="373"/>
                    </a:lnTo>
                    <a:lnTo>
                      <a:pt x="410" y="374"/>
                    </a:lnTo>
                    <a:lnTo>
                      <a:pt x="412" y="374"/>
                    </a:lnTo>
                    <a:lnTo>
                      <a:pt x="413" y="374"/>
                    </a:lnTo>
                    <a:lnTo>
                      <a:pt x="415" y="374"/>
                    </a:lnTo>
                    <a:lnTo>
                      <a:pt x="415" y="373"/>
                    </a:lnTo>
                    <a:lnTo>
                      <a:pt x="415" y="371"/>
                    </a:lnTo>
                    <a:lnTo>
                      <a:pt x="417" y="373"/>
                    </a:lnTo>
                    <a:lnTo>
                      <a:pt x="419" y="373"/>
                    </a:lnTo>
                    <a:lnTo>
                      <a:pt x="422" y="373"/>
                    </a:lnTo>
                    <a:lnTo>
                      <a:pt x="425" y="373"/>
                    </a:lnTo>
                    <a:lnTo>
                      <a:pt x="430" y="369"/>
                    </a:lnTo>
                    <a:lnTo>
                      <a:pt x="430" y="368"/>
                    </a:lnTo>
                    <a:lnTo>
                      <a:pt x="430" y="366"/>
                    </a:lnTo>
                    <a:lnTo>
                      <a:pt x="432" y="366"/>
                    </a:lnTo>
                    <a:lnTo>
                      <a:pt x="434" y="364"/>
                    </a:lnTo>
                    <a:lnTo>
                      <a:pt x="436" y="366"/>
                    </a:lnTo>
                    <a:lnTo>
                      <a:pt x="439" y="364"/>
                    </a:lnTo>
                    <a:lnTo>
                      <a:pt x="441" y="364"/>
                    </a:lnTo>
                    <a:lnTo>
                      <a:pt x="444" y="364"/>
                    </a:lnTo>
                    <a:lnTo>
                      <a:pt x="446" y="363"/>
                    </a:lnTo>
                    <a:lnTo>
                      <a:pt x="449" y="361"/>
                    </a:lnTo>
                    <a:lnTo>
                      <a:pt x="452" y="361"/>
                    </a:lnTo>
                    <a:lnTo>
                      <a:pt x="452" y="359"/>
                    </a:lnTo>
                    <a:lnTo>
                      <a:pt x="456" y="357"/>
                    </a:lnTo>
                    <a:lnTo>
                      <a:pt x="458" y="357"/>
                    </a:lnTo>
                    <a:lnTo>
                      <a:pt x="459" y="357"/>
                    </a:lnTo>
                    <a:lnTo>
                      <a:pt x="461" y="357"/>
                    </a:lnTo>
                    <a:lnTo>
                      <a:pt x="463" y="356"/>
                    </a:lnTo>
                    <a:lnTo>
                      <a:pt x="464" y="354"/>
                    </a:lnTo>
                    <a:lnTo>
                      <a:pt x="464" y="352"/>
                    </a:lnTo>
                    <a:lnTo>
                      <a:pt x="466" y="351"/>
                    </a:lnTo>
                    <a:lnTo>
                      <a:pt x="469" y="349"/>
                    </a:lnTo>
                    <a:lnTo>
                      <a:pt x="469" y="347"/>
                    </a:lnTo>
                    <a:lnTo>
                      <a:pt x="469" y="346"/>
                    </a:lnTo>
                    <a:lnTo>
                      <a:pt x="471" y="344"/>
                    </a:lnTo>
                    <a:lnTo>
                      <a:pt x="473" y="344"/>
                    </a:lnTo>
                    <a:lnTo>
                      <a:pt x="474" y="339"/>
                    </a:lnTo>
                    <a:lnTo>
                      <a:pt x="476" y="339"/>
                    </a:lnTo>
                    <a:lnTo>
                      <a:pt x="478" y="335"/>
                    </a:lnTo>
                    <a:lnTo>
                      <a:pt x="480" y="335"/>
                    </a:lnTo>
                    <a:lnTo>
                      <a:pt x="481" y="335"/>
                    </a:lnTo>
                    <a:lnTo>
                      <a:pt x="480" y="337"/>
                    </a:lnTo>
                    <a:lnTo>
                      <a:pt x="480" y="339"/>
                    </a:lnTo>
                    <a:lnTo>
                      <a:pt x="478" y="341"/>
                    </a:lnTo>
                    <a:lnTo>
                      <a:pt x="478" y="339"/>
                    </a:lnTo>
                    <a:lnTo>
                      <a:pt x="476" y="339"/>
                    </a:lnTo>
                    <a:lnTo>
                      <a:pt x="476" y="341"/>
                    </a:lnTo>
                    <a:lnTo>
                      <a:pt x="478" y="342"/>
                    </a:lnTo>
                    <a:lnTo>
                      <a:pt x="480" y="344"/>
                    </a:lnTo>
                    <a:lnTo>
                      <a:pt x="480" y="342"/>
                    </a:lnTo>
                    <a:lnTo>
                      <a:pt x="480" y="344"/>
                    </a:lnTo>
                    <a:lnTo>
                      <a:pt x="481" y="346"/>
                    </a:lnTo>
                    <a:lnTo>
                      <a:pt x="483" y="346"/>
                    </a:lnTo>
                    <a:lnTo>
                      <a:pt x="485" y="346"/>
                    </a:lnTo>
                    <a:lnTo>
                      <a:pt x="486" y="346"/>
                    </a:lnTo>
                    <a:lnTo>
                      <a:pt x="488" y="346"/>
                    </a:lnTo>
                    <a:lnTo>
                      <a:pt x="488" y="344"/>
                    </a:lnTo>
                    <a:lnTo>
                      <a:pt x="490" y="344"/>
                    </a:lnTo>
                    <a:lnTo>
                      <a:pt x="490" y="346"/>
                    </a:lnTo>
                    <a:lnTo>
                      <a:pt x="491" y="347"/>
                    </a:lnTo>
                    <a:lnTo>
                      <a:pt x="493" y="347"/>
                    </a:lnTo>
                    <a:lnTo>
                      <a:pt x="493" y="349"/>
                    </a:lnTo>
                    <a:lnTo>
                      <a:pt x="493" y="347"/>
                    </a:lnTo>
                    <a:lnTo>
                      <a:pt x="495" y="347"/>
                    </a:lnTo>
                    <a:lnTo>
                      <a:pt x="495" y="346"/>
                    </a:lnTo>
                    <a:lnTo>
                      <a:pt x="496" y="346"/>
                    </a:lnTo>
                    <a:lnTo>
                      <a:pt x="495" y="346"/>
                    </a:lnTo>
                    <a:lnTo>
                      <a:pt x="495" y="344"/>
                    </a:lnTo>
                    <a:lnTo>
                      <a:pt x="496" y="344"/>
                    </a:lnTo>
                    <a:lnTo>
                      <a:pt x="498" y="344"/>
                    </a:lnTo>
                    <a:lnTo>
                      <a:pt x="498" y="342"/>
                    </a:lnTo>
                    <a:lnTo>
                      <a:pt x="500" y="341"/>
                    </a:lnTo>
                    <a:lnTo>
                      <a:pt x="500" y="339"/>
                    </a:lnTo>
                    <a:lnTo>
                      <a:pt x="502" y="337"/>
                    </a:lnTo>
                    <a:lnTo>
                      <a:pt x="503" y="337"/>
                    </a:lnTo>
                    <a:lnTo>
                      <a:pt x="505" y="337"/>
                    </a:lnTo>
                    <a:lnTo>
                      <a:pt x="507" y="337"/>
                    </a:lnTo>
                    <a:lnTo>
                      <a:pt x="505" y="339"/>
                    </a:lnTo>
                    <a:lnTo>
                      <a:pt x="503" y="341"/>
                    </a:lnTo>
                    <a:lnTo>
                      <a:pt x="502" y="342"/>
                    </a:lnTo>
                    <a:lnTo>
                      <a:pt x="496" y="346"/>
                    </a:lnTo>
                    <a:lnTo>
                      <a:pt x="493" y="351"/>
                    </a:lnTo>
                    <a:lnTo>
                      <a:pt x="478" y="364"/>
                    </a:lnTo>
                    <a:lnTo>
                      <a:pt x="474" y="368"/>
                    </a:lnTo>
                    <a:lnTo>
                      <a:pt x="468" y="371"/>
                    </a:lnTo>
                    <a:lnTo>
                      <a:pt x="459" y="380"/>
                    </a:lnTo>
                    <a:lnTo>
                      <a:pt x="458" y="380"/>
                    </a:lnTo>
                    <a:lnTo>
                      <a:pt x="452" y="383"/>
                    </a:lnTo>
                    <a:lnTo>
                      <a:pt x="449" y="386"/>
                    </a:lnTo>
                    <a:lnTo>
                      <a:pt x="444" y="391"/>
                    </a:lnTo>
                    <a:lnTo>
                      <a:pt x="442" y="393"/>
                    </a:lnTo>
                    <a:lnTo>
                      <a:pt x="437" y="396"/>
                    </a:lnTo>
                    <a:lnTo>
                      <a:pt x="434" y="398"/>
                    </a:lnTo>
                    <a:lnTo>
                      <a:pt x="432" y="400"/>
                    </a:lnTo>
                    <a:lnTo>
                      <a:pt x="430" y="400"/>
                    </a:lnTo>
                    <a:lnTo>
                      <a:pt x="427" y="400"/>
                    </a:lnTo>
                    <a:lnTo>
                      <a:pt x="425" y="400"/>
                    </a:lnTo>
                    <a:lnTo>
                      <a:pt x="422" y="402"/>
                    </a:lnTo>
                    <a:lnTo>
                      <a:pt x="420" y="403"/>
                    </a:lnTo>
                    <a:lnTo>
                      <a:pt x="419" y="405"/>
                    </a:lnTo>
                    <a:lnTo>
                      <a:pt x="412" y="408"/>
                    </a:lnTo>
                    <a:lnTo>
                      <a:pt x="410" y="408"/>
                    </a:lnTo>
                    <a:lnTo>
                      <a:pt x="407" y="410"/>
                    </a:lnTo>
                    <a:lnTo>
                      <a:pt x="403" y="410"/>
                    </a:lnTo>
                    <a:lnTo>
                      <a:pt x="400" y="410"/>
                    </a:lnTo>
                    <a:lnTo>
                      <a:pt x="398" y="412"/>
                    </a:lnTo>
                    <a:lnTo>
                      <a:pt x="397" y="412"/>
                    </a:lnTo>
                    <a:lnTo>
                      <a:pt x="393" y="415"/>
                    </a:lnTo>
                    <a:lnTo>
                      <a:pt x="390" y="417"/>
                    </a:lnTo>
                    <a:lnTo>
                      <a:pt x="390" y="415"/>
                    </a:lnTo>
                    <a:lnTo>
                      <a:pt x="388" y="415"/>
                    </a:lnTo>
                    <a:lnTo>
                      <a:pt x="386" y="415"/>
                    </a:lnTo>
                    <a:lnTo>
                      <a:pt x="385" y="415"/>
                    </a:lnTo>
                    <a:lnTo>
                      <a:pt x="385" y="413"/>
                    </a:lnTo>
                    <a:lnTo>
                      <a:pt x="383" y="413"/>
                    </a:lnTo>
                    <a:lnTo>
                      <a:pt x="383" y="412"/>
                    </a:lnTo>
                    <a:lnTo>
                      <a:pt x="381" y="412"/>
                    </a:lnTo>
                    <a:lnTo>
                      <a:pt x="381" y="410"/>
                    </a:lnTo>
                    <a:lnTo>
                      <a:pt x="383" y="410"/>
                    </a:lnTo>
                    <a:lnTo>
                      <a:pt x="383" y="408"/>
                    </a:lnTo>
                    <a:lnTo>
                      <a:pt x="383" y="407"/>
                    </a:lnTo>
                    <a:lnTo>
                      <a:pt x="381" y="405"/>
                    </a:lnTo>
                    <a:lnTo>
                      <a:pt x="381" y="403"/>
                    </a:lnTo>
                    <a:lnTo>
                      <a:pt x="381" y="398"/>
                    </a:lnTo>
                    <a:lnTo>
                      <a:pt x="381" y="396"/>
                    </a:lnTo>
                    <a:lnTo>
                      <a:pt x="381" y="395"/>
                    </a:lnTo>
                    <a:lnTo>
                      <a:pt x="383" y="388"/>
                    </a:lnTo>
                    <a:lnTo>
                      <a:pt x="383" y="386"/>
                    </a:lnTo>
                    <a:lnTo>
                      <a:pt x="383" y="385"/>
                    </a:lnTo>
                    <a:lnTo>
                      <a:pt x="383" y="383"/>
                    </a:lnTo>
                    <a:lnTo>
                      <a:pt x="383" y="374"/>
                    </a:lnTo>
                    <a:lnTo>
                      <a:pt x="381" y="374"/>
                    </a:lnTo>
                    <a:lnTo>
                      <a:pt x="373" y="371"/>
                    </a:lnTo>
                    <a:lnTo>
                      <a:pt x="369" y="369"/>
                    </a:lnTo>
                    <a:lnTo>
                      <a:pt x="361" y="368"/>
                    </a:lnTo>
                    <a:lnTo>
                      <a:pt x="359" y="366"/>
                    </a:lnTo>
                    <a:lnTo>
                      <a:pt x="349" y="363"/>
                    </a:lnTo>
                    <a:lnTo>
                      <a:pt x="347" y="363"/>
                    </a:lnTo>
                    <a:lnTo>
                      <a:pt x="344" y="359"/>
                    </a:lnTo>
                    <a:lnTo>
                      <a:pt x="327" y="354"/>
                    </a:lnTo>
                    <a:lnTo>
                      <a:pt x="327" y="352"/>
                    </a:lnTo>
                    <a:lnTo>
                      <a:pt x="322" y="347"/>
                    </a:lnTo>
                    <a:lnTo>
                      <a:pt x="319" y="347"/>
                    </a:lnTo>
                    <a:lnTo>
                      <a:pt x="314" y="349"/>
                    </a:lnTo>
                    <a:lnTo>
                      <a:pt x="312" y="347"/>
                    </a:lnTo>
                    <a:lnTo>
                      <a:pt x="310" y="346"/>
                    </a:lnTo>
                    <a:lnTo>
                      <a:pt x="308" y="346"/>
                    </a:lnTo>
                    <a:lnTo>
                      <a:pt x="305" y="344"/>
                    </a:lnTo>
                    <a:lnTo>
                      <a:pt x="302" y="339"/>
                    </a:lnTo>
                    <a:lnTo>
                      <a:pt x="300" y="335"/>
                    </a:lnTo>
                    <a:lnTo>
                      <a:pt x="298" y="334"/>
                    </a:lnTo>
                    <a:lnTo>
                      <a:pt x="300" y="334"/>
                    </a:lnTo>
                    <a:lnTo>
                      <a:pt x="297" y="322"/>
                    </a:lnTo>
                    <a:lnTo>
                      <a:pt x="293" y="317"/>
                    </a:lnTo>
                    <a:lnTo>
                      <a:pt x="292" y="315"/>
                    </a:lnTo>
                    <a:lnTo>
                      <a:pt x="290" y="313"/>
                    </a:lnTo>
                    <a:lnTo>
                      <a:pt x="288" y="313"/>
                    </a:lnTo>
                    <a:lnTo>
                      <a:pt x="281" y="313"/>
                    </a:lnTo>
                    <a:lnTo>
                      <a:pt x="280" y="308"/>
                    </a:lnTo>
                    <a:lnTo>
                      <a:pt x="278" y="307"/>
                    </a:lnTo>
                    <a:lnTo>
                      <a:pt x="275" y="303"/>
                    </a:lnTo>
                    <a:lnTo>
                      <a:pt x="273" y="303"/>
                    </a:lnTo>
                    <a:lnTo>
                      <a:pt x="268" y="305"/>
                    </a:lnTo>
                    <a:lnTo>
                      <a:pt x="266" y="305"/>
                    </a:lnTo>
                    <a:lnTo>
                      <a:pt x="264" y="305"/>
                    </a:lnTo>
                    <a:lnTo>
                      <a:pt x="236" y="312"/>
                    </a:lnTo>
                    <a:lnTo>
                      <a:pt x="227" y="313"/>
                    </a:lnTo>
                    <a:lnTo>
                      <a:pt x="225" y="313"/>
                    </a:lnTo>
                    <a:lnTo>
                      <a:pt x="214" y="317"/>
                    </a:lnTo>
                    <a:lnTo>
                      <a:pt x="212" y="317"/>
                    </a:lnTo>
                    <a:lnTo>
                      <a:pt x="205" y="319"/>
                    </a:lnTo>
                    <a:lnTo>
                      <a:pt x="200" y="319"/>
                    </a:lnTo>
                    <a:lnTo>
                      <a:pt x="185" y="322"/>
                    </a:lnTo>
                    <a:lnTo>
                      <a:pt x="183" y="322"/>
                    </a:lnTo>
                    <a:lnTo>
                      <a:pt x="178" y="324"/>
                    </a:lnTo>
                    <a:lnTo>
                      <a:pt x="176" y="324"/>
                    </a:lnTo>
                    <a:lnTo>
                      <a:pt x="175" y="324"/>
                    </a:lnTo>
                    <a:lnTo>
                      <a:pt x="173" y="325"/>
                    </a:lnTo>
                    <a:lnTo>
                      <a:pt x="166" y="325"/>
                    </a:lnTo>
                    <a:lnTo>
                      <a:pt x="142" y="330"/>
                    </a:lnTo>
                    <a:lnTo>
                      <a:pt x="136" y="332"/>
                    </a:lnTo>
                    <a:lnTo>
                      <a:pt x="127" y="334"/>
                    </a:lnTo>
                    <a:lnTo>
                      <a:pt x="124" y="334"/>
                    </a:lnTo>
                    <a:lnTo>
                      <a:pt x="122" y="335"/>
                    </a:lnTo>
                    <a:lnTo>
                      <a:pt x="110" y="337"/>
                    </a:lnTo>
                    <a:lnTo>
                      <a:pt x="105" y="337"/>
                    </a:lnTo>
                    <a:lnTo>
                      <a:pt x="100" y="339"/>
                    </a:lnTo>
                    <a:lnTo>
                      <a:pt x="93" y="341"/>
                    </a:lnTo>
                    <a:lnTo>
                      <a:pt x="76" y="344"/>
                    </a:lnTo>
                    <a:lnTo>
                      <a:pt x="59" y="347"/>
                    </a:lnTo>
                    <a:lnTo>
                      <a:pt x="56" y="347"/>
                    </a:lnTo>
                    <a:lnTo>
                      <a:pt x="48" y="349"/>
                    </a:lnTo>
                    <a:lnTo>
                      <a:pt x="19" y="354"/>
                    </a:lnTo>
                    <a:lnTo>
                      <a:pt x="17" y="354"/>
                    </a:lnTo>
                    <a:lnTo>
                      <a:pt x="14" y="354"/>
                    </a:lnTo>
                    <a:lnTo>
                      <a:pt x="5" y="356"/>
                    </a:lnTo>
                    <a:lnTo>
                      <a:pt x="2" y="344"/>
                    </a:lnTo>
                    <a:lnTo>
                      <a:pt x="2" y="342"/>
                    </a:lnTo>
                    <a:lnTo>
                      <a:pt x="2" y="341"/>
                    </a:lnTo>
                    <a:lnTo>
                      <a:pt x="2" y="339"/>
                    </a:lnTo>
                    <a:lnTo>
                      <a:pt x="0" y="334"/>
                    </a:lnTo>
                    <a:lnTo>
                      <a:pt x="0" y="332"/>
                    </a:lnTo>
                    <a:lnTo>
                      <a:pt x="0" y="330"/>
                    </a:lnTo>
                    <a:lnTo>
                      <a:pt x="4" y="329"/>
                    </a:lnTo>
                    <a:lnTo>
                      <a:pt x="7" y="325"/>
                    </a:lnTo>
                    <a:lnTo>
                      <a:pt x="9" y="322"/>
                    </a:lnTo>
                    <a:lnTo>
                      <a:pt x="12" y="320"/>
                    </a:lnTo>
                    <a:lnTo>
                      <a:pt x="14" y="319"/>
                    </a:lnTo>
                    <a:lnTo>
                      <a:pt x="15" y="315"/>
                    </a:lnTo>
                    <a:lnTo>
                      <a:pt x="17" y="315"/>
                    </a:lnTo>
                    <a:lnTo>
                      <a:pt x="17" y="313"/>
                    </a:lnTo>
                    <a:lnTo>
                      <a:pt x="19" y="310"/>
                    </a:lnTo>
                    <a:lnTo>
                      <a:pt x="20" y="308"/>
                    </a:lnTo>
                    <a:lnTo>
                      <a:pt x="20" y="307"/>
                    </a:lnTo>
                    <a:lnTo>
                      <a:pt x="22" y="307"/>
                    </a:lnTo>
                    <a:lnTo>
                      <a:pt x="24" y="305"/>
                    </a:lnTo>
                    <a:lnTo>
                      <a:pt x="26" y="303"/>
                    </a:lnTo>
                    <a:lnTo>
                      <a:pt x="26" y="302"/>
                    </a:lnTo>
                    <a:lnTo>
                      <a:pt x="27" y="302"/>
                    </a:lnTo>
                    <a:lnTo>
                      <a:pt x="29" y="300"/>
                    </a:lnTo>
                    <a:lnTo>
                      <a:pt x="31" y="300"/>
                    </a:lnTo>
                    <a:lnTo>
                      <a:pt x="32" y="298"/>
                    </a:lnTo>
                    <a:lnTo>
                      <a:pt x="34" y="297"/>
                    </a:lnTo>
                    <a:lnTo>
                      <a:pt x="34" y="295"/>
                    </a:lnTo>
                    <a:lnTo>
                      <a:pt x="34" y="293"/>
                    </a:lnTo>
                    <a:lnTo>
                      <a:pt x="36" y="290"/>
                    </a:lnTo>
                    <a:lnTo>
                      <a:pt x="36" y="286"/>
                    </a:lnTo>
                    <a:lnTo>
                      <a:pt x="37" y="285"/>
                    </a:lnTo>
                    <a:lnTo>
                      <a:pt x="37" y="283"/>
                    </a:lnTo>
                    <a:lnTo>
                      <a:pt x="39" y="283"/>
                    </a:lnTo>
                    <a:lnTo>
                      <a:pt x="43" y="280"/>
                    </a:lnTo>
                    <a:lnTo>
                      <a:pt x="44" y="280"/>
                    </a:lnTo>
                    <a:lnTo>
                      <a:pt x="46" y="274"/>
                    </a:lnTo>
                    <a:lnTo>
                      <a:pt x="48" y="274"/>
                    </a:lnTo>
                    <a:lnTo>
                      <a:pt x="48" y="273"/>
                    </a:lnTo>
                    <a:lnTo>
                      <a:pt x="46" y="273"/>
                    </a:lnTo>
                    <a:lnTo>
                      <a:pt x="46" y="271"/>
                    </a:lnTo>
                    <a:lnTo>
                      <a:pt x="46" y="269"/>
                    </a:lnTo>
                    <a:lnTo>
                      <a:pt x="46" y="268"/>
                    </a:lnTo>
                    <a:lnTo>
                      <a:pt x="44" y="268"/>
                    </a:lnTo>
                    <a:lnTo>
                      <a:pt x="44" y="266"/>
                    </a:lnTo>
                    <a:lnTo>
                      <a:pt x="43" y="264"/>
                    </a:lnTo>
                    <a:lnTo>
                      <a:pt x="41" y="264"/>
                    </a:lnTo>
                    <a:lnTo>
                      <a:pt x="43" y="264"/>
                    </a:lnTo>
                    <a:lnTo>
                      <a:pt x="41" y="261"/>
                    </a:lnTo>
                    <a:lnTo>
                      <a:pt x="41" y="259"/>
                    </a:lnTo>
                    <a:lnTo>
                      <a:pt x="39" y="259"/>
                    </a:lnTo>
                    <a:lnTo>
                      <a:pt x="37" y="258"/>
                    </a:lnTo>
                    <a:lnTo>
                      <a:pt x="34" y="258"/>
                    </a:lnTo>
                    <a:lnTo>
                      <a:pt x="34" y="256"/>
                    </a:lnTo>
                    <a:lnTo>
                      <a:pt x="32" y="249"/>
                    </a:lnTo>
                    <a:lnTo>
                      <a:pt x="31" y="249"/>
                    </a:lnTo>
                    <a:lnTo>
                      <a:pt x="29" y="249"/>
                    </a:lnTo>
                    <a:lnTo>
                      <a:pt x="29" y="247"/>
                    </a:lnTo>
                    <a:lnTo>
                      <a:pt x="29" y="244"/>
                    </a:lnTo>
                    <a:lnTo>
                      <a:pt x="29" y="242"/>
                    </a:lnTo>
                    <a:lnTo>
                      <a:pt x="27" y="234"/>
                    </a:lnTo>
                    <a:lnTo>
                      <a:pt x="26" y="232"/>
                    </a:lnTo>
                    <a:lnTo>
                      <a:pt x="29" y="230"/>
                    </a:lnTo>
                    <a:lnTo>
                      <a:pt x="31" y="229"/>
                    </a:lnTo>
                    <a:lnTo>
                      <a:pt x="34" y="227"/>
                    </a:lnTo>
                    <a:lnTo>
                      <a:pt x="37" y="225"/>
                    </a:lnTo>
                    <a:lnTo>
                      <a:pt x="39" y="224"/>
                    </a:lnTo>
                    <a:lnTo>
                      <a:pt x="43" y="222"/>
                    </a:lnTo>
                    <a:lnTo>
                      <a:pt x="44" y="222"/>
                    </a:lnTo>
                    <a:lnTo>
                      <a:pt x="48" y="220"/>
                    </a:lnTo>
                    <a:lnTo>
                      <a:pt x="51" y="219"/>
                    </a:lnTo>
                    <a:lnTo>
                      <a:pt x="54" y="217"/>
                    </a:lnTo>
                    <a:lnTo>
                      <a:pt x="58" y="215"/>
                    </a:lnTo>
                    <a:lnTo>
                      <a:pt x="59" y="215"/>
                    </a:lnTo>
                    <a:lnTo>
                      <a:pt x="66" y="214"/>
                    </a:lnTo>
                    <a:lnTo>
                      <a:pt x="73" y="212"/>
                    </a:lnTo>
                    <a:lnTo>
                      <a:pt x="75" y="212"/>
                    </a:lnTo>
                    <a:lnTo>
                      <a:pt x="80" y="212"/>
                    </a:lnTo>
                    <a:lnTo>
                      <a:pt x="81" y="210"/>
                    </a:lnTo>
                    <a:lnTo>
                      <a:pt x="87" y="210"/>
                    </a:lnTo>
                    <a:lnTo>
                      <a:pt x="88" y="210"/>
                    </a:lnTo>
                    <a:lnTo>
                      <a:pt x="90" y="210"/>
                    </a:lnTo>
                    <a:lnTo>
                      <a:pt x="93" y="210"/>
                    </a:lnTo>
                    <a:lnTo>
                      <a:pt x="95" y="210"/>
                    </a:lnTo>
                    <a:lnTo>
                      <a:pt x="98" y="210"/>
                    </a:lnTo>
                    <a:lnTo>
                      <a:pt x="100" y="210"/>
                    </a:lnTo>
                    <a:lnTo>
                      <a:pt x="102" y="210"/>
                    </a:lnTo>
                    <a:lnTo>
                      <a:pt x="103" y="210"/>
                    </a:lnTo>
                    <a:lnTo>
                      <a:pt x="105" y="210"/>
                    </a:lnTo>
                    <a:lnTo>
                      <a:pt x="107" y="212"/>
                    </a:lnTo>
                    <a:lnTo>
                      <a:pt x="110" y="214"/>
                    </a:lnTo>
                    <a:lnTo>
                      <a:pt x="112" y="215"/>
                    </a:lnTo>
                    <a:lnTo>
                      <a:pt x="114" y="215"/>
                    </a:lnTo>
                    <a:lnTo>
                      <a:pt x="115" y="217"/>
                    </a:lnTo>
                    <a:lnTo>
                      <a:pt x="117" y="217"/>
                    </a:lnTo>
                    <a:lnTo>
                      <a:pt x="119" y="217"/>
                    </a:lnTo>
                    <a:lnTo>
                      <a:pt x="120" y="215"/>
                    </a:lnTo>
                    <a:lnTo>
                      <a:pt x="124" y="214"/>
                    </a:lnTo>
                    <a:lnTo>
                      <a:pt x="124" y="212"/>
                    </a:lnTo>
                    <a:lnTo>
                      <a:pt x="126" y="212"/>
                    </a:lnTo>
                    <a:lnTo>
                      <a:pt x="127" y="212"/>
                    </a:lnTo>
                    <a:lnTo>
                      <a:pt x="129" y="210"/>
                    </a:lnTo>
                    <a:lnTo>
                      <a:pt x="131" y="210"/>
                    </a:lnTo>
                    <a:lnTo>
                      <a:pt x="134" y="210"/>
                    </a:lnTo>
                    <a:lnTo>
                      <a:pt x="136" y="208"/>
                    </a:lnTo>
                    <a:lnTo>
                      <a:pt x="139" y="208"/>
                    </a:lnTo>
                    <a:lnTo>
                      <a:pt x="141" y="207"/>
                    </a:lnTo>
                    <a:lnTo>
                      <a:pt x="142" y="207"/>
                    </a:lnTo>
                    <a:lnTo>
                      <a:pt x="146" y="207"/>
                    </a:lnTo>
                    <a:lnTo>
                      <a:pt x="148" y="208"/>
                    </a:lnTo>
                    <a:lnTo>
                      <a:pt x="149" y="207"/>
                    </a:lnTo>
                    <a:lnTo>
                      <a:pt x="151" y="207"/>
                    </a:lnTo>
                    <a:lnTo>
                      <a:pt x="153" y="207"/>
                    </a:lnTo>
                    <a:lnTo>
                      <a:pt x="154" y="205"/>
                    </a:lnTo>
                    <a:lnTo>
                      <a:pt x="154" y="203"/>
                    </a:lnTo>
                    <a:lnTo>
                      <a:pt x="156" y="203"/>
                    </a:lnTo>
                    <a:lnTo>
                      <a:pt x="158" y="203"/>
                    </a:lnTo>
                    <a:lnTo>
                      <a:pt x="158" y="202"/>
                    </a:lnTo>
                    <a:lnTo>
                      <a:pt x="161" y="202"/>
                    </a:lnTo>
                    <a:lnTo>
                      <a:pt x="163" y="200"/>
                    </a:lnTo>
                    <a:lnTo>
                      <a:pt x="163" y="198"/>
                    </a:lnTo>
                    <a:lnTo>
                      <a:pt x="164" y="197"/>
                    </a:lnTo>
                    <a:lnTo>
                      <a:pt x="166" y="197"/>
                    </a:lnTo>
                    <a:lnTo>
                      <a:pt x="168" y="195"/>
                    </a:lnTo>
                    <a:lnTo>
                      <a:pt x="168" y="191"/>
                    </a:lnTo>
                    <a:lnTo>
                      <a:pt x="168" y="190"/>
                    </a:lnTo>
                    <a:lnTo>
                      <a:pt x="170" y="188"/>
                    </a:lnTo>
                    <a:lnTo>
                      <a:pt x="171" y="185"/>
                    </a:lnTo>
                    <a:lnTo>
                      <a:pt x="173" y="185"/>
                    </a:lnTo>
                    <a:lnTo>
                      <a:pt x="175" y="183"/>
                    </a:lnTo>
                    <a:lnTo>
                      <a:pt x="176" y="181"/>
                    </a:lnTo>
                    <a:lnTo>
                      <a:pt x="176" y="180"/>
                    </a:lnTo>
                    <a:lnTo>
                      <a:pt x="178" y="178"/>
                    </a:lnTo>
                    <a:lnTo>
                      <a:pt x="180" y="176"/>
                    </a:lnTo>
                    <a:lnTo>
                      <a:pt x="181" y="176"/>
                    </a:lnTo>
                    <a:lnTo>
                      <a:pt x="183" y="176"/>
                    </a:lnTo>
                    <a:lnTo>
                      <a:pt x="185" y="176"/>
                    </a:lnTo>
                    <a:lnTo>
                      <a:pt x="186" y="176"/>
                    </a:lnTo>
                    <a:lnTo>
                      <a:pt x="188" y="175"/>
                    </a:lnTo>
                    <a:lnTo>
                      <a:pt x="190" y="175"/>
                    </a:lnTo>
                    <a:lnTo>
                      <a:pt x="190" y="173"/>
                    </a:lnTo>
                    <a:lnTo>
                      <a:pt x="190" y="171"/>
                    </a:lnTo>
                    <a:lnTo>
                      <a:pt x="192" y="169"/>
                    </a:lnTo>
                    <a:lnTo>
                      <a:pt x="190" y="168"/>
                    </a:lnTo>
                    <a:lnTo>
                      <a:pt x="190" y="163"/>
                    </a:lnTo>
                    <a:lnTo>
                      <a:pt x="188" y="159"/>
                    </a:lnTo>
                    <a:lnTo>
                      <a:pt x="188" y="156"/>
                    </a:lnTo>
                    <a:lnTo>
                      <a:pt x="186" y="153"/>
                    </a:lnTo>
                    <a:lnTo>
                      <a:pt x="185" y="149"/>
                    </a:lnTo>
                    <a:lnTo>
                      <a:pt x="183" y="147"/>
                    </a:lnTo>
                    <a:lnTo>
                      <a:pt x="181" y="146"/>
                    </a:lnTo>
                    <a:lnTo>
                      <a:pt x="180" y="144"/>
                    </a:lnTo>
                    <a:lnTo>
                      <a:pt x="181" y="144"/>
                    </a:lnTo>
                    <a:lnTo>
                      <a:pt x="181" y="142"/>
                    </a:lnTo>
                    <a:lnTo>
                      <a:pt x="183" y="142"/>
                    </a:lnTo>
                    <a:lnTo>
                      <a:pt x="185" y="142"/>
                    </a:lnTo>
                    <a:lnTo>
                      <a:pt x="186" y="141"/>
                    </a:lnTo>
                    <a:lnTo>
                      <a:pt x="188" y="139"/>
                    </a:lnTo>
                    <a:lnTo>
                      <a:pt x="188" y="137"/>
                    </a:lnTo>
                    <a:lnTo>
                      <a:pt x="188" y="136"/>
                    </a:lnTo>
                    <a:lnTo>
                      <a:pt x="188" y="134"/>
                    </a:lnTo>
                    <a:lnTo>
                      <a:pt x="186" y="132"/>
                    </a:lnTo>
                    <a:lnTo>
                      <a:pt x="185" y="134"/>
                    </a:lnTo>
                    <a:lnTo>
                      <a:pt x="185" y="132"/>
                    </a:lnTo>
                    <a:lnTo>
                      <a:pt x="181" y="132"/>
                    </a:lnTo>
                    <a:lnTo>
                      <a:pt x="180" y="132"/>
                    </a:lnTo>
                    <a:lnTo>
                      <a:pt x="180" y="134"/>
                    </a:lnTo>
                    <a:lnTo>
                      <a:pt x="180" y="132"/>
                    </a:lnTo>
                    <a:lnTo>
                      <a:pt x="178" y="132"/>
                    </a:lnTo>
                    <a:lnTo>
                      <a:pt x="178" y="131"/>
                    </a:lnTo>
                    <a:lnTo>
                      <a:pt x="176" y="131"/>
                    </a:lnTo>
                    <a:lnTo>
                      <a:pt x="176" y="129"/>
                    </a:lnTo>
                    <a:lnTo>
                      <a:pt x="176" y="127"/>
                    </a:lnTo>
                    <a:lnTo>
                      <a:pt x="176" y="125"/>
                    </a:lnTo>
                    <a:lnTo>
                      <a:pt x="175" y="125"/>
                    </a:lnTo>
                    <a:lnTo>
                      <a:pt x="171" y="125"/>
                    </a:lnTo>
                    <a:lnTo>
                      <a:pt x="171" y="124"/>
                    </a:lnTo>
                    <a:lnTo>
                      <a:pt x="171" y="122"/>
                    </a:lnTo>
                    <a:lnTo>
                      <a:pt x="171" y="120"/>
                    </a:lnTo>
                    <a:lnTo>
                      <a:pt x="173" y="114"/>
                    </a:lnTo>
                    <a:lnTo>
                      <a:pt x="173" y="112"/>
                    </a:lnTo>
                    <a:lnTo>
                      <a:pt x="176" y="112"/>
                    </a:lnTo>
                    <a:lnTo>
                      <a:pt x="178" y="110"/>
                    </a:lnTo>
                    <a:lnTo>
                      <a:pt x="180" y="107"/>
                    </a:lnTo>
                    <a:lnTo>
                      <a:pt x="181" y="102"/>
                    </a:lnTo>
                    <a:lnTo>
                      <a:pt x="185" y="98"/>
                    </a:lnTo>
                    <a:lnTo>
                      <a:pt x="188" y="95"/>
                    </a:lnTo>
                    <a:lnTo>
                      <a:pt x="190" y="95"/>
                    </a:lnTo>
                    <a:lnTo>
                      <a:pt x="192" y="93"/>
                    </a:lnTo>
                    <a:lnTo>
                      <a:pt x="193" y="90"/>
                    </a:lnTo>
                    <a:lnTo>
                      <a:pt x="195" y="88"/>
                    </a:lnTo>
                    <a:lnTo>
                      <a:pt x="197" y="85"/>
                    </a:lnTo>
                    <a:lnTo>
                      <a:pt x="197" y="81"/>
                    </a:lnTo>
                    <a:lnTo>
                      <a:pt x="198" y="78"/>
                    </a:lnTo>
                    <a:lnTo>
                      <a:pt x="200" y="71"/>
                    </a:lnTo>
                    <a:lnTo>
                      <a:pt x="210" y="56"/>
                    </a:lnTo>
                    <a:lnTo>
                      <a:pt x="212" y="51"/>
                    </a:lnTo>
                    <a:lnTo>
                      <a:pt x="217" y="46"/>
                    </a:lnTo>
                    <a:lnTo>
                      <a:pt x="219" y="42"/>
                    </a:lnTo>
                    <a:lnTo>
                      <a:pt x="219" y="41"/>
                    </a:lnTo>
                    <a:lnTo>
                      <a:pt x="222" y="37"/>
                    </a:lnTo>
                    <a:lnTo>
                      <a:pt x="224" y="36"/>
                    </a:lnTo>
                    <a:lnTo>
                      <a:pt x="227" y="34"/>
                    </a:lnTo>
                    <a:lnTo>
                      <a:pt x="231" y="31"/>
                    </a:lnTo>
                    <a:lnTo>
                      <a:pt x="232" y="29"/>
                    </a:lnTo>
                    <a:lnTo>
                      <a:pt x="232" y="27"/>
                    </a:lnTo>
                    <a:lnTo>
                      <a:pt x="234" y="25"/>
                    </a:lnTo>
                    <a:lnTo>
                      <a:pt x="232" y="25"/>
                    </a:lnTo>
                    <a:lnTo>
                      <a:pt x="234" y="25"/>
                    </a:lnTo>
                    <a:lnTo>
                      <a:pt x="234" y="24"/>
                    </a:lnTo>
                    <a:lnTo>
                      <a:pt x="242" y="19"/>
                    </a:lnTo>
                    <a:lnTo>
                      <a:pt x="244" y="19"/>
                    </a:lnTo>
                    <a:lnTo>
                      <a:pt x="247" y="19"/>
                    </a:lnTo>
                    <a:lnTo>
                      <a:pt x="249" y="19"/>
                    </a:lnTo>
                    <a:lnTo>
                      <a:pt x="273" y="14"/>
                    </a:lnTo>
                    <a:close/>
                  </a:path>
                </a:pathLst>
              </a:custGeom>
              <a:solidFill>
                <a:srgbClr val="4561D6"/>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67" name="Freeform 58"/>
              <p:cNvSpPr>
                <a:spLocks noEditPoints="1"/>
              </p:cNvSpPr>
              <p:nvPr/>
            </p:nvSpPr>
            <p:spPr bwMode="auto">
              <a:xfrm>
                <a:off x="7507288" y="3324225"/>
                <a:ext cx="941388" cy="449263"/>
              </a:xfrm>
              <a:custGeom>
                <a:avLst/>
                <a:gdLst>
                  <a:gd name="T0" fmla="*/ 578 w 593"/>
                  <a:gd name="T1" fmla="*/ 123 h 283"/>
                  <a:gd name="T2" fmla="*/ 564 w 593"/>
                  <a:gd name="T3" fmla="*/ 132 h 283"/>
                  <a:gd name="T4" fmla="*/ 585 w 593"/>
                  <a:gd name="T5" fmla="*/ 118 h 283"/>
                  <a:gd name="T6" fmla="*/ 592 w 593"/>
                  <a:gd name="T7" fmla="*/ 98 h 283"/>
                  <a:gd name="T8" fmla="*/ 586 w 593"/>
                  <a:gd name="T9" fmla="*/ 74 h 283"/>
                  <a:gd name="T10" fmla="*/ 593 w 593"/>
                  <a:gd name="T11" fmla="*/ 108 h 283"/>
                  <a:gd name="T12" fmla="*/ 571 w 593"/>
                  <a:gd name="T13" fmla="*/ 59 h 283"/>
                  <a:gd name="T14" fmla="*/ 180 w 593"/>
                  <a:gd name="T15" fmla="*/ 66 h 283"/>
                  <a:gd name="T16" fmla="*/ 243 w 593"/>
                  <a:gd name="T17" fmla="*/ 57 h 283"/>
                  <a:gd name="T18" fmla="*/ 309 w 593"/>
                  <a:gd name="T19" fmla="*/ 47 h 283"/>
                  <a:gd name="T20" fmla="*/ 359 w 593"/>
                  <a:gd name="T21" fmla="*/ 39 h 283"/>
                  <a:gd name="T22" fmla="*/ 412 w 593"/>
                  <a:gd name="T23" fmla="*/ 29 h 283"/>
                  <a:gd name="T24" fmla="*/ 527 w 593"/>
                  <a:gd name="T25" fmla="*/ 3 h 283"/>
                  <a:gd name="T26" fmla="*/ 559 w 593"/>
                  <a:gd name="T27" fmla="*/ 30 h 283"/>
                  <a:gd name="T28" fmla="*/ 578 w 593"/>
                  <a:gd name="T29" fmla="*/ 61 h 283"/>
                  <a:gd name="T30" fmla="*/ 564 w 593"/>
                  <a:gd name="T31" fmla="*/ 46 h 283"/>
                  <a:gd name="T32" fmla="*/ 554 w 593"/>
                  <a:gd name="T33" fmla="*/ 24 h 283"/>
                  <a:gd name="T34" fmla="*/ 546 w 593"/>
                  <a:gd name="T35" fmla="*/ 10 h 283"/>
                  <a:gd name="T36" fmla="*/ 539 w 593"/>
                  <a:gd name="T37" fmla="*/ 12 h 283"/>
                  <a:gd name="T38" fmla="*/ 549 w 593"/>
                  <a:gd name="T39" fmla="*/ 25 h 283"/>
                  <a:gd name="T40" fmla="*/ 559 w 593"/>
                  <a:gd name="T41" fmla="*/ 44 h 283"/>
                  <a:gd name="T42" fmla="*/ 541 w 593"/>
                  <a:gd name="T43" fmla="*/ 35 h 283"/>
                  <a:gd name="T44" fmla="*/ 527 w 593"/>
                  <a:gd name="T45" fmla="*/ 47 h 283"/>
                  <a:gd name="T46" fmla="*/ 514 w 593"/>
                  <a:gd name="T47" fmla="*/ 57 h 283"/>
                  <a:gd name="T48" fmla="*/ 502 w 593"/>
                  <a:gd name="T49" fmla="*/ 64 h 283"/>
                  <a:gd name="T50" fmla="*/ 520 w 593"/>
                  <a:gd name="T51" fmla="*/ 59 h 283"/>
                  <a:gd name="T52" fmla="*/ 547 w 593"/>
                  <a:gd name="T53" fmla="*/ 57 h 283"/>
                  <a:gd name="T54" fmla="*/ 558 w 593"/>
                  <a:gd name="T55" fmla="*/ 52 h 283"/>
                  <a:gd name="T56" fmla="*/ 570 w 593"/>
                  <a:gd name="T57" fmla="*/ 69 h 283"/>
                  <a:gd name="T58" fmla="*/ 566 w 593"/>
                  <a:gd name="T59" fmla="*/ 90 h 283"/>
                  <a:gd name="T60" fmla="*/ 558 w 593"/>
                  <a:gd name="T61" fmla="*/ 101 h 283"/>
                  <a:gd name="T62" fmla="*/ 551 w 593"/>
                  <a:gd name="T63" fmla="*/ 115 h 283"/>
                  <a:gd name="T64" fmla="*/ 536 w 593"/>
                  <a:gd name="T65" fmla="*/ 117 h 283"/>
                  <a:gd name="T66" fmla="*/ 520 w 593"/>
                  <a:gd name="T67" fmla="*/ 117 h 283"/>
                  <a:gd name="T68" fmla="*/ 529 w 593"/>
                  <a:gd name="T69" fmla="*/ 129 h 283"/>
                  <a:gd name="T70" fmla="*/ 524 w 593"/>
                  <a:gd name="T71" fmla="*/ 145 h 283"/>
                  <a:gd name="T72" fmla="*/ 532 w 593"/>
                  <a:gd name="T73" fmla="*/ 149 h 283"/>
                  <a:gd name="T74" fmla="*/ 544 w 593"/>
                  <a:gd name="T75" fmla="*/ 151 h 283"/>
                  <a:gd name="T76" fmla="*/ 549 w 593"/>
                  <a:gd name="T77" fmla="*/ 151 h 283"/>
                  <a:gd name="T78" fmla="*/ 542 w 593"/>
                  <a:gd name="T79" fmla="*/ 166 h 283"/>
                  <a:gd name="T80" fmla="*/ 558 w 593"/>
                  <a:gd name="T81" fmla="*/ 142 h 283"/>
                  <a:gd name="T82" fmla="*/ 539 w 593"/>
                  <a:gd name="T83" fmla="*/ 181 h 283"/>
                  <a:gd name="T84" fmla="*/ 524 w 593"/>
                  <a:gd name="T85" fmla="*/ 181 h 283"/>
                  <a:gd name="T86" fmla="*/ 485 w 593"/>
                  <a:gd name="T87" fmla="*/ 205 h 283"/>
                  <a:gd name="T88" fmla="*/ 461 w 593"/>
                  <a:gd name="T89" fmla="*/ 237 h 283"/>
                  <a:gd name="T90" fmla="*/ 453 w 593"/>
                  <a:gd name="T91" fmla="*/ 276 h 283"/>
                  <a:gd name="T92" fmla="*/ 405 w 593"/>
                  <a:gd name="T93" fmla="*/ 276 h 283"/>
                  <a:gd name="T94" fmla="*/ 336 w 593"/>
                  <a:gd name="T95" fmla="*/ 222 h 283"/>
                  <a:gd name="T96" fmla="*/ 295 w 593"/>
                  <a:gd name="T97" fmla="*/ 213 h 283"/>
                  <a:gd name="T98" fmla="*/ 246 w 593"/>
                  <a:gd name="T99" fmla="*/ 222 h 283"/>
                  <a:gd name="T100" fmla="*/ 222 w 593"/>
                  <a:gd name="T101" fmla="*/ 198 h 283"/>
                  <a:gd name="T102" fmla="*/ 166 w 593"/>
                  <a:gd name="T103" fmla="*/ 200 h 283"/>
                  <a:gd name="T104" fmla="*/ 122 w 593"/>
                  <a:gd name="T105" fmla="*/ 208 h 283"/>
                  <a:gd name="T106" fmla="*/ 53 w 593"/>
                  <a:gd name="T107" fmla="*/ 234 h 283"/>
                  <a:gd name="T108" fmla="*/ 4 w 593"/>
                  <a:gd name="T109" fmla="*/ 213 h 283"/>
                  <a:gd name="T110" fmla="*/ 17 w 593"/>
                  <a:gd name="T111" fmla="*/ 198 h 283"/>
                  <a:gd name="T112" fmla="*/ 58 w 593"/>
                  <a:gd name="T113" fmla="*/ 173 h 283"/>
                  <a:gd name="T114" fmla="*/ 85 w 593"/>
                  <a:gd name="T115" fmla="*/ 140 h 283"/>
                  <a:gd name="T116" fmla="*/ 104 w 593"/>
                  <a:gd name="T117" fmla="*/ 132 h 283"/>
                  <a:gd name="T118" fmla="*/ 119 w 593"/>
                  <a:gd name="T119" fmla="*/ 118 h 283"/>
                  <a:gd name="T120" fmla="*/ 144 w 593"/>
                  <a:gd name="T121" fmla="*/ 103 h 283"/>
                  <a:gd name="T122" fmla="*/ 158 w 593"/>
                  <a:gd name="T123" fmla="*/ 81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593" h="283">
                    <a:moveTo>
                      <a:pt x="593" y="108"/>
                    </a:moveTo>
                    <a:lnTo>
                      <a:pt x="593" y="115"/>
                    </a:lnTo>
                    <a:lnTo>
                      <a:pt x="593" y="117"/>
                    </a:lnTo>
                    <a:lnTo>
                      <a:pt x="592" y="117"/>
                    </a:lnTo>
                    <a:lnTo>
                      <a:pt x="590" y="117"/>
                    </a:lnTo>
                    <a:lnTo>
                      <a:pt x="588" y="117"/>
                    </a:lnTo>
                    <a:lnTo>
                      <a:pt x="586" y="118"/>
                    </a:lnTo>
                    <a:lnTo>
                      <a:pt x="585" y="120"/>
                    </a:lnTo>
                    <a:lnTo>
                      <a:pt x="581" y="122"/>
                    </a:lnTo>
                    <a:lnTo>
                      <a:pt x="580" y="123"/>
                    </a:lnTo>
                    <a:lnTo>
                      <a:pt x="578" y="123"/>
                    </a:lnTo>
                    <a:lnTo>
                      <a:pt x="576" y="125"/>
                    </a:lnTo>
                    <a:lnTo>
                      <a:pt x="575" y="129"/>
                    </a:lnTo>
                    <a:lnTo>
                      <a:pt x="570" y="132"/>
                    </a:lnTo>
                    <a:lnTo>
                      <a:pt x="568" y="134"/>
                    </a:lnTo>
                    <a:lnTo>
                      <a:pt x="566" y="135"/>
                    </a:lnTo>
                    <a:lnTo>
                      <a:pt x="564" y="137"/>
                    </a:lnTo>
                    <a:lnTo>
                      <a:pt x="564" y="139"/>
                    </a:lnTo>
                    <a:lnTo>
                      <a:pt x="564" y="137"/>
                    </a:lnTo>
                    <a:lnTo>
                      <a:pt x="564" y="135"/>
                    </a:lnTo>
                    <a:lnTo>
                      <a:pt x="564" y="134"/>
                    </a:lnTo>
                    <a:lnTo>
                      <a:pt x="564" y="132"/>
                    </a:lnTo>
                    <a:lnTo>
                      <a:pt x="566" y="132"/>
                    </a:lnTo>
                    <a:lnTo>
                      <a:pt x="568" y="132"/>
                    </a:lnTo>
                    <a:lnTo>
                      <a:pt x="570" y="130"/>
                    </a:lnTo>
                    <a:lnTo>
                      <a:pt x="571" y="129"/>
                    </a:lnTo>
                    <a:lnTo>
                      <a:pt x="575" y="125"/>
                    </a:lnTo>
                    <a:lnTo>
                      <a:pt x="576" y="123"/>
                    </a:lnTo>
                    <a:lnTo>
                      <a:pt x="580" y="122"/>
                    </a:lnTo>
                    <a:lnTo>
                      <a:pt x="581" y="120"/>
                    </a:lnTo>
                    <a:lnTo>
                      <a:pt x="583" y="120"/>
                    </a:lnTo>
                    <a:lnTo>
                      <a:pt x="583" y="118"/>
                    </a:lnTo>
                    <a:lnTo>
                      <a:pt x="585" y="118"/>
                    </a:lnTo>
                    <a:lnTo>
                      <a:pt x="586" y="117"/>
                    </a:lnTo>
                    <a:lnTo>
                      <a:pt x="588" y="115"/>
                    </a:lnTo>
                    <a:lnTo>
                      <a:pt x="588" y="113"/>
                    </a:lnTo>
                    <a:lnTo>
                      <a:pt x="590" y="113"/>
                    </a:lnTo>
                    <a:lnTo>
                      <a:pt x="592" y="112"/>
                    </a:lnTo>
                    <a:lnTo>
                      <a:pt x="592" y="110"/>
                    </a:lnTo>
                    <a:lnTo>
                      <a:pt x="592" y="108"/>
                    </a:lnTo>
                    <a:lnTo>
                      <a:pt x="592" y="107"/>
                    </a:lnTo>
                    <a:lnTo>
                      <a:pt x="592" y="103"/>
                    </a:lnTo>
                    <a:lnTo>
                      <a:pt x="592" y="101"/>
                    </a:lnTo>
                    <a:lnTo>
                      <a:pt x="592" y="98"/>
                    </a:lnTo>
                    <a:lnTo>
                      <a:pt x="592" y="95"/>
                    </a:lnTo>
                    <a:lnTo>
                      <a:pt x="592" y="93"/>
                    </a:lnTo>
                    <a:lnTo>
                      <a:pt x="592" y="91"/>
                    </a:lnTo>
                    <a:lnTo>
                      <a:pt x="590" y="90"/>
                    </a:lnTo>
                    <a:lnTo>
                      <a:pt x="590" y="88"/>
                    </a:lnTo>
                    <a:lnTo>
                      <a:pt x="590" y="86"/>
                    </a:lnTo>
                    <a:lnTo>
                      <a:pt x="590" y="81"/>
                    </a:lnTo>
                    <a:lnTo>
                      <a:pt x="588" y="79"/>
                    </a:lnTo>
                    <a:lnTo>
                      <a:pt x="588" y="78"/>
                    </a:lnTo>
                    <a:lnTo>
                      <a:pt x="586" y="76"/>
                    </a:lnTo>
                    <a:lnTo>
                      <a:pt x="586" y="74"/>
                    </a:lnTo>
                    <a:lnTo>
                      <a:pt x="585" y="71"/>
                    </a:lnTo>
                    <a:lnTo>
                      <a:pt x="583" y="66"/>
                    </a:lnTo>
                    <a:lnTo>
                      <a:pt x="585" y="69"/>
                    </a:lnTo>
                    <a:lnTo>
                      <a:pt x="586" y="69"/>
                    </a:lnTo>
                    <a:lnTo>
                      <a:pt x="588" y="74"/>
                    </a:lnTo>
                    <a:lnTo>
                      <a:pt x="592" y="81"/>
                    </a:lnTo>
                    <a:lnTo>
                      <a:pt x="592" y="83"/>
                    </a:lnTo>
                    <a:lnTo>
                      <a:pt x="592" y="86"/>
                    </a:lnTo>
                    <a:lnTo>
                      <a:pt x="592" y="93"/>
                    </a:lnTo>
                    <a:lnTo>
                      <a:pt x="593" y="101"/>
                    </a:lnTo>
                    <a:lnTo>
                      <a:pt x="593" y="108"/>
                    </a:lnTo>
                    <a:close/>
                    <a:moveTo>
                      <a:pt x="571" y="56"/>
                    </a:moveTo>
                    <a:lnTo>
                      <a:pt x="573" y="56"/>
                    </a:lnTo>
                    <a:lnTo>
                      <a:pt x="575" y="57"/>
                    </a:lnTo>
                    <a:lnTo>
                      <a:pt x="575" y="61"/>
                    </a:lnTo>
                    <a:lnTo>
                      <a:pt x="576" y="64"/>
                    </a:lnTo>
                    <a:lnTo>
                      <a:pt x="575" y="64"/>
                    </a:lnTo>
                    <a:lnTo>
                      <a:pt x="573" y="64"/>
                    </a:lnTo>
                    <a:lnTo>
                      <a:pt x="571" y="64"/>
                    </a:lnTo>
                    <a:lnTo>
                      <a:pt x="573" y="62"/>
                    </a:lnTo>
                    <a:lnTo>
                      <a:pt x="573" y="61"/>
                    </a:lnTo>
                    <a:lnTo>
                      <a:pt x="571" y="59"/>
                    </a:lnTo>
                    <a:lnTo>
                      <a:pt x="570" y="59"/>
                    </a:lnTo>
                    <a:lnTo>
                      <a:pt x="570" y="57"/>
                    </a:lnTo>
                    <a:lnTo>
                      <a:pt x="570" y="56"/>
                    </a:lnTo>
                    <a:lnTo>
                      <a:pt x="568" y="56"/>
                    </a:lnTo>
                    <a:lnTo>
                      <a:pt x="566" y="56"/>
                    </a:lnTo>
                    <a:lnTo>
                      <a:pt x="566" y="54"/>
                    </a:lnTo>
                    <a:lnTo>
                      <a:pt x="568" y="54"/>
                    </a:lnTo>
                    <a:lnTo>
                      <a:pt x="570" y="54"/>
                    </a:lnTo>
                    <a:lnTo>
                      <a:pt x="571" y="56"/>
                    </a:lnTo>
                    <a:close/>
                    <a:moveTo>
                      <a:pt x="170" y="68"/>
                    </a:moveTo>
                    <a:lnTo>
                      <a:pt x="180" y="66"/>
                    </a:lnTo>
                    <a:lnTo>
                      <a:pt x="183" y="66"/>
                    </a:lnTo>
                    <a:lnTo>
                      <a:pt x="200" y="62"/>
                    </a:lnTo>
                    <a:lnTo>
                      <a:pt x="207" y="62"/>
                    </a:lnTo>
                    <a:lnTo>
                      <a:pt x="209" y="62"/>
                    </a:lnTo>
                    <a:lnTo>
                      <a:pt x="210" y="62"/>
                    </a:lnTo>
                    <a:lnTo>
                      <a:pt x="215" y="61"/>
                    </a:lnTo>
                    <a:lnTo>
                      <a:pt x="221" y="61"/>
                    </a:lnTo>
                    <a:lnTo>
                      <a:pt x="226" y="59"/>
                    </a:lnTo>
                    <a:lnTo>
                      <a:pt x="231" y="59"/>
                    </a:lnTo>
                    <a:lnTo>
                      <a:pt x="241" y="57"/>
                    </a:lnTo>
                    <a:lnTo>
                      <a:pt x="243" y="57"/>
                    </a:lnTo>
                    <a:lnTo>
                      <a:pt x="256" y="56"/>
                    </a:lnTo>
                    <a:lnTo>
                      <a:pt x="260" y="56"/>
                    </a:lnTo>
                    <a:lnTo>
                      <a:pt x="268" y="54"/>
                    </a:lnTo>
                    <a:lnTo>
                      <a:pt x="270" y="54"/>
                    </a:lnTo>
                    <a:lnTo>
                      <a:pt x="273" y="54"/>
                    </a:lnTo>
                    <a:lnTo>
                      <a:pt x="276" y="52"/>
                    </a:lnTo>
                    <a:lnTo>
                      <a:pt x="290" y="51"/>
                    </a:lnTo>
                    <a:lnTo>
                      <a:pt x="293" y="51"/>
                    </a:lnTo>
                    <a:lnTo>
                      <a:pt x="304" y="49"/>
                    </a:lnTo>
                    <a:lnTo>
                      <a:pt x="307" y="47"/>
                    </a:lnTo>
                    <a:lnTo>
                      <a:pt x="309" y="47"/>
                    </a:lnTo>
                    <a:lnTo>
                      <a:pt x="315" y="47"/>
                    </a:lnTo>
                    <a:lnTo>
                      <a:pt x="324" y="46"/>
                    </a:lnTo>
                    <a:lnTo>
                      <a:pt x="329" y="44"/>
                    </a:lnTo>
                    <a:lnTo>
                      <a:pt x="339" y="42"/>
                    </a:lnTo>
                    <a:lnTo>
                      <a:pt x="341" y="42"/>
                    </a:lnTo>
                    <a:lnTo>
                      <a:pt x="343" y="40"/>
                    </a:lnTo>
                    <a:lnTo>
                      <a:pt x="351" y="40"/>
                    </a:lnTo>
                    <a:lnTo>
                      <a:pt x="353" y="39"/>
                    </a:lnTo>
                    <a:lnTo>
                      <a:pt x="354" y="39"/>
                    </a:lnTo>
                    <a:lnTo>
                      <a:pt x="356" y="39"/>
                    </a:lnTo>
                    <a:lnTo>
                      <a:pt x="359" y="39"/>
                    </a:lnTo>
                    <a:lnTo>
                      <a:pt x="368" y="37"/>
                    </a:lnTo>
                    <a:lnTo>
                      <a:pt x="370" y="37"/>
                    </a:lnTo>
                    <a:lnTo>
                      <a:pt x="373" y="35"/>
                    </a:lnTo>
                    <a:lnTo>
                      <a:pt x="375" y="35"/>
                    </a:lnTo>
                    <a:lnTo>
                      <a:pt x="383" y="34"/>
                    </a:lnTo>
                    <a:lnTo>
                      <a:pt x="388" y="32"/>
                    </a:lnTo>
                    <a:lnTo>
                      <a:pt x="395" y="32"/>
                    </a:lnTo>
                    <a:lnTo>
                      <a:pt x="400" y="30"/>
                    </a:lnTo>
                    <a:lnTo>
                      <a:pt x="402" y="30"/>
                    </a:lnTo>
                    <a:lnTo>
                      <a:pt x="410" y="29"/>
                    </a:lnTo>
                    <a:lnTo>
                      <a:pt x="412" y="29"/>
                    </a:lnTo>
                    <a:lnTo>
                      <a:pt x="419" y="27"/>
                    </a:lnTo>
                    <a:lnTo>
                      <a:pt x="451" y="20"/>
                    </a:lnTo>
                    <a:lnTo>
                      <a:pt x="454" y="20"/>
                    </a:lnTo>
                    <a:lnTo>
                      <a:pt x="459" y="18"/>
                    </a:lnTo>
                    <a:lnTo>
                      <a:pt x="476" y="15"/>
                    </a:lnTo>
                    <a:lnTo>
                      <a:pt x="483" y="13"/>
                    </a:lnTo>
                    <a:lnTo>
                      <a:pt x="485" y="13"/>
                    </a:lnTo>
                    <a:lnTo>
                      <a:pt x="500" y="10"/>
                    </a:lnTo>
                    <a:lnTo>
                      <a:pt x="503" y="8"/>
                    </a:lnTo>
                    <a:lnTo>
                      <a:pt x="515" y="7"/>
                    </a:lnTo>
                    <a:lnTo>
                      <a:pt x="527" y="3"/>
                    </a:lnTo>
                    <a:lnTo>
                      <a:pt x="534" y="3"/>
                    </a:lnTo>
                    <a:lnTo>
                      <a:pt x="539" y="1"/>
                    </a:lnTo>
                    <a:lnTo>
                      <a:pt x="541" y="1"/>
                    </a:lnTo>
                    <a:lnTo>
                      <a:pt x="542" y="1"/>
                    </a:lnTo>
                    <a:lnTo>
                      <a:pt x="544" y="0"/>
                    </a:lnTo>
                    <a:lnTo>
                      <a:pt x="546" y="5"/>
                    </a:lnTo>
                    <a:lnTo>
                      <a:pt x="549" y="12"/>
                    </a:lnTo>
                    <a:lnTo>
                      <a:pt x="553" y="17"/>
                    </a:lnTo>
                    <a:lnTo>
                      <a:pt x="554" y="24"/>
                    </a:lnTo>
                    <a:lnTo>
                      <a:pt x="558" y="29"/>
                    </a:lnTo>
                    <a:lnTo>
                      <a:pt x="559" y="30"/>
                    </a:lnTo>
                    <a:lnTo>
                      <a:pt x="561" y="35"/>
                    </a:lnTo>
                    <a:lnTo>
                      <a:pt x="563" y="39"/>
                    </a:lnTo>
                    <a:lnTo>
                      <a:pt x="566" y="40"/>
                    </a:lnTo>
                    <a:lnTo>
                      <a:pt x="570" y="46"/>
                    </a:lnTo>
                    <a:lnTo>
                      <a:pt x="578" y="59"/>
                    </a:lnTo>
                    <a:lnTo>
                      <a:pt x="580" y="62"/>
                    </a:lnTo>
                    <a:lnTo>
                      <a:pt x="581" y="64"/>
                    </a:lnTo>
                    <a:lnTo>
                      <a:pt x="581" y="66"/>
                    </a:lnTo>
                    <a:lnTo>
                      <a:pt x="580" y="64"/>
                    </a:lnTo>
                    <a:lnTo>
                      <a:pt x="578" y="62"/>
                    </a:lnTo>
                    <a:lnTo>
                      <a:pt x="578" y="61"/>
                    </a:lnTo>
                    <a:lnTo>
                      <a:pt x="576" y="59"/>
                    </a:lnTo>
                    <a:lnTo>
                      <a:pt x="575" y="57"/>
                    </a:lnTo>
                    <a:lnTo>
                      <a:pt x="575" y="56"/>
                    </a:lnTo>
                    <a:lnTo>
                      <a:pt x="573" y="54"/>
                    </a:lnTo>
                    <a:lnTo>
                      <a:pt x="573" y="52"/>
                    </a:lnTo>
                    <a:lnTo>
                      <a:pt x="571" y="51"/>
                    </a:lnTo>
                    <a:lnTo>
                      <a:pt x="570" y="49"/>
                    </a:lnTo>
                    <a:lnTo>
                      <a:pt x="568" y="49"/>
                    </a:lnTo>
                    <a:lnTo>
                      <a:pt x="564" y="49"/>
                    </a:lnTo>
                    <a:lnTo>
                      <a:pt x="564" y="47"/>
                    </a:lnTo>
                    <a:lnTo>
                      <a:pt x="564" y="46"/>
                    </a:lnTo>
                    <a:lnTo>
                      <a:pt x="563" y="46"/>
                    </a:lnTo>
                    <a:lnTo>
                      <a:pt x="563" y="44"/>
                    </a:lnTo>
                    <a:lnTo>
                      <a:pt x="563" y="42"/>
                    </a:lnTo>
                    <a:lnTo>
                      <a:pt x="561" y="39"/>
                    </a:lnTo>
                    <a:lnTo>
                      <a:pt x="561" y="37"/>
                    </a:lnTo>
                    <a:lnTo>
                      <a:pt x="561" y="35"/>
                    </a:lnTo>
                    <a:lnTo>
                      <a:pt x="559" y="35"/>
                    </a:lnTo>
                    <a:lnTo>
                      <a:pt x="558" y="30"/>
                    </a:lnTo>
                    <a:lnTo>
                      <a:pt x="556" y="29"/>
                    </a:lnTo>
                    <a:lnTo>
                      <a:pt x="554" y="27"/>
                    </a:lnTo>
                    <a:lnTo>
                      <a:pt x="554" y="24"/>
                    </a:lnTo>
                    <a:lnTo>
                      <a:pt x="553" y="24"/>
                    </a:lnTo>
                    <a:lnTo>
                      <a:pt x="551" y="22"/>
                    </a:lnTo>
                    <a:lnTo>
                      <a:pt x="551" y="20"/>
                    </a:lnTo>
                    <a:lnTo>
                      <a:pt x="551" y="18"/>
                    </a:lnTo>
                    <a:lnTo>
                      <a:pt x="551" y="17"/>
                    </a:lnTo>
                    <a:lnTo>
                      <a:pt x="549" y="17"/>
                    </a:lnTo>
                    <a:lnTo>
                      <a:pt x="549" y="15"/>
                    </a:lnTo>
                    <a:lnTo>
                      <a:pt x="549" y="12"/>
                    </a:lnTo>
                    <a:lnTo>
                      <a:pt x="547" y="12"/>
                    </a:lnTo>
                    <a:lnTo>
                      <a:pt x="546" y="12"/>
                    </a:lnTo>
                    <a:lnTo>
                      <a:pt x="546" y="10"/>
                    </a:lnTo>
                    <a:lnTo>
                      <a:pt x="544" y="8"/>
                    </a:lnTo>
                    <a:lnTo>
                      <a:pt x="544" y="7"/>
                    </a:lnTo>
                    <a:lnTo>
                      <a:pt x="542" y="7"/>
                    </a:lnTo>
                    <a:lnTo>
                      <a:pt x="541" y="7"/>
                    </a:lnTo>
                    <a:lnTo>
                      <a:pt x="539" y="7"/>
                    </a:lnTo>
                    <a:lnTo>
                      <a:pt x="537" y="7"/>
                    </a:lnTo>
                    <a:lnTo>
                      <a:pt x="536" y="7"/>
                    </a:lnTo>
                    <a:lnTo>
                      <a:pt x="536" y="8"/>
                    </a:lnTo>
                    <a:lnTo>
                      <a:pt x="536" y="12"/>
                    </a:lnTo>
                    <a:lnTo>
                      <a:pt x="537" y="12"/>
                    </a:lnTo>
                    <a:lnTo>
                      <a:pt x="539" y="12"/>
                    </a:lnTo>
                    <a:lnTo>
                      <a:pt x="541" y="13"/>
                    </a:lnTo>
                    <a:lnTo>
                      <a:pt x="542" y="13"/>
                    </a:lnTo>
                    <a:lnTo>
                      <a:pt x="542" y="12"/>
                    </a:lnTo>
                    <a:lnTo>
                      <a:pt x="544" y="13"/>
                    </a:lnTo>
                    <a:lnTo>
                      <a:pt x="544" y="15"/>
                    </a:lnTo>
                    <a:lnTo>
                      <a:pt x="544" y="17"/>
                    </a:lnTo>
                    <a:lnTo>
                      <a:pt x="544" y="18"/>
                    </a:lnTo>
                    <a:lnTo>
                      <a:pt x="546" y="18"/>
                    </a:lnTo>
                    <a:lnTo>
                      <a:pt x="547" y="22"/>
                    </a:lnTo>
                    <a:lnTo>
                      <a:pt x="549" y="24"/>
                    </a:lnTo>
                    <a:lnTo>
                      <a:pt x="549" y="25"/>
                    </a:lnTo>
                    <a:lnTo>
                      <a:pt x="551" y="25"/>
                    </a:lnTo>
                    <a:lnTo>
                      <a:pt x="551" y="27"/>
                    </a:lnTo>
                    <a:lnTo>
                      <a:pt x="551" y="29"/>
                    </a:lnTo>
                    <a:lnTo>
                      <a:pt x="553" y="30"/>
                    </a:lnTo>
                    <a:lnTo>
                      <a:pt x="554" y="32"/>
                    </a:lnTo>
                    <a:lnTo>
                      <a:pt x="554" y="34"/>
                    </a:lnTo>
                    <a:lnTo>
                      <a:pt x="556" y="35"/>
                    </a:lnTo>
                    <a:lnTo>
                      <a:pt x="556" y="37"/>
                    </a:lnTo>
                    <a:lnTo>
                      <a:pt x="558" y="39"/>
                    </a:lnTo>
                    <a:lnTo>
                      <a:pt x="559" y="42"/>
                    </a:lnTo>
                    <a:lnTo>
                      <a:pt x="559" y="44"/>
                    </a:lnTo>
                    <a:lnTo>
                      <a:pt x="556" y="42"/>
                    </a:lnTo>
                    <a:lnTo>
                      <a:pt x="554" y="40"/>
                    </a:lnTo>
                    <a:lnTo>
                      <a:pt x="553" y="39"/>
                    </a:lnTo>
                    <a:lnTo>
                      <a:pt x="553" y="37"/>
                    </a:lnTo>
                    <a:lnTo>
                      <a:pt x="551" y="37"/>
                    </a:lnTo>
                    <a:lnTo>
                      <a:pt x="549" y="35"/>
                    </a:lnTo>
                    <a:lnTo>
                      <a:pt x="549" y="37"/>
                    </a:lnTo>
                    <a:lnTo>
                      <a:pt x="547" y="37"/>
                    </a:lnTo>
                    <a:lnTo>
                      <a:pt x="544" y="35"/>
                    </a:lnTo>
                    <a:lnTo>
                      <a:pt x="542" y="35"/>
                    </a:lnTo>
                    <a:lnTo>
                      <a:pt x="541" y="35"/>
                    </a:lnTo>
                    <a:lnTo>
                      <a:pt x="541" y="37"/>
                    </a:lnTo>
                    <a:lnTo>
                      <a:pt x="539" y="37"/>
                    </a:lnTo>
                    <a:lnTo>
                      <a:pt x="539" y="39"/>
                    </a:lnTo>
                    <a:lnTo>
                      <a:pt x="541" y="40"/>
                    </a:lnTo>
                    <a:lnTo>
                      <a:pt x="539" y="40"/>
                    </a:lnTo>
                    <a:lnTo>
                      <a:pt x="537" y="42"/>
                    </a:lnTo>
                    <a:lnTo>
                      <a:pt x="532" y="44"/>
                    </a:lnTo>
                    <a:lnTo>
                      <a:pt x="532" y="46"/>
                    </a:lnTo>
                    <a:lnTo>
                      <a:pt x="531" y="47"/>
                    </a:lnTo>
                    <a:lnTo>
                      <a:pt x="529" y="47"/>
                    </a:lnTo>
                    <a:lnTo>
                      <a:pt x="527" y="47"/>
                    </a:lnTo>
                    <a:lnTo>
                      <a:pt x="525" y="47"/>
                    </a:lnTo>
                    <a:lnTo>
                      <a:pt x="525" y="49"/>
                    </a:lnTo>
                    <a:lnTo>
                      <a:pt x="524" y="49"/>
                    </a:lnTo>
                    <a:lnTo>
                      <a:pt x="522" y="49"/>
                    </a:lnTo>
                    <a:lnTo>
                      <a:pt x="519" y="51"/>
                    </a:lnTo>
                    <a:lnTo>
                      <a:pt x="519" y="52"/>
                    </a:lnTo>
                    <a:lnTo>
                      <a:pt x="517" y="52"/>
                    </a:lnTo>
                    <a:lnTo>
                      <a:pt x="517" y="56"/>
                    </a:lnTo>
                    <a:lnTo>
                      <a:pt x="515" y="56"/>
                    </a:lnTo>
                    <a:lnTo>
                      <a:pt x="515" y="57"/>
                    </a:lnTo>
                    <a:lnTo>
                      <a:pt x="514" y="57"/>
                    </a:lnTo>
                    <a:lnTo>
                      <a:pt x="512" y="59"/>
                    </a:lnTo>
                    <a:lnTo>
                      <a:pt x="510" y="59"/>
                    </a:lnTo>
                    <a:lnTo>
                      <a:pt x="509" y="59"/>
                    </a:lnTo>
                    <a:lnTo>
                      <a:pt x="509" y="61"/>
                    </a:lnTo>
                    <a:lnTo>
                      <a:pt x="507" y="59"/>
                    </a:lnTo>
                    <a:lnTo>
                      <a:pt x="505" y="57"/>
                    </a:lnTo>
                    <a:lnTo>
                      <a:pt x="503" y="57"/>
                    </a:lnTo>
                    <a:lnTo>
                      <a:pt x="503" y="59"/>
                    </a:lnTo>
                    <a:lnTo>
                      <a:pt x="502" y="61"/>
                    </a:lnTo>
                    <a:lnTo>
                      <a:pt x="502" y="62"/>
                    </a:lnTo>
                    <a:lnTo>
                      <a:pt x="502" y="64"/>
                    </a:lnTo>
                    <a:lnTo>
                      <a:pt x="500" y="66"/>
                    </a:lnTo>
                    <a:lnTo>
                      <a:pt x="502" y="68"/>
                    </a:lnTo>
                    <a:lnTo>
                      <a:pt x="503" y="68"/>
                    </a:lnTo>
                    <a:lnTo>
                      <a:pt x="507" y="68"/>
                    </a:lnTo>
                    <a:lnTo>
                      <a:pt x="509" y="66"/>
                    </a:lnTo>
                    <a:lnTo>
                      <a:pt x="512" y="66"/>
                    </a:lnTo>
                    <a:lnTo>
                      <a:pt x="514" y="64"/>
                    </a:lnTo>
                    <a:lnTo>
                      <a:pt x="515" y="64"/>
                    </a:lnTo>
                    <a:lnTo>
                      <a:pt x="515" y="62"/>
                    </a:lnTo>
                    <a:lnTo>
                      <a:pt x="517" y="62"/>
                    </a:lnTo>
                    <a:lnTo>
                      <a:pt x="520" y="59"/>
                    </a:lnTo>
                    <a:lnTo>
                      <a:pt x="522" y="61"/>
                    </a:lnTo>
                    <a:lnTo>
                      <a:pt x="524" y="62"/>
                    </a:lnTo>
                    <a:lnTo>
                      <a:pt x="525" y="62"/>
                    </a:lnTo>
                    <a:lnTo>
                      <a:pt x="527" y="62"/>
                    </a:lnTo>
                    <a:lnTo>
                      <a:pt x="529" y="59"/>
                    </a:lnTo>
                    <a:lnTo>
                      <a:pt x="532" y="57"/>
                    </a:lnTo>
                    <a:lnTo>
                      <a:pt x="536" y="56"/>
                    </a:lnTo>
                    <a:lnTo>
                      <a:pt x="541" y="54"/>
                    </a:lnTo>
                    <a:lnTo>
                      <a:pt x="542" y="54"/>
                    </a:lnTo>
                    <a:lnTo>
                      <a:pt x="546" y="56"/>
                    </a:lnTo>
                    <a:lnTo>
                      <a:pt x="547" y="57"/>
                    </a:lnTo>
                    <a:lnTo>
                      <a:pt x="547" y="59"/>
                    </a:lnTo>
                    <a:lnTo>
                      <a:pt x="547" y="61"/>
                    </a:lnTo>
                    <a:lnTo>
                      <a:pt x="549" y="61"/>
                    </a:lnTo>
                    <a:lnTo>
                      <a:pt x="551" y="61"/>
                    </a:lnTo>
                    <a:lnTo>
                      <a:pt x="553" y="59"/>
                    </a:lnTo>
                    <a:lnTo>
                      <a:pt x="553" y="57"/>
                    </a:lnTo>
                    <a:lnTo>
                      <a:pt x="553" y="56"/>
                    </a:lnTo>
                    <a:lnTo>
                      <a:pt x="551" y="56"/>
                    </a:lnTo>
                    <a:lnTo>
                      <a:pt x="554" y="54"/>
                    </a:lnTo>
                    <a:lnTo>
                      <a:pt x="556" y="52"/>
                    </a:lnTo>
                    <a:lnTo>
                      <a:pt x="558" y="52"/>
                    </a:lnTo>
                    <a:lnTo>
                      <a:pt x="561" y="54"/>
                    </a:lnTo>
                    <a:lnTo>
                      <a:pt x="563" y="56"/>
                    </a:lnTo>
                    <a:lnTo>
                      <a:pt x="563" y="57"/>
                    </a:lnTo>
                    <a:lnTo>
                      <a:pt x="564" y="59"/>
                    </a:lnTo>
                    <a:lnTo>
                      <a:pt x="566" y="61"/>
                    </a:lnTo>
                    <a:lnTo>
                      <a:pt x="566" y="62"/>
                    </a:lnTo>
                    <a:lnTo>
                      <a:pt x="568" y="64"/>
                    </a:lnTo>
                    <a:lnTo>
                      <a:pt x="570" y="66"/>
                    </a:lnTo>
                    <a:lnTo>
                      <a:pt x="570" y="68"/>
                    </a:lnTo>
                    <a:lnTo>
                      <a:pt x="568" y="69"/>
                    </a:lnTo>
                    <a:lnTo>
                      <a:pt x="570" y="69"/>
                    </a:lnTo>
                    <a:lnTo>
                      <a:pt x="570" y="73"/>
                    </a:lnTo>
                    <a:lnTo>
                      <a:pt x="571" y="74"/>
                    </a:lnTo>
                    <a:lnTo>
                      <a:pt x="571" y="76"/>
                    </a:lnTo>
                    <a:lnTo>
                      <a:pt x="571" y="79"/>
                    </a:lnTo>
                    <a:lnTo>
                      <a:pt x="571" y="81"/>
                    </a:lnTo>
                    <a:lnTo>
                      <a:pt x="573" y="83"/>
                    </a:lnTo>
                    <a:lnTo>
                      <a:pt x="571" y="85"/>
                    </a:lnTo>
                    <a:lnTo>
                      <a:pt x="570" y="86"/>
                    </a:lnTo>
                    <a:lnTo>
                      <a:pt x="570" y="88"/>
                    </a:lnTo>
                    <a:lnTo>
                      <a:pt x="568" y="88"/>
                    </a:lnTo>
                    <a:lnTo>
                      <a:pt x="566" y="90"/>
                    </a:lnTo>
                    <a:lnTo>
                      <a:pt x="564" y="90"/>
                    </a:lnTo>
                    <a:lnTo>
                      <a:pt x="564" y="88"/>
                    </a:lnTo>
                    <a:lnTo>
                      <a:pt x="564" y="90"/>
                    </a:lnTo>
                    <a:lnTo>
                      <a:pt x="563" y="90"/>
                    </a:lnTo>
                    <a:lnTo>
                      <a:pt x="561" y="91"/>
                    </a:lnTo>
                    <a:lnTo>
                      <a:pt x="561" y="93"/>
                    </a:lnTo>
                    <a:lnTo>
                      <a:pt x="559" y="95"/>
                    </a:lnTo>
                    <a:lnTo>
                      <a:pt x="559" y="96"/>
                    </a:lnTo>
                    <a:lnTo>
                      <a:pt x="559" y="98"/>
                    </a:lnTo>
                    <a:lnTo>
                      <a:pt x="558" y="100"/>
                    </a:lnTo>
                    <a:lnTo>
                      <a:pt x="558" y="101"/>
                    </a:lnTo>
                    <a:lnTo>
                      <a:pt x="558" y="103"/>
                    </a:lnTo>
                    <a:lnTo>
                      <a:pt x="558" y="105"/>
                    </a:lnTo>
                    <a:lnTo>
                      <a:pt x="558" y="107"/>
                    </a:lnTo>
                    <a:lnTo>
                      <a:pt x="556" y="107"/>
                    </a:lnTo>
                    <a:lnTo>
                      <a:pt x="554" y="107"/>
                    </a:lnTo>
                    <a:lnTo>
                      <a:pt x="554" y="108"/>
                    </a:lnTo>
                    <a:lnTo>
                      <a:pt x="554" y="110"/>
                    </a:lnTo>
                    <a:lnTo>
                      <a:pt x="554" y="112"/>
                    </a:lnTo>
                    <a:lnTo>
                      <a:pt x="553" y="112"/>
                    </a:lnTo>
                    <a:lnTo>
                      <a:pt x="551" y="113"/>
                    </a:lnTo>
                    <a:lnTo>
                      <a:pt x="551" y="115"/>
                    </a:lnTo>
                    <a:lnTo>
                      <a:pt x="551" y="117"/>
                    </a:lnTo>
                    <a:lnTo>
                      <a:pt x="549" y="117"/>
                    </a:lnTo>
                    <a:lnTo>
                      <a:pt x="547" y="115"/>
                    </a:lnTo>
                    <a:lnTo>
                      <a:pt x="546" y="117"/>
                    </a:lnTo>
                    <a:lnTo>
                      <a:pt x="544" y="115"/>
                    </a:lnTo>
                    <a:lnTo>
                      <a:pt x="542" y="115"/>
                    </a:lnTo>
                    <a:lnTo>
                      <a:pt x="542" y="117"/>
                    </a:lnTo>
                    <a:lnTo>
                      <a:pt x="541" y="117"/>
                    </a:lnTo>
                    <a:lnTo>
                      <a:pt x="539" y="115"/>
                    </a:lnTo>
                    <a:lnTo>
                      <a:pt x="537" y="117"/>
                    </a:lnTo>
                    <a:lnTo>
                      <a:pt x="536" y="117"/>
                    </a:lnTo>
                    <a:lnTo>
                      <a:pt x="534" y="117"/>
                    </a:lnTo>
                    <a:lnTo>
                      <a:pt x="532" y="118"/>
                    </a:lnTo>
                    <a:lnTo>
                      <a:pt x="532" y="117"/>
                    </a:lnTo>
                    <a:lnTo>
                      <a:pt x="531" y="117"/>
                    </a:lnTo>
                    <a:lnTo>
                      <a:pt x="529" y="115"/>
                    </a:lnTo>
                    <a:lnTo>
                      <a:pt x="527" y="115"/>
                    </a:lnTo>
                    <a:lnTo>
                      <a:pt x="527" y="117"/>
                    </a:lnTo>
                    <a:lnTo>
                      <a:pt x="525" y="117"/>
                    </a:lnTo>
                    <a:lnTo>
                      <a:pt x="524" y="115"/>
                    </a:lnTo>
                    <a:lnTo>
                      <a:pt x="522" y="117"/>
                    </a:lnTo>
                    <a:lnTo>
                      <a:pt x="520" y="117"/>
                    </a:lnTo>
                    <a:lnTo>
                      <a:pt x="519" y="117"/>
                    </a:lnTo>
                    <a:lnTo>
                      <a:pt x="517" y="118"/>
                    </a:lnTo>
                    <a:lnTo>
                      <a:pt x="519" y="122"/>
                    </a:lnTo>
                    <a:lnTo>
                      <a:pt x="520" y="122"/>
                    </a:lnTo>
                    <a:lnTo>
                      <a:pt x="522" y="122"/>
                    </a:lnTo>
                    <a:lnTo>
                      <a:pt x="524" y="122"/>
                    </a:lnTo>
                    <a:lnTo>
                      <a:pt x="527" y="122"/>
                    </a:lnTo>
                    <a:lnTo>
                      <a:pt x="529" y="123"/>
                    </a:lnTo>
                    <a:lnTo>
                      <a:pt x="529" y="125"/>
                    </a:lnTo>
                    <a:lnTo>
                      <a:pt x="531" y="127"/>
                    </a:lnTo>
                    <a:lnTo>
                      <a:pt x="529" y="129"/>
                    </a:lnTo>
                    <a:lnTo>
                      <a:pt x="529" y="130"/>
                    </a:lnTo>
                    <a:lnTo>
                      <a:pt x="529" y="132"/>
                    </a:lnTo>
                    <a:lnTo>
                      <a:pt x="527" y="134"/>
                    </a:lnTo>
                    <a:lnTo>
                      <a:pt x="527" y="135"/>
                    </a:lnTo>
                    <a:lnTo>
                      <a:pt x="527" y="137"/>
                    </a:lnTo>
                    <a:lnTo>
                      <a:pt x="527" y="139"/>
                    </a:lnTo>
                    <a:lnTo>
                      <a:pt x="527" y="140"/>
                    </a:lnTo>
                    <a:lnTo>
                      <a:pt x="527" y="142"/>
                    </a:lnTo>
                    <a:lnTo>
                      <a:pt x="525" y="144"/>
                    </a:lnTo>
                    <a:lnTo>
                      <a:pt x="525" y="145"/>
                    </a:lnTo>
                    <a:lnTo>
                      <a:pt x="524" y="145"/>
                    </a:lnTo>
                    <a:lnTo>
                      <a:pt x="524" y="147"/>
                    </a:lnTo>
                    <a:lnTo>
                      <a:pt x="522" y="147"/>
                    </a:lnTo>
                    <a:lnTo>
                      <a:pt x="522" y="149"/>
                    </a:lnTo>
                    <a:lnTo>
                      <a:pt x="522" y="151"/>
                    </a:lnTo>
                    <a:lnTo>
                      <a:pt x="522" y="152"/>
                    </a:lnTo>
                    <a:lnTo>
                      <a:pt x="524" y="154"/>
                    </a:lnTo>
                    <a:lnTo>
                      <a:pt x="527" y="152"/>
                    </a:lnTo>
                    <a:lnTo>
                      <a:pt x="529" y="152"/>
                    </a:lnTo>
                    <a:lnTo>
                      <a:pt x="531" y="152"/>
                    </a:lnTo>
                    <a:lnTo>
                      <a:pt x="532" y="151"/>
                    </a:lnTo>
                    <a:lnTo>
                      <a:pt x="532" y="149"/>
                    </a:lnTo>
                    <a:lnTo>
                      <a:pt x="532" y="147"/>
                    </a:lnTo>
                    <a:lnTo>
                      <a:pt x="532" y="145"/>
                    </a:lnTo>
                    <a:lnTo>
                      <a:pt x="532" y="144"/>
                    </a:lnTo>
                    <a:lnTo>
                      <a:pt x="534" y="144"/>
                    </a:lnTo>
                    <a:lnTo>
                      <a:pt x="536" y="145"/>
                    </a:lnTo>
                    <a:lnTo>
                      <a:pt x="537" y="147"/>
                    </a:lnTo>
                    <a:lnTo>
                      <a:pt x="537" y="151"/>
                    </a:lnTo>
                    <a:lnTo>
                      <a:pt x="539" y="151"/>
                    </a:lnTo>
                    <a:lnTo>
                      <a:pt x="539" y="152"/>
                    </a:lnTo>
                    <a:lnTo>
                      <a:pt x="541" y="152"/>
                    </a:lnTo>
                    <a:lnTo>
                      <a:pt x="544" y="151"/>
                    </a:lnTo>
                    <a:lnTo>
                      <a:pt x="542" y="147"/>
                    </a:lnTo>
                    <a:lnTo>
                      <a:pt x="541" y="147"/>
                    </a:lnTo>
                    <a:lnTo>
                      <a:pt x="541" y="145"/>
                    </a:lnTo>
                    <a:lnTo>
                      <a:pt x="542" y="145"/>
                    </a:lnTo>
                    <a:lnTo>
                      <a:pt x="544" y="147"/>
                    </a:lnTo>
                    <a:lnTo>
                      <a:pt x="546" y="147"/>
                    </a:lnTo>
                    <a:lnTo>
                      <a:pt x="547" y="147"/>
                    </a:lnTo>
                    <a:lnTo>
                      <a:pt x="547" y="149"/>
                    </a:lnTo>
                    <a:lnTo>
                      <a:pt x="546" y="149"/>
                    </a:lnTo>
                    <a:lnTo>
                      <a:pt x="547" y="151"/>
                    </a:lnTo>
                    <a:lnTo>
                      <a:pt x="549" y="151"/>
                    </a:lnTo>
                    <a:lnTo>
                      <a:pt x="549" y="152"/>
                    </a:lnTo>
                    <a:lnTo>
                      <a:pt x="549" y="154"/>
                    </a:lnTo>
                    <a:lnTo>
                      <a:pt x="547" y="156"/>
                    </a:lnTo>
                    <a:lnTo>
                      <a:pt x="547" y="157"/>
                    </a:lnTo>
                    <a:lnTo>
                      <a:pt x="546" y="159"/>
                    </a:lnTo>
                    <a:lnTo>
                      <a:pt x="546" y="161"/>
                    </a:lnTo>
                    <a:lnTo>
                      <a:pt x="544" y="161"/>
                    </a:lnTo>
                    <a:lnTo>
                      <a:pt x="544" y="162"/>
                    </a:lnTo>
                    <a:lnTo>
                      <a:pt x="542" y="162"/>
                    </a:lnTo>
                    <a:lnTo>
                      <a:pt x="542" y="164"/>
                    </a:lnTo>
                    <a:lnTo>
                      <a:pt x="542" y="166"/>
                    </a:lnTo>
                    <a:lnTo>
                      <a:pt x="542" y="168"/>
                    </a:lnTo>
                    <a:lnTo>
                      <a:pt x="544" y="168"/>
                    </a:lnTo>
                    <a:lnTo>
                      <a:pt x="544" y="166"/>
                    </a:lnTo>
                    <a:lnTo>
                      <a:pt x="546" y="166"/>
                    </a:lnTo>
                    <a:lnTo>
                      <a:pt x="546" y="162"/>
                    </a:lnTo>
                    <a:lnTo>
                      <a:pt x="547" y="161"/>
                    </a:lnTo>
                    <a:lnTo>
                      <a:pt x="549" y="157"/>
                    </a:lnTo>
                    <a:lnTo>
                      <a:pt x="553" y="154"/>
                    </a:lnTo>
                    <a:lnTo>
                      <a:pt x="554" y="151"/>
                    </a:lnTo>
                    <a:lnTo>
                      <a:pt x="556" y="147"/>
                    </a:lnTo>
                    <a:lnTo>
                      <a:pt x="558" y="142"/>
                    </a:lnTo>
                    <a:lnTo>
                      <a:pt x="559" y="140"/>
                    </a:lnTo>
                    <a:lnTo>
                      <a:pt x="559" y="139"/>
                    </a:lnTo>
                    <a:lnTo>
                      <a:pt x="561" y="137"/>
                    </a:lnTo>
                    <a:lnTo>
                      <a:pt x="563" y="139"/>
                    </a:lnTo>
                    <a:lnTo>
                      <a:pt x="561" y="142"/>
                    </a:lnTo>
                    <a:lnTo>
                      <a:pt x="558" y="147"/>
                    </a:lnTo>
                    <a:lnTo>
                      <a:pt x="553" y="156"/>
                    </a:lnTo>
                    <a:lnTo>
                      <a:pt x="547" y="162"/>
                    </a:lnTo>
                    <a:lnTo>
                      <a:pt x="544" y="169"/>
                    </a:lnTo>
                    <a:lnTo>
                      <a:pt x="541" y="176"/>
                    </a:lnTo>
                    <a:lnTo>
                      <a:pt x="539" y="181"/>
                    </a:lnTo>
                    <a:lnTo>
                      <a:pt x="539" y="186"/>
                    </a:lnTo>
                    <a:lnTo>
                      <a:pt x="537" y="190"/>
                    </a:lnTo>
                    <a:lnTo>
                      <a:pt x="536" y="186"/>
                    </a:lnTo>
                    <a:lnTo>
                      <a:pt x="536" y="184"/>
                    </a:lnTo>
                    <a:lnTo>
                      <a:pt x="534" y="183"/>
                    </a:lnTo>
                    <a:lnTo>
                      <a:pt x="531" y="183"/>
                    </a:lnTo>
                    <a:lnTo>
                      <a:pt x="529" y="183"/>
                    </a:lnTo>
                    <a:lnTo>
                      <a:pt x="527" y="183"/>
                    </a:lnTo>
                    <a:lnTo>
                      <a:pt x="527" y="181"/>
                    </a:lnTo>
                    <a:lnTo>
                      <a:pt x="525" y="181"/>
                    </a:lnTo>
                    <a:lnTo>
                      <a:pt x="524" y="181"/>
                    </a:lnTo>
                    <a:lnTo>
                      <a:pt x="520" y="183"/>
                    </a:lnTo>
                    <a:lnTo>
                      <a:pt x="517" y="183"/>
                    </a:lnTo>
                    <a:lnTo>
                      <a:pt x="510" y="186"/>
                    </a:lnTo>
                    <a:lnTo>
                      <a:pt x="505" y="188"/>
                    </a:lnTo>
                    <a:lnTo>
                      <a:pt x="503" y="190"/>
                    </a:lnTo>
                    <a:lnTo>
                      <a:pt x="498" y="193"/>
                    </a:lnTo>
                    <a:lnTo>
                      <a:pt x="497" y="193"/>
                    </a:lnTo>
                    <a:lnTo>
                      <a:pt x="495" y="195"/>
                    </a:lnTo>
                    <a:lnTo>
                      <a:pt x="492" y="196"/>
                    </a:lnTo>
                    <a:lnTo>
                      <a:pt x="490" y="200"/>
                    </a:lnTo>
                    <a:lnTo>
                      <a:pt x="485" y="205"/>
                    </a:lnTo>
                    <a:lnTo>
                      <a:pt x="476" y="213"/>
                    </a:lnTo>
                    <a:lnTo>
                      <a:pt x="475" y="215"/>
                    </a:lnTo>
                    <a:lnTo>
                      <a:pt x="475" y="217"/>
                    </a:lnTo>
                    <a:lnTo>
                      <a:pt x="471" y="218"/>
                    </a:lnTo>
                    <a:lnTo>
                      <a:pt x="470" y="220"/>
                    </a:lnTo>
                    <a:lnTo>
                      <a:pt x="468" y="225"/>
                    </a:lnTo>
                    <a:lnTo>
                      <a:pt x="466" y="227"/>
                    </a:lnTo>
                    <a:lnTo>
                      <a:pt x="464" y="228"/>
                    </a:lnTo>
                    <a:lnTo>
                      <a:pt x="463" y="232"/>
                    </a:lnTo>
                    <a:lnTo>
                      <a:pt x="461" y="234"/>
                    </a:lnTo>
                    <a:lnTo>
                      <a:pt x="461" y="237"/>
                    </a:lnTo>
                    <a:lnTo>
                      <a:pt x="458" y="245"/>
                    </a:lnTo>
                    <a:lnTo>
                      <a:pt x="458" y="247"/>
                    </a:lnTo>
                    <a:lnTo>
                      <a:pt x="456" y="254"/>
                    </a:lnTo>
                    <a:lnTo>
                      <a:pt x="456" y="256"/>
                    </a:lnTo>
                    <a:lnTo>
                      <a:pt x="454" y="264"/>
                    </a:lnTo>
                    <a:lnTo>
                      <a:pt x="454" y="267"/>
                    </a:lnTo>
                    <a:lnTo>
                      <a:pt x="454" y="269"/>
                    </a:lnTo>
                    <a:lnTo>
                      <a:pt x="454" y="271"/>
                    </a:lnTo>
                    <a:lnTo>
                      <a:pt x="454" y="273"/>
                    </a:lnTo>
                    <a:lnTo>
                      <a:pt x="454" y="276"/>
                    </a:lnTo>
                    <a:lnTo>
                      <a:pt x="453" y="276"/>
                    </a:lnTo>
                    <a:lnTo>
                      <a:pt x="451" y="276"/>
                    </a:lnTo>
                    <a:lnTo>
                      <a:pt x="451" y="274"/>
                    </a:lnTo>
                    <a:lnTo>
                      <a:pt x="449" y="273"/>
                    </a:lnTo>
                    <a:lnTo>
                      <a:pt x="444" y="273"/>
                    </a:lnTo>
                    <a:lnTo>
                      <a:pt x="441" y="273"/>
                    </a:lnTo>
                    <a:lnTo>
                      <a:pt x="437" y="273"/>
                    </a:lnTo>
                    <a:lnTo>
                      <a:pt x="431" y="274"/>
                    </a:lnTo>
                    <a:lnTo>
                      <a:pt x="424" y="276"/>
                    </a:lnTo>
                    <a:lnTo>
                      <a:pt x="415" y="281"/>
                    </a:lnTo>
                    <a:lnTo>
                      <a:pt x="414" y="283"/>
                    </a:lnTo>
                    <a:lnTo>
                      <a:pt x="405" y="276"/>
                    </a:lnTo>
                    <a:lnTo>
                      <a:pt x="400" y="273"/>
                    </a:lnTo>
                    <a:lnTo>
                      <a:pt x="370" y="249"/>
                    </a:lnTo>
                    <a:lnTo>
                      <a:pt x="365" y="244"/>
                    </a:lnTo>
                    <a:lnTo>
                      <a:pt x="363" y="244"/>
                    </a:lnTo>
                    <a:lnTo>
                      <a:pt x="359" y="242"/>
                    </a:lnTo>
                    <a:lnTo>
                      <a:pt x="359" y="240"/>
                    </a:lnTo>
                    <a:lnTo>
                      <a:pt x="349" y="232"/>
                    </a:lnTo>
                    <a:lnTo>
                      <a:pt x="346" y="230"/>
                    </a:lnTo>
                    <a:lnTo>
                      <a:pt x="339" y="223"/>
                    </a:lnTo>
                    <a:lnTo>
                      <a:pt x="337" y="223"/>
                    </a:lnTo>
                    <a:lnTo>
                      <a:pt x="336" y="222"/>
                    </a:lnTo>
                    <a:lnTo>
                      <a:pt x="334" y="220"/>
                    </a:lnTo>
                    <a:lnTo>
                      <a:pt x="332" y="220"/>
                    </a:lnTo>
                    <a:lnTo>
                      <a:pt x="331" y="218"/>
                    </a:lnTo>
                    <a:lnTo>
                      <a:pt x="329" y="217"/>
                    </a:lnTo>
                    <a:lnTo>
                      <a:pt x="324" y="213"/>
                    </a:lnTo>
                    <a:lnTo>
                      <a:pt x="319" y="210"/>
                    </a:lnTo>
                    <a:lnTo>
                      <a:pt x="315" y="212"/>
                    </a:lnTo>
                    <a:lnTo>
                      <a:pt x="314" y="212"/>
                    </a:lnTo>
                    <a:lnTo>
                      <a:pt x="304" y="213"/>
                    </a:lnTo>
                    <a:lnTo>
                      <a:pt x="297" y="213"/>
                    </a:lnTo>
                    <a:lnTo>
                      <a:pt x="295" y="213"/>
                    </a:lnTo>
                    <a:lnTo>
                      <a:pt x="293" y="215"/>
                    </a:lnTo>
                    <a:lnTo>
                      <a:pt x="292" y="215"/>
                    </a:lnTo>
                    <a:lnTo>
                      <a:pt x="276" y="217"/>
                    </a:lnTo>
                    <a:lnTo>
                      <a:pt x="271" y="217"/>
                    </a:lnTo>
                    <a:lnTo>
                      <a:pt x="270" y="218"/>
                    </a:lnTo>
                    <a:lnTo>
                      <a:pt x="268" y="218"/>
                    </a:lnTo>
                    <a:lnTo>
                      <a:pt x="265" y="218"/>
                    </a:lnTo>
                    <a:lnTo>
                      <a:pt x="260" y="218"/>
                    </a:lnTo>
                    <a:lnTo>
                      <a:pt x="256" y="220"/>
                    </a:lnTo>
                    <a:lnTo>
                      <a:pt x="254" y="220"/>
                    </a:lnTo>
                    <a:lnTo>
                      <a:pt x="246" y="222"/>
                    </a:lnTo>
                    <a:lnTo>
                      <a:pt x="244" y="222"/>
                    </a:lnTo>
                    <a:lnTo>
                      <a:pt x="243" y="210"/>
                    </a:lnTo>
                    <a:lnTo>
                      <a:pt x="241" y="208"/>
                    </a:lnTo>
                    <a:lnTo>
                      <a:pt x="238" y="205"/>
                    </a:lnTo>
                    <a:lnTo>
                      <a:pt x="232" y="200"/>
                    </a:lnTo>
                    <a:lnTo>
                      <a:pt x="231" y="196"/>
                    </a:lnTo>
                    <a:lnTo>
                      <a:pt x="229" y="198"/>
                    </a:lnTo>
                    <a:lnTo>
                      <a:pt x="224" y="203"/>
                    </a:lnTo>
                    <a:lnTo>
                      <a:pt x="222" y="201"/>
                    </a:lnTo>
                    <a:lnTo>
                      <a:pt x="222" y="200"/>
                    </a:lnTo>
                    <a:lnTo>
                      <a:pt x="222" y="198"/>
                    </a:lnTo>
                    <a:lnTo>
                      <a:pt x="224" y="198"/>
                    </a:lnTo>
                    <a:lnTo>
                      <a:pt x="222" y="195"/>
                    </a:lnTo>
                    <a:lnTo>
                      <a:pt x="219" y="195"/>
                    </a:lnTo>
                    <a:lnTo>
                      <a:pt x="209" y="195"/>
                    </a:lnTo>
                    <a:lnTo>
                      <a:pt x="207" y="195"/>
                    </a:lnTo>
                    <a:lnTo>
                      <a:pt x="202" y="196"/>
                    </a:lnTo>
                    <a:lnTo>
                      <a:pt x="200" y="196"/>
                    </a:lnTo>
                    <a:lnTo>
                      <a:pt x="193" y="196"/>
                    </a:lnTo>
                    <a:lnTo>
                      <a:pt x="192" y="196"/>
                    </a:lnTo>
                    <a:lnTo>
                      <a:pt x="173" y="198"/>
                    </a:lnTo>
                    <a:lnTo>
                      <a:pt x="166" y="200"/>
                    </a:lnTo>
                    <a:lnTo>
                      <a:pt x="165" y="200"/>
                    </a:lnTo>
                    <a:lnTo>
                      <a:pt x="158" y="200"/>
                    </a:lnTo>
                    <a:lnTo>
                      <a:pt x="144" y="201"/>
                    </a:lnTo>
                    <a:lnTo>
                      <a:pt x="143" y="201"/>
                    </a:lnTo>
                    <a:lnTo>
                      <a:pt x="141" y="201"/>
                    </a:lnTo>
                    <a:lnTo>
                      <a:pt x="139" y="201"/>
                    </a:lnTo>
                    <a:lnTo>
                      <a:pt x="136" y="201"/>
                    </a:lnTo>
                    <a:lnTo>
                      <a:pt x="132" y="201"/>
                    </a:lnTo>
                    <a:lnTo>
                      <a:pt x="131" y="201"/>
                    </a:lnTo>
                    <a:lnTo>
                      <a:pt x="124" y="206"/>
                    </a:lnTo>
                    <a:lnTo>
                      <a:pt x="122" y="208"/>
                    </a:lnTo>
                    <a:lnTo>
                      <a:pt x="121" y="208"/>
                    </a:lnTo>
                    <a:lnTo>
                      <a:pt x="117" y="210"/>
                    </a:lnTo>
                    <a:lnTo>
                      <a:pt x="110" y="213"/>
                    </a:lnTo>
                    <a:lnTo>
                      <a:pt x="105" y="218"/>
                    </a:lnTo>
                    <a:lnTo>
                      <a:pt x="105" y="220"/>
                    </a:lnTo>
                    <a:lnTo>
                      <a:pt x="105" y="218"/>
                    </a:lnTo>
                    <a:lnTo>
                      <a:pt x="97" y="222"/>
                    </a:lnTo>
                    <a:lnTo>
                      <a:pt x="90" y="225"/>
                    </a:lnTo>
                    <a:lnTo>
                      <a:pt x="83" y="228"/>
                    </a:lnTo>
                    <a:lnTo>
                      <a:pt x="58" y="232"/>
                    </a:lnTo>
                    <a:lnTo>
                      <a:pt x="53" y="234"/>
                    </a:lnTo>
                    <a:lnTo>
                      <a:pt x="48" y="234"/>
                    </a:lnTo>
                    <a:lnTo>
                      <a:pt x="44" y="235"/>
                    </a:lnTo>
                    <a:lnTo>
                      <a:pt x="27" y="237"/>
                    </a:lnTo>
                    <a:lnTo>
                      <a:pt x="22" y="237"/>
                    </a:lnTo>
                    <a:lnTo>
                      <a:pt x="21" y="239"/>
                    </a:lnTo>
                    <a:lnTo>
                      <a:pt x="14" y="239"/>
                    </a:lnTo>
                    <a:lnTo>
                      <a:pt x="0" y="240"/>
                    </a:lnTo>
                    <a:lnTo>
                      <a:pt x="0" y="230"/>
                    </a:lnTo>
                    <a:lnTo>
                      <a:pt x="0" y="220"/>
                    </a:lnTo>
                    <a:lnTo>
                      <a:pt x="0" y="218"/>
                    </a:lnTo>
                    <a:lnTo>
                      <a:pt x="4" y="213"/>
                    </a:lnTo>
                    <a:lnTo>
                      <a:pt x="5" y="213"/>
                    </a:lnTo>
                    <a:lnTo>
                      <a:pt x="5" y="215"/>
                    </a:lnTo>
                    <a:lnTo>
                      <a:pt x="11" y="215"/>
                    </a:lnTo>
                    <a:lnTo>
                      <a:pt x="12" y="215"/>
                    </a:lnTo>
                    <a:lnTo>
                      <a:pt x="16" y="212"/>
                    </a:lnTo>
                    <a:lnTo>
                      <a:pt x="17" y="210"/>
                    </a:lnTo>
                    <a:lnTo>
                      <a:pt x="17" y="208"/>
                    </a:lnTo>
                    <a:lnTo>
                      <a:pt x="16" y="206"/>
                    </a:lnTo>
                    <a:lnTo>
                      <a:pt x="16" y="205"/>
                    </a:lnTo>
                    <a:lnTo>
                      <a:pt x="17" y="205"/>
                    </a:lnTo>
                    <a:lnTo>
                      <a:pt x="17" y="198"/>
                    </a:lnTo>
                    <a:lnTo>
                      <a:pt x="19" y="193"/>
                    </a:lnTo>
                    <a:lnTo>
                      <a:pt x="21" y="193"/>
                    </a:lnTo>
                    <a:lnTo>
                      <a:pt x="24" y="188"/>
                    </a:lnTo>
                    <a:lnTo>
                      <a:pt x="33" y="183"/>
                    </a:lnTo>
                    <a:lnTo>
                      <a:pt x="38" y="181"/>
                    </a:lnTo>
                    <a:lnTo>
                      <a:pt x="39" y="181"/>
                    </a:lnTo>
                    <a:lnTo>
                      <a:pt x="49" y="179"/>
                    </a:lnTo>
                    <a:lnTo>
                      <a:pt x="51" y="179"/>
                    </a:lnTo>
                    <a:lnTo>
                      <a:pt x="51" y="178"/>
                    </a:lnTo>
                    <a:lnTo>
                      <a:pt x="53" y="174"/>
                    </a:lnTo>
                    <a:lnTo>
                      <a:pt x="58" y="173"/>
                    </a:lnTo>
                    <a:lnTo>
                      <a:pt x="63" y="169"/>
                    </a:lnTo>
                    <a:lnTo>
                      <a:pt x="65" y="166"/>
                    </a:lnTo>
                    <a:lnTo>
                      <a:pt x="65" y="164"/>
                    </a:lnTo>
                    <a:lnTo>
                      <a:pt x="65" y="162"/>
                    </a:lnTo>
                    <a:lnTo>
                      <a:pt x="70" y="159"/>
                    </a:lnTo>
                    <a:lnTo>
                      <a:pt x="75" y="157"/>
                    </a:lnTo>
                    <a:lnTo>
                      <a:pt x="82" y="156"/>
                    </a:lnTo>
                    <a:lnTo>
                      <a:pt x="83" y="154"/>
                    </a:lnTo>
                    <a:lnTo>
                      <a:pt x="85" y="149"/>
                    </a:lnTo>
                    <a:lnTo>
                      <a:pt x="87" y="145"/>
                    </a:lnTo>
                    <a:lnTo>
                      <a:pt x="85" y="140"/>
                    </a:lnTo>
                    <a:lnTo>
                      <a:pt x="85" y="139"/>
                    </a:lnTo>
                    <a:lnTo>
                      <a:pt x="87" y="139"/>
                    </a:lnTo>
                    <a:lnTo>
                      <a:pt x="88" y="139"/>
                    </a:lnTo>
                    <a:lnTo>
                      <a:pt x="90" y="140"/>
                    </a:lnTo>
                    <a:lnTo>
                      <a:pt x="94" y="135"/>
                    </a:lnTo>
                    <a:lnTo>
                      <a:pt x="95" y="132"/>
                    </a:lnTo>
                    <a:lnTo>
                      <a:pt x="97" y="130"/>
                    </a:lnTo>
                    <a:lnTo>
                      <a:pt x="99" y="129"/>
                    </a:lnTo>
                    <a:lnTo>
                      <a:pt x="102" y="125"/>
                    </a:lnTo>
                    <a:lnTo>
                      <a:pt x="104" y="127"/>
                    </a:lnTo>
                    <a:lnTo>
                      <a:pt x="104" y="132"/>
                    </a:lnTo>
                    <a:lnTo>
                      <a:pt x="104" y="134"/>
                    </a:lnTo>
                    <a:lnTo>
                      <a:pt x="105" y="134"/>
                    </a:lnTo>
                    <a:lnTo>
                      <a:pt x="109" y="135"/>
                    </a:lnTo>
                    <a:lnTo>
                      <a:pt x="110" y="132"/>
                    </a:lnTo>
                    <a:lnTo>
                      <a:pt x="112" y="132"/>
                    </a:lnTo>
                    <a:lnTo>
                      <a:pt x="112" y="130"/>
                    </a:lnTo>
                    <a:lnTo>
                      <a:pt x="114" y="129"/>
                    </a:lnTo>
                    <a:lnTo>
                      <a:pt x="116" y="123"/>
                    </a:lnTo>
                    <a:lnTo>
                      <a:pt x="117" y="122"/>
                    </a:lnTo>
                    <a:lnTo>
                      <a:pt x="119" y="120"/>
                    </a:lnTo>
                    <a:lnTo>
                      <a:pt x="119" y="118"/>
                    </a:lnTo>
                    <a:lnTo>
                      <a:pt x="121" y="118"/>
                    </a:lnTo>
                    <a:lnTo>
                      <a:pt x="122" y="118"/>
                    </a:lnTo>
                    <a:lnTo>
                      <a:pt x="122" y="117"/>
                    </a:lnTo>
                    <a:lnTo>
                      <a:pt x="127" y="115"/>
                    </a:lnTo>
                    <a:lnTo>
                      <a:pt x="129" y="113"/>
                    </a:lnTo>
                    <a:lnTo>
                      <a:pt x="132" y="113"/>
                    </a:lnTo>
                    <a:lnTo>
                      <a:pt x="134" y="115"/>
                    </a:lnTo>
                    <a:lnTo>
                      <a:pt x="136" y="117"/>
                    </a:lnTo>
                    <a:lnTo>
                      <a:pt x="139" y="117"/>
                    </a:lnTo>
                    <a:lnTo>
                      <a:pt x="141" y="113"/>
                    </a:lnTo>
                    <a:lnTo>
                      <a:pt x="144" y="103"/>
                    </a:lnTo>
                    <a:lnTo>
                      <a:pt x="146" y="100"/>
                    </a:lnTo>
                    <a:lnTo>
                      <a:pt x="146" y="98"/>
                    </a:lnTo>
                    <a:lnTo>
                      <a:pt x="148" y="96"/>
                    </a:lnTo>
                    <a:lnTo>
                      <a:pt x="151" y="93"/>
                    </a:lnTo>
                    <a:lnTo>
                      <a:pt x="154" y="90"/>
                    </a:lnTo>
                    <a:lnTo>
                      <a:pt x="154" y="91"/>
                    </a:lnTo>
                    <a:lnTo>
                      <a:pt x="156" y="91"/>
                    </a:lnTo>
                    <a:lnTo>
                      <a:pt x="158" y="91"/>
                    </a:lnTo>
                    <a:lnTo>
                      <a:pt x="160" y="91"/>
                    </a:lnTo>
                    <a:lnTo>
                      <a:pt x="158" y="86"/>
                    </a:lnTo>
                    <a:lnTo>
                      <a:pt x="158" y="81"/>
                    </a:lnTo>
                    <a:lnTo>
                      <a:pt x="160" y="78"/>
                    </a:lnTo>
                    <a:lnTo>
                      <a:pt x="160" y="76"/>
                    </a:lnTo>
                    <a:lnTo>
                      <a:pt x="158" y="76"/>
                    </a:lnTo>
                    <a:lnTo>
                      <a:pt x="158" y="74"/>
                    </a:lnTo>
                    <a:lnTo>
                      <a:pt x="158" y="73"/>
                    </a:lnTo>
                    <a:lnTo>
                      <a:pt x="158" y="68"/>
                    </a:lnTo>
                    <a:lnTo>
                      <a:pt x="163" y="68"/>
                    </a:lnTo>
                    <a:lnTo>
                      <a:pt x="170" y="68"/>
                    </a:lnTo>
                    <a:close/>
                  </a:path>
                </a:pathLst>
              </a:custGeom>
              <a:solidFill>
                <a:srgbClr val="A1C7FF"/>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68" name="Freeform 59"/>
              <p:cNvSpPr>
                <a:spLocks/>
              </p:cNvSpPr>
              <p:nvPr/>
            </p:nvSpPr>
            <p:spPr bwMode="auto">
              <a:xfrm>
                <a:off x="5491163" y="1665288"/>
                <a:ext cx="690563" cy="485775"/>
              </a:xfrm>
              <a:custGeom>
                <a:avLst/>
                <a:gdLst>
                  <a:gd name="T0" fmla="*/ 403 w 435"/>
                  <a:gd name="T1" fmla="*/ 42 h 306"/>
                  <a:gd name="T2" fmla="*/ 403 w 435"/>
                  <a:gd name="T3" fmla="*/ 74 h 306"/>
                  <a:gd name="T4" fmla="*/ 403 w 435"/>
                  <a:gd name="T5" fmla="*/ 89 h 306"/>
                  <a:gd name="T6" fmla="*/ 410 w 435"/>
                  <a:gd name="T7" fmla="*/ 123 h 306"/>
                  <a:gd name="T8" fmla="*/ 418 w 435"/>
                  <a:gd name="T9" fmla="*/ 159 h 306"/>
                  <a:gd name="T10" fmla="*/ 420 w 435"/>
                  <a:gd name="T11" fmla="*/ 206 h 306"/>
                  <a:gd name="T12" fmla="*/ 422 w 435"/>
                  <a:gd name="T13" fmla="*/ 242 h 306"/>
                  <a:gd name="T14" fmla="*/ 432 w 435"/>
                  <a:gd name="T15" fmla="*/ 276 h 306"/>
                  <a:gd name="T16" fmla="*/ 434 w 435"/>
                  <a:gd name="T17" fmla="*/ 298 h 306"/>
                  <a:gd name="T18" fmla="*/ 430 w 435"/>
                  <a:gd name="T19" fmla="*/ 306 h 306"/>
                  <a:gd name="T20" fmla="*/ 400 w 435"/>
                  <a:gd name="T21" fmla="*/ 306 h 306"/>
                  <a:gd name="T22" fmla="*/ 378 w 435"/>
                  <a:gd name="T23" fmla="*/ 306 h 306"/>
                  <a:gd name="T24" fmla="*/ 351 w 435"/>
                  <a:gd name="T25" fmla="*/ 306 h 306"/>
                  <a:gd name="T26" fmla="*/ 298 w 435"/>
                  <a:gd name="T27" fmla="*/ 305 h 306"/>
                  <a:gd name="T28" fmla="*/ 279 w 435"/>
                  <a:gd name="T29" fmla="*/ 303 h 306"/>
                  <a:gd name="T30" fmla="*/ 271 w 435"/>
                  <a:gd name="T31" fmla="*/ 303 h 306"/>
                  <a:gd name="T32" fmla="*/ 252 w 435"/>
                  <a:gd name="T33" fmla="*/ 301 h 306"/>
                  <a:gd name="T34" fmla="*/ 240 w 435"/>
                  <a:gd name="T35" fmla="*/ 301 h 306"/>
                  <a:gd name="T36" fmla="*/ 225 w 435"/>
                  <a:gd name="T37" fmla="*/ 301 h 306"/>
                  <a:gd name="T38" fmla="*/ 210 w 435"/>
                  <a:gd name="T39" fmla="*/ 299 h 306"/>
                  <a:gd name="T40" fmla="*/ 198 w 435"/>
                  <a:gd name="T41" fmla="*/ 299 h 306"/>
                  <a:gd name="T42" fmla="*/ 179 w 435"/>
                  <a:gd name="T43" fmla="*/ 298 h 306"/>
                  <a:gd name="T44" fmla="*/ 168 w 435"/>
                  <a:gd name="T45" fmla="*/ 298 h 306"/>
                  <a:gd name="T46" fmla="*/ 159 w 435"/>
                  <a:gd name="T47" fmla="*/ 298 h 306"/>
                  <a:gd name="T48" fmla="*/ 139 w 435"/>
                  <a:gd name="T49" fmla="*/ 296 h 306"/>
                  <a:gd name="T50" fmla="*/ 132 w 435"/>
                  <a:gd name="T51" fmla="*/ 296 h 306"/>
                  <a:gd name="T52" fmla="*/ 120 w 435"/>
                  <a:gd name="T53" fmla="*/ 294 h 306"/>
                  <a:gd name="T54" fmla="*/ 118 w 435"/>
                  <a:gd name="T55" fmla="*/ 294 h 306"/>
                  <a:gd name="T56" fmla="*/ 108 w 435"/>
                  <a:gd name="T57" fmla="*/ 294 h 306"/>
                  <a:gd name="T58" fmla="*/ 98 w 435"/>
                  <a:gd name="T59" fmla="*/ 293 h 306"/>
                  <a:gd name="T60" fmla="*/ 93 w 435"/>
                  <a:gd name="T61" fmla="*/ 293 h 306"/>
                  <a:gd name="T62" fmla="*/ 81 w 435"/>
                  <a:gd name="T63" fmla="*/ 293 h 306"/>
                  <a:gd name="T64" fmla="*/ 63 w 435"/>
                  <a:gd name="T65" fmla="*/ 291 h 306"/>
                  <a:gd name="T66" fmla="*/ 52 w 435"/>
                  <a:gd name="T67" fmla="*/ 291 h 306"/>
                  <a:gd name="T68" fmla="*/ 35 w 435"/>
                  <a:gd name="T69" fmla="*/ 289 h 306"/>
                  <a:gd name="T70" fmla="*/ 0 w 435"/>
                  <a:gd name="T71" fmla="*/ 281 h 306"/>
                  <a:gd name="T72" fmla="*/ 5 w 435"/>
                  <a:gd name="T73" fmla="*/ 213 h 306"/>
                  <a:gd name="T74" fmla="*/ 8 w 435"/>
                  <a:gd name="T75" fmla="*/ 183 h 306"/>
                  <a:gd name="T76" fmla="*/ 10 w 435"/>
                  <a:gd name="T77" fmla="*/ 162 h 306"/>
                  <a:gd name="T78" fmla="*/ 10 w 435"/>
                  <a:gd name="T79" fmla="*/ 150 h 306"/>
                  <a:gd name="T80" fmla="*/ 15 w 435"/>
                  <a:gd name="T81" fmla="*/ 108 h 306"/>
                  <a:gd name="T82" fmla="*/ 17 w 435"/>
                  <a:gd name="T83" fmla="*/ 78 h 306"/>
                  <a:gd name="T84" fmla="*/ 17 w 435"/>
                  <a:gd name="T85" fmla="*/ 69 h 306"/>
                  <a:gd name="T86" fmla="*/ 19 w 435"/>
                  <a:gd name="T87" fmla="*/ 54 h 306"/>
                  <a:gd name="T88" fmla="*/ 20 w 435"/>
                  <a:gd name="T89" fmla="*/ 44 h 306"/>
                  <a:gd name="T90" fmla="*/ 20 w 435"/>
                  <a:gd name="T91" fmla="*/ 35 h 306"/>
                  <a:gd name="T92" fmla="*/ 20 w 435"/>
                  <a:gd name="T93" fmla="*/ 32 h 306"/>
                  <a:gd name="T94" fmla="*/ 22 w 435"/>
                  <a:gd name="T95" fmla="*/ 11 h 306"/>
                  <a:gd name="T96" fmla="*/ 24 w 435"/>
                  <a:gd name="T97" fmla="*/ 5 h 306"/>
                  <a:gd name="T98" fmla="*/ 24 w 435"/>
                  <a:gd name="T99" fmla="*/ 1 h 306"/>
                  <a:gd name="T100" fmla="*/ 27 w 435"/>
                  <a:gd name="T101" fmla="*/ 0 h 306"/>
                  <a:gd name="T102" fmla="*/ 34 w 435"/>
                  <a:gd name="T103" fmla="*/ 1 h 306"/>
                  <a:gd name="T104" fmla="*/ 129 w 435"/>
                  <a:gd name="T105" fmla="*/ 8 h 306"/>
                  <a:gd name="T106" fmla="*/ 196 w 435"/>
                  <a:gd name="T107" fmla="*/ 11 h 306"/>
                  <a:gd name="T108" fmla="*/ 251 w 435"/>
                  <a:gd name="T109" fmla="*/ 15 h 306"/>
                  <a:gd name="T110" fmla="*/ 389 w 435"/>
                  <a:gd name="T111" fmla="*/ 18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35" h="306">
                    <a:moveTo>
                      <a:pt x="400" y="18"/>
                    </a:moveTo>
                    <a:lnTo>
                      <a:pt x="398" y="18"/>
                    </a:lnTo>
                    <a:lnTo>
                      <a:pt x="398" y="20"/>
                    </a:lnTo>
                    <a:lnTo>
                      <a:pt x="398" y="22"/>
                    </a:lnTo>
                    <a:lnTo>
                      <a:pt x="398" y="23"/>
                    </a:lnTo>
                    <a:lnTo>
                      <a:pt x="400" y="30"/>
                    </a:lnTo>
                    <a:lnTo>
                      <a:pt x="403" y="39"/>
                    </a:lnTo>
                    <a:lnTo>
                      <a:pt x="403" y="42"/>
                    </a:lnTo>
                    <a:lnTo>
                      <a:pt x="406" y="49"/>
                    </a:lnTo>
                    <a:lnTo>
                      <a:pt x="401" y="61"/>
                    </a:lnTo>
                    <a:lnTo>
                      <a:pt x="401" y="61"/>
                    </a:lnTo>
                    <a:lnTo>
                      <a:pt x="401" y="61"/>
                    </a:lnTo>
                    <a:lnTo>
                      <a:pt x="403" y="62"/>
                    </a:lnTo>
                    <a:lnTo>
                      <a:pt x="405" y="64"/>
                    </a:lnTo>
                    <a:lnTo>
                      <a:pt x="405" y="72"/>
                    </a:lnTo>
                    <a:lnTo>
                      <a:pt x="403" y="74"/>
                    </a:lnTo>
                    <a:lnTo>
                      <a:pt x="403" y="74"/>
                    </a:lnTo>
                    <a:lnTo>
                      <a:pt x="403" y="79"/>
                    </a:lnTo>
                    <a:lnTo>
                      <a:pt x="403" y="79"/>
                    </a:lnTo>
                    <a:lnTo>
                      <a:pt x="405" y="81"/>
                    </a:lnTo>
                    <a:lnTo>
                      <a:pt x="405" y="86"/>
                    </a:lnTo>
                    <a:lnTo>
                      <a:pt x="403" y="89"/>
                    </a:lnTo>
                    <a:lnTo>
                      <a:pt x="403" y="89"/>
                    </a:lnTo>
                    <a:lnTo>
                      <a:pt x="403" y="89"/>
                    </a:lnTo>
                    <a:lnTo>
                      <a:pt x="403" y="89"/>
                    </a:lnTo>
                    <a:lnTo>
                      <a:pt x="403" y="94"/>
                    </a:lnTo>
                    <a:lnTo>
                      <a:pt x="403" y="96"/>
                    </a:lnTo>
                    <a:lnTo>
                      <a:pt x="403" y="96"/>
                    </a:lnTo>
                    <a:lnTo>
                      <a:pt x="403" y="101"/>
                    </a:lnTo>
                    <a:lnTo>
                      <a:pt x="405" y="106"/>
                    </a:lnTo>
                    <a:lnTo>
                      <a:pt x="406" y="106"/>
                    </a:lnTo>
                    <a:lnTo>
                      <a:pt x="410" y="123"/>
                    </a:lnTo>
                    <a:lnTo>
                      <a:pt x="410" y="125"/>
                    </a:lnTo>
                    <a:lnTo>
                      <a:pt x="412" y="130"/>
                    </a:lnTo>
                    <a:lnTo>
                      <a:pt x="417" y="144"/>
                    </a:lnTo>
                    <a:lnTo>
                      <a:pt x="417" y="144"/>
                    </a:lnTo>
                    <a:lnTo>
                      <a:pt x="418" y="150"/>
                    </a:lnTo>
                    <a:lnTo>
                      <a:pt x="418" y="159"/>
                    </a:lnTo>
                    <a:lnTo>
                      <a:pt x="418" y="159"/>
                    </a:lnTo>
                    <a:lnTo>
                      <a:pt x="418" y="159"/>
                    </a:lnTo>
                    <a:lnTo>
                      <a:pt x="418" y="167"/>
                    </a:lnTo>
                    <a:lnTo>
                      <a:pt x="418" y="171"/>
                    </a:lnTo>
                    <a:lnTo>
                      <a:pt x="420" y="184"/>
                    </a:lnTo>
                    <a:lnTo>
                      <a:pt x="420" y="184"/>
                    </a:lnTo>
                    <a:lnTo>
                      <a:pt x="420" y="193"/>
                    </a:lnTo>
                    <a:lnTo>
                      <a:pt x="420" y="194"/>
                    </a:lnTo>
                    <a:lnTo>
                      <a:pt x="420" y="206"/>
                    </a:lnTo>
                    <a:lnTo>
                      <a:pt x="420" y="206"/>
                    </a:lnTo>
                    <a:lnTo>
                      <a:pt x="420" y="210"/>
                    </a:lnTo>
                    <a:lnTo>
                      <a:pt x="422" y="213"/>
                    </a:lnTo>
                    <a:lnTo>
                      <a:pt x="422" y="213"/>
                    </a:lnTo>
                    <a:lnTo>
                      <a:pt x="423" y="215"/>
                    </a:lnTo>
                    <a:lnTo>
                      <a:pt x="420" y="223"/>
                    </a:lnTo>
                    <a:lnTo>
                      <a:pt x="422" y="235"/>
                    </a:lnTo>
                    <a:lnTo>
                      <a:pt x="422" y="242"/>
                    </a:lnTo>
                    <a:lnTo>
                      <a:pt x="422" y="242"/>
                    </a:lnTo>
                    <a:lnTo>
                      <a:pt x="422" y="242"/>
                    </a:lnTo>
                    <a:lnTo>
                      <a:pt x="423" y="249"/>
                    </a:lnTo>
                    <a:lnTo>
                      <a:pt x="425" y="259"/>
                    </a:lnTo>
                    <a:lnTo>
                      <a:pt x="425" y="259"/>
                    </a:lnTo>
                    <a:lnTo>
                      <a:pt x="428" y="264"/>
                    </a:lnTo>
                    <a:lnTo>
                      <a:pt x="430" y="267"/>
                    </a:lnTo>
                    <a:lnTo>
                      <a:pt x="432" y="271"/>
                    </a:lnTo>
                    <a:lnTo>
                      <a:pt x="432" y="276"/>
                    </a:lnTo>
                    <a:lnTo>
                      <a:pt x="432" y="284"/>
                    </a:lnTo>
                    <a:lnTo>
                      <a:pt x="434" y="284"/>
                    </a:lnTo>
                    <a:lnTo>
                      <a:pt x="434" y="291"/>
                    </a:lnTo>
                    <a:lnTo>
                      <a:pt x="435" y="293"/>
                    </a:lnTo>
                    <a:lnTo>
                      <a:pt x="434" y="294"/>
                    </a:lnTo>
                    <a:lnTo>
                      <a:pt x="434" y="294"/>
                    </a:lnTo>
                    <a:lnTo>
                      <a:pt x="434" y="296"/>
                    </a:lnTo>
                    <a:lnTo>
                      <a:pt x="434" y="298"/>
                    </a:lnTo>
                    <a:lnTo>
                      <a:pt x="434" y="298"/>
                    </a:lnTo>
                    <a:lnTo>
                      <a:pt x="434" y="305"/>
                    </a:lnTo>
                    <a:lnTo>
                      <a:pt x="434" y="306"/>
                    </a:lnTo>
                    <a:lnTo>
                      <a:pt x="434" y="306"/>
                    </a:lnTo>
                    <a:lnTo>
                      <a:pt x="432" y="306"/>
                    </a:lnTo>
                    <a:lnTo>
                      <a:pt x="432" y="306"/>
                    </a:lnTo>
                    <a:lnTo>
                      <a:pt x="430" y="306"/>
                    </a:lnTo>
                    <a:lnTo>
                      <a:pt x="430" y="306"/>
                    </a:lnTo>
                    <a:lnTo>
                      <a:pt x="428" y="306"/>
                    </a:lnTo>
                    <a:lnTo>
                      <a:pt x="427" y="306"/>
                    </a:lnTo>
                    <a:lnTo>
                      <a:pt x="425" y="306"/>
                    </a:lnTo>
                    <a:lnTo>
                      <a:pt x="420" y="306"/>
                    </a:lnTo>
                    <a:lnTo>
                      <a:pt x="408" y="306"/>
                    </a:lnTo>
                    <a:lnTo>
                      <a:pt x="408" y="306"/>
                    </a:lnTo>
                    <a:lnTo>
                      <a:pt x="401" y="306"/>
                    </a:lnTo>
                    <a:lnTo>
                      <a:pt x="400" y="306"/>
                    </a:lnTo>
                    <a:lnTo>
                      <a:pt x="395" y="306"/>
                    </a:lnTo>
                    <a:lnTo>
                      <a:pt x="395" y="306"/>
                    </a:lnTo>
                    <a:lnTo>
                      <a:pt x="395" y="306"/>
                    </a:lnTo>
                    <a:lnTo>
                      <a:pt x="389" y="306"/>
                    </a:lnTo>
                    <a:lnTo>
                      <a:pt x="389" y="306"/>
                    </a:lnTo>
                    <a:lnTo>
                      <a:pt x="381" y="306"/>
                    </a:lnTo>
                    <a:lnTo>
                      <a:pt x="379" y="306"/>
                    </a:lnTo>
                    <a:lnTo>
                      <a:pt x="378" y="306"/>
                    </a:lnTo>
                    <a:lnTo>
                      <a:pt x="378" y="306"/>
                    </a:lnTo>
                    <a:lnTo>
                      <a:pt x="378" y="306"/>
                    </a:lnTo>
                    <a:lnTo>
                      <a:pt x="367" y="306"/>
                    </a:lnTo>
                    <a:lnTo>
                      <a:pt x="362" y="306"/>
                    </a:lnTo>
                    <a:lnTo>
                      <a:pt x="362" y="306"/>
                    </a:lnTo>
                    <a:lnTo>
                      <a:pt x="352" y="306"/>
                    </a:lnTo>
                    <a:lnTo>
                      <a:pt x="352" y="306"/>
                    </a:lnTo>
                    <a:lnTo>
                      <a:pt x="351" y="306"/>
                    </a:lnTo>
                    <a:lnTo>
                      <a:pt x="351" y="306"/>
                    </a:lnTo>
                    <a:lnTo>
                      <a:pt x="351" y="306"/>
                    </a:lnTo>
                    <a:lnTo>
                      <a:pt x="345" y="305"/>
                    </a:lnTo>
                    <a:lnTo>
                      <a:pt x="340" y="305"/>
                    </a:lnTo>
                    <a:lnTo>
                      <a:pt x="339" y="305"/>
                    </a:lnTo>
                    <a:lnTo>
                      <a:pt x="308" y="305"/>
                    </a:lnTo>
                    <a:lnTo>
                      <a:pt x="298" y="305"/>
                    </a:lnTo>
                    <a:lnTo>
                      <a:pt x="298" y="305"/>
                    </a:lnTo>
                    <a:lnTo>
                      <a:pt x="291" y="303"/>
                    </a:lnTo>
                    <a:lnTo>
                      <a:pt x="291" y="303"/>
                    </a:lnTo>
                    <a:lnTo>
                      <a:pt x="286" y="303"/>
                    </a:lnTo>
                    <a:lnTo>
                      <a:pt x="286" y="303"/>
                    </a:lnTo>
                    <a:lnTo>
                      <a:pt x="279" y="303"/>
                    </a:lnTo>
                    <a:lnTo>
                      <a:pt x="279" y="303"/>
                    </a:lnTo>
                    <a:lnTo>
                      <a:pt x="279" y="303"/>
                    </a:lnTo>
                    <a:lnTo>
                      <a:pt x="279" y="303"/>
                    </a:lnTo>
                    <a:lnTo>
                      <a:pt x="278" y="303"/>
                    </a:lnTo>
                    <a:lnTo>
                      <a:pt x="276" y="303"/>
                    </a:lnTo>
                    <a:lnTo>
                      <a:pt x="276" y="303"/>
                    </a:lnTo>
                    <a:lnTo>
                      <a:pt x="274" y="303"/>
                    </a:lnTo>
                    <a:lnTo>
                      <a:pt x="274" y="303"/>
                    </a:lnTo>
                    <a:lnTo>
                      <a:pt x="273" y="303"/>
                    </a:lnTo>
                    <a:lnTo>
                      <a:pt x="273" y="303"/>
                    </a:lnTo>
                    <a:lnTo>
                      <a:pt x="271" y="303"/>
                    </a:lnTo>
                    <a:lnTo>
                      <a:pt x="269" y="303"/>
                    </a:lnTo>
                    <a:lnTo>
                      <a:pt x="269" y="303"/>
                    </a:lnTo>
                    <a:lnTo>
                      <a:pt x="264" y="303"/>
                    </a:lnTo>
                    <a:lnTo>
                      <a:pt x="264" y="303"/>
                    </a:lnTo>
                    <a:lnTo>
                      <a:pt x="257" y="303"/>
                    </a:lnTo>
                    <a:lnTo>
                      <a:pt x="257" y="303"/>
                    </a:lnTo>
                    <a:lnTo>
                      <a:pt x="252" y="303"/>
                    </a:lnTo>
                    <a:lnTo>
                      <a:pt x="252" y="301"/>
                    </a:lnTo>
                    <a:lnTo>
                      <a:pt x="251" y="301"/>
                    </a:lnTo>
                    <a:lnTo>
                      <a:pt x="251" y="301"/>
                    </a:lnTo>
                    <a:lnTo>
                      <a:pt x="249" y="301"/>
                    </a:lnTo>
                    <a:lnTo>
                      <a:pt x="249" y="301"/>
                    </a:lnTo>
                    <a:lnTo>
                      <a:pt x="249" y="301"/>
                    </a:lnTo>
                    <a:lnTo>
                      <a:pt x="249" y="301"/>
                    </a:lnTo>
                    <a:lnTo>
                      <a:pt x="244" y="301"/>
                    </a:lnTo>
                    <a:lnTo>
                      <a:pt x="240" y="301"/>
                    </a:lnTo>
                    <a:lnTo>
                      <a:pt x="240" y="301"/>
                    </a:lnTo>
                    <a:lnTo>
                      <a:pt x="235" y="301"/>
                    </a:lnTo>
                    <a:lnTo>
                      <a:pt x="234" y="301"/>
                    </a:lnTo>
                    <a:lnTo>
                      <a:pt x="230" y="301"/>
                    </a:lnTo>
                    <a:lnTo>
                      <a:pt x="229" y="301"/>
                    </a:lnTo>
                    <a:lnTo>
                      <a:pt x="229" y="301"/>
                    </a:lnTo>
                    <a:lnTo>
                      <a:pt x="227" y="301"/>
                    </a:lnTo>
                    <a:lnTo>
                      <a:pt x="225" y="301"/>
                    </a:lnTo>
                    <a:lnTo>
                      <a:pt x="225" y="301"/>
                    </a:lnTo>
                    <a:lnTo>
                      <a:pt x="223" y="301"/>
                    </a:lnTo>
                    <a:lnTo>
                      <a:pt x="218" y="301"/>
                    </a:lnTo>
                    <a:lnTo>
                      <a:pt x="218" y="301"/>
                    </a:lnTo>
                    <a:lnTo>
                      <a:pt x="217" y="301"/>
                    </a:lnTo>
                    <a:lnTo>
                      <a:pt x="217" y="301"/>
                    </a:lnTo>
                    <a:lnTo>
                      <a:pt x="217" y="301"/>
                    </a:lnTo>
                    <a:lnTo>
                      <a:pt x="210" y="299"/>
                    </a:lnTo>
                    <a:lnTo>
                      <a:pt x="210" y="299"/>
                    </a:lnTo>
                    <a:lnTo>
                      <a:pt x="210" y="299"/>
                    </a:lnTo>
                    <a:lnTo>
                      <a:pt x="208" y="299"/>
                    </a:lnTo>
                    <a:lnTo>
                      <a:pt x="207" y="299"/>
                    </a:lnTo>
                    <a:lnTo>
                      <a:pt x="205" y="299"/>
                    </a:lnTo>
                    <a:lnTo>
                      <a:pt x="205" y="299"/>
                    </a:lnTo>
                    <a:lnTo>
                      <a:pt x="205" y="299"/>
                    </a:lnTo>
                    <a:lnTo>
                      <a:pt x="198" y="299"/>
                    </a:lnTo>
                    <a:lnTo>
                      <a:pt x="196" y="299"/>
                    </a:lnTo>
                    <a:lnTo>
                      <a:pt x="193" y="299"/>
                    </a:lnTo>
                    <a:lnTo>
                      <a:pt x="190" y="299"/>
                    </a:lnTo>
                    <a:lnTo>
                      <a:pt x="190" y="299"/>
                    </a:lnTo>
                    <a:lnTo>
                      <a:pt x="190" y="299"/>
                    </a:lnTo>
                    <a:lnTo>
                      <a:pt x="190" y="299"/>
                    </a:lnTo>
                    <a:lnTo>
                      <a:pt x="183" y="298"/>
                    </a:lnTo>
                    <a:lnTo>
                      <a:pt x="179" y="298"/>
                    </a:lnTo>
                    <a:lnTo>
                      <a:pt x="179" y="298"/>
                    </a:lnTo>
                    <a:lnTo>
                      <a:pt x="178" y="298"/>
                    </a:lnTo>
                    <a:lnTo>
                      <a:pt x="178" y="298"/>
                    </a:lnTo>
                    <a:lnTo>
                      <a:pt x="178" y="298"/>
                    </a:lnTo>
                    <a:lnTo>
                      <a:pt x="169" y="298"/>
                    </a:lnTo>
                    <a:lnTo>
                      <a:pt x="169" y="298"/>
                    </a:lnTo>
                    <a:lnTo>
                      <a:pt x="168" y="298"/>
                    </a:lnTo>
                    <a:lnTo>
                      <a:pt x="168" y="298"/>
                    </a:lnTo>
                    <a:lnTo>
                      <a:pt x="166" y="298"/>
                    </a:lnTo>
                    <a:lnTo>
                      <a:pt x="166" y="298"/>
                    </a:lnTo>
                    <a:lnTo>
                      <a:pt x="166" y="298"/>
                    </a:lnTo>
                    <a:lnTo>
                      <a:pt x="166" y="298"/>
                    </a:lnTo>
                    <a:lnTo>
                      <a:pt x="164" y="298"/>
                    </a:lnTo>
                    <a:lnTo>
                      <a:pt x="163" y="298"/>
                    </a:lnTo>
                    <a:lnTo>
                      <a:pt x="161" y="298"/>
                    </a:lnTo>
                    <a:lnTo>
                      <a:pt x="159" y="298"/>
                    </a:lnTo>
                    <a:lnTo>
                      <a:pt x="157" y="298"/>
                    </a:lnTo>
                    <a:lnTo>
                      <a:pt x="156" y="298"/>
                    </a:lnTo>
                    <a:lnTo>
                      <a:pt x="154" y="298"/>
                    </a:lnTo>
                    <a:lnTo>
                      <a:pt x="154" y="298"/>
                    </a:lnTo>
                    <a:lnTo>
                      <a:pt x="154" y="298"/>
                    </a:lnTo>
                    <a:lnTo>
                      <a:pt x="144" y="296"/>
                    </a:lnTo>
                    <a:lnTo>
                      <a:pt x="144" y="296"/>
                    </a:lnTo>
                    <a:lnTo>
                      <a:pt x="139" y="296"/>
                    </a:lnTo>
                    <a:lnTo>
                      <a:pt x="137" y="296"/>
                    </a:lnTo>
                    <a:lnTo>
                      <a:pt x="137" y="296"/>
                    </a:lnTo>
                    <a:lnTo>
                      <a:pt x="137" y="296"/>
                    </a:lnTo>
                    <a:lnTo>
                      <a:pt x="135" y="296"/>
                    </a:lnTo>
                    <a:lnTo>
                      <a:pt x="134" y="296"/>
                    </a:lnTo>
                    <a:lnTo>
                      <a:pt x="134" y="296"/>
                    </a:lnTo>
                    <a:lnTo>
                      <a:pt x="132" y="296"/>
                    </a:lnTo>
                    <a:lnTo>
                      <a:pt x="132" y="296"/>
                    </a:lnTo>
                    <a:lnTo>
                      <a:pt x="132" y="296"/>
                    </a:lnTo>
                    <a:lnTo>
                      <a:pt x="132" y="296"/>
                    </a:lnTo>
                    <a:lnTo>
                      <a:pt x="130" y="296"/>
                    </a:lnTo>
                    <a:lnTo>
                      <a:pt x="130" y="296"/>
                    </a:lnTo>
                    <a:lnTo>
                      <a:pt x="127" y="296"/>
                    </a:lnTo>
                    <a:lnTo>
                      <a:pt x="127" y="296"/>
                    </a:lnTo>
                    <a:lnTo>
                      <a:pt x="125" y="294"/>
                    </a:lnTo>
                    <a:lnTo>
                      <a:pt x="120" y="294"/>
                    </a:lnTo>
                    <a:lnTo>
                      <a:pt x="120" y="294"/>
                    </a:lnTo>
                    <a:lnTo>
                      <a:pt x="118" y="294"/>
                    </a:lnTo>
                    <a:lnTo>
                      <a:pt x="118" y="294"/>
                    </a:lnTo>
                    <a:lnTo>
                      <a:pt x="118" y="294"/>
                    </a:lnTo>
                    <a:lnTo>
                      <a:pt x="118" y="294"/>
                    </a:lnTo>
                    <a:lnTo>
                      <a:pt x="118" y="294"/>
                    </a:lnTo>
                    <a:lnTo>
                      <a:pt x="118" y="294"/>
                    </a:lnTo>
                    <a:lnTo>
                      <a:pt x="118" y="294"/>
                    </a:lnTo>
                    <a:lnTo>
                      <a:pt x="115" y="294"/>
                    </a:lnTo>
                    <a:lnTo>
                      <a:pt x="113" y="294"/>
                    </a:lnTo>
                    <a:lnTo>
                      <a:pt x="113" y="294"/>
                    </a:lnTo>
                    <a:lnTo>
                      <a:pt x="110" y="294"/>
                    </a:lnTo>
                    <a:lnTo>
                      <a:pt x="110" y="294"/>
                    </a:lnTo>
                    <a:lnTo>
                      <a:pt x="110" y="294"/>
                    </a:lnTo>
                    <a:lnTo>
                      <a:pt x="110" y="294"/>
                    </a:lnTo>
                    <a:lnTo>
                      <a:pt x="108" y="294"/>
                    </a:lnTo>
                    <a:lnTo>
                      <a:pt x="108" y="294"/>
                    </a:lnTo>
                    <a:lnTo>
                      <a:pt x="108" y="294"/>
                    </a:lnTo>
                    <a:lnTo>
                      <a:pt x="108" y="294"/>
                    </a:lnTo>
                    <a:lnTo>
                      <a:pt x="108" y="294"/>
                    </a:lnTo>
                    <a:lnTo>
                      <a:pt x="105" y="294"/>
                    </a:lnTo>
                    <a:lnTo>
                      <a:pt x="98" y="294"/>
                    </a:lnTo>
                    <a:lnTo>
                      <a:pt x="98" y="293"/>
                    </a:lnTo>
                    <a:lnTo>
                      <a:pt x="98" y="293"/>
                    </a:lnTo>
                    <a:lnTo>
                      <a:pt x="95" y="293"/>
                    </a:lnTo>
                    <a:lnTo>
                      <a:pt x="95" y="293"/>
                    </a:lnTo>
                    <a:lnTo>
                      <a:pt x="95" y="293"/>
                    </a:lnTo>
                    <a:lnTo>
                      <a:pt x="95" y="293"/>
                    </a:lnTo>
                    <a:lnTo>
                      <a:pt x="95" y="293"/>
                    </a:lnTo>
                    <a:lnTo>
                      <a:pt x="95" y="293"/>
                    </a:lnTo>
                    <a:lnTo>
                      <a:pt x="93" y="293"/>
                    </a:lnTo>
                    <a:lnTo>
                      <a:pt x="93" y="293"/>
                    </a:lnTo>
                    <a:lnTo>
                      <a:pt x="93" y="293"/>
                    </a:lnTo>
                    <a:lnTo>
                      <a:pt x="91" y="293"/>
                    </a:lnTo>
                    <a:lnTo>
                      <a:pt x="91" y="293"/>
                    </a:lnTo>
                    <a:lnTo>
                      <a:pt x="91" y="293"/>
                    </a:lnTo>
                    <a:lnTo>
                      <a:pt x="90" y="293"/>
                    </a:lnTo>
                    <a:lnTo>
                      <a:pt x="86" y="293"/>
                    </a:lnTo>
                    <a:lnTo>
                      <a:pt x="86" y="293"/>
                    </a:lnTo>
                    <a:lnTo>
                      <a:pt x="81" y="293"/>
                    </a:lnTo>
                    <a:lnTo>
                      <a:pt x="80" y="293"/>
                    </a:lnTo>
                    <a:lnTo>
                      <a:pt x="80" y="293"/>
                    </a:lnTo>
                    <a:lnTo>
                      <a:pt x="80" y="293"/>
                    </a:lnTo>
                    <a:lnTo>
                      <a:pt x="80" y="293"/>
                    </a:lnTo>
                    <a:lnTo>
                      <a:pt x="78" y="293"/>
                    </a:lnTo>
                    <a:lnTo>
                      <a:pt x="68" y="291"/>
                    </a:lnTo>
                    <a:lnTo>
                      <a:pt x="64" y="291"/>
                    </a:lnTo>
                    <a:lnTo>
                      <a:pt x="63" y="291"/>
                    </a:lnTo>
                    <a:lnTo>
                      <a:pt x="61" y="291"/>
                    </a:lnTo>
                    <a:lnTo>
                      <a:pt x="61" y="291"/>
                    </a:lnTo>
                    <a:lnTo>
                      <a:pt x="61" y="291"/>
                    </a:lnTo>
                    <a:lnTo>
                      <a:pt x="59" y="291"/>
                    </a:lnTo>
                    <a:lnTo>
                      <a:pt x="57" y="291"/>
                    </a:lnTo>
                    <a:lnTo>
                      <a:pt x="56" y="291"/>
                    </a:lnTo>
                    <a:lnTo>
                      <a:pt x="54" y="291"/>
                    </a:lnTo>
                    <a:lnTo>
                      <a:pt x="52" y="291"/>
                    </a:lnTo>
                    <a:lnTo>
                      <a:pt x="51" y="289"/>
                    </a:lnTo>
                    <a:lnTo>
                      <a:pt x="47" y="289"/>
                    </a:lnTo>
                    <a:lnTo>
                      <a:pt x="47" y="289"/>
                    </a:lnTo>
                    <a:lnTo>
                      <a:pt x="44" y="289"/>
                    </a:lnTo>
                    <a:lnTo>
                      <a:pt x="44" y="289"/>
                    </a:lnTo>
                    <a:lnTo>
                      <a:pt x="35" y="289"/>
                    </a:lnTo>
                    <a:lnTo>
                      <a:pt x="35" y="289"/>
                    </a:lnTo>
                    <a:lnTo>
                      <a:pt x="35" y="289"/>
                    </a:lnTo>
                    <a:lnTo>
                      <a:pt x="35" y="289"/>
                    </a:lnTo>
                    <a:lnTo>
                      <a:pt x="27" y="288"/>
                    </a:lnTo>
                    <a:lnTo>
                      <a:pt x="27" y="288"/>
                    </a:lnTo>
                    <a:lnTo>
                      <a:pt x="22" y="288"/>
                    </a:lnTo>
                    <a:lnTo>
                      <a:pt x="22" y="288"/>
                    </a:lnTo>
                    <a:lnTo>
                      <a:pt x="22" y="288"/>
                    </a:lnTo>
                    <a:lnTo>
                      <a:pt x="0" y="286"/>
                    </a:lnTo>
                    <a:lnTo>
                      <a:pt x="0" y="281"/>
                    </a:lnTo>
                    <a:lnTo>
                      <a:pt x="2" y="254"/>
                    </a:lnTo>
                    <a:lnTo>
                      <a:pt x="2" y="250"/>
                    </a:lnTo>
                    <a:lnTo>
                      <a:pt x="3" y="249"/>
                    </a:lnTo>
                    <a:lnTo>
                      <a:pt x="3" y="230"/>
                    </a:lnTo>
                    <a:lnTo>
                      <a:pt x="5" y="220"/>
                    </a:lnTo>
                    <a:lnTo>
                      <a:pt x="5" y="220"/>
                    </a:lnTo>
                    <a:lnTo>
                      <a:pt x="5" y="215"/>
                    </a:lnTo>
                    <a:lnTo>
                      <a:pt x="5" y="213"/>
                    </a:lnTo>
                    <a:lnTo>
                      <a:pt x="5" y="213"/>
                    </a:lnTo>
                    <a:lnTo>
                      <a:pt x="5" y="213"/>
                    </a:lnTo>
                    <a:lnTo>
                      <a:pt x="5" y="213"/>
                    </a:lnTo>
                    <a:lnTo>
                      <a:pt x="7" y="193"/>
                    </a:lnTo>
                    <a:lnTo>
                      <a:pt x="7" y="193"/>
                    </a:lnTo>
                    <a:lnTo>
                      <a:pt x="7" y="193"/>
                    </a:lnTo>
                    <a:lnTo>
                      <a:pt x="8" y="184"/>
                    </a:lnTo>
                    <a:lnTo>
                      <a:pt x="8" y="183"/>
                    </a:lnTo>
                    <a:lnTo>
                      <a:pt x="8" y="183"/>
                    </a:lnTo>
                    <a:lnTo>
                      <a:pt x="8" y="181"/>
                    </a:lnTo>
                    <a:lnTo>
                      <a:pt x="8" y="181"/>
                    </a:lnTo>
                    <a:lnTo>
                      <a:pt x="8" y="179"/>
                    </a:lnTo>
                    <a:lnTo>
                      <a:pt x="8" y="179"/>
                    </a:lnTo>
                    <a:lnTo>
                      <a:pt x="8" y="179"/>
                    </a:lnTo>
                    <a:lnTo>
                      <a:pt x="10" y="162"/>
                    </a:lnTo>
                    <a:lnTo>
                      <a:pt x="10" y="162"/>
                    </a:lnTo>
                    <a:lnTo>
                      <a:pt x="10" y="162"/>
                    </a:lnTo>
                    <a:lnTo>
                      <a:pt x="10" y="162"/>
                    </a:lnTo>
                    <a:lnTo>
                      <a:pt x="10" y="161"/>
                    </a:lnTo>
                    <a:lnTo>
                      <a:pt x="10" y="161"/>
                    </a:lnTo>
                    <a:lnTo>
                      <a:pt x="10" y="155"/>
                    </a:lnTo>
                    <a:lnTo>
                      <a:pt x="10" y="155"/>
                    </a:lnTo>
                    <a:lnTo>
                      <a:pt x="10" y="155"/>
                    </a:lnTo>
                    <a:lnTo>
                      <a:pt x="10" y="150"/>
                    </a:lnTo>
                    <a:lnTo>
                      <a:pt x="12" y="145"/>
                    </a:lnTo>
                    <a:lnTo>
                      <a:pt x="12" y="144"/>
                    </a:lnTo>
                    <a:lnTo>
                      <a:pt x="13" y="116"/>
                    </a:lnTo>
                    <a:lnTo>
                      <a:pt x="13" y="116"/>
                    </a:lnTo>
                    <a:lnTo>
                      <a:pt x="13" y="111"/>
                    </a:lnTo>
                    <a:lnTo>
                      <a:pt x="13" y="111"/>
                    </a:lnTo>
                    <a:lnTo>
                      <a:pt x="15" y="111"/>
                    </a:lnTo>
                    <a:lnTo>
                      <a:pt x="15" y="108"/>
                    </a:lnTo>
                    <a:lnTo>
                      <a:pt x="15" y="106"/>
                    </a:lnTo>
                    <a:lnTo>
                      <a:pt x="15" y="103"/>
                    </a:lnTo>
                    <a:lnTo>
                      <a:pt x="15" y="98"/>
                    </a:lnTo>
                    <a:lnTo>
                      <a:pt x="15" y="98"/>
                    </a:lnTo>
                    <a:lnTo>
                      <a:pt x="15" y="96"/>
                    </a:lnTo>
                    <a:lnTo>
                      <a:pt x="15" y="94"/>
                    </a:lnTo>
                    <a:lnTo>
                      <a:pt x="15" y="94"/>
                    </a:lnTo>
                    <a:lnTo>
                      <a:pt x="17" y="78"/>
                    </a:lnTo>
                    <a:lnTo>
                      <a:pt x="17" y="78"/>
                    </a:lnTo>
                    <a:lnTo>
                      <a:pt x="17" y="76"/>
                    </a:lnTo>
                    <a:lnTo>
                      <a:pt x="17" y="76"/>
                    </a:lnTo>
                    <a:lnTo>
                      <a:pt x="17" y="71"/>
                    </a:lnTo>
                    <a:lnTo>
                      <a:pt x="17" y="71"/>
                    </a:lnTo>
                    <a:lnTo>
                      <a:pt x="17" y="71"/>
                    </a:lnTo>
                    <a:lnTo>
                      <a:pt x="17" y="69"/>
                    </a:lnTo>
                    <a:lnTo>
                      <a:pt x="17" y="69"/>
                    </a:lnTo>
                    <a:lnTo>
                      <a:pt x="19" y="61"/>
                    </a:lnTo>
                    <a:lnTo>
                      <a:pt x="19" y="59"/>
                    </a:lnTo>
                    <a:lnTo>
                      <a:pt x="19" y="59"/>
                    </a:lnTo>
                    <a:lnTo>
                      <a:pt x="19" y="57"/>
                    </a:lnTo>
                    <a:lnTo>
                      <a:pt x="19" y="57"/>
                    </a:lnTo>
                    <a:lnTo>
                      <a:pt x="19" y="57"/>
                    </a:lnTo>
                    <a:lnTo>
                      <a:pt x="19" y="55"/>
                    </a:lnTo>
                    <a:lnTo>
                      <a:pt x="19" y="54"/>
                    </a:lnTo>
                    <a:lnTo>
                      <a:pt x="19" y="52"/>
                    </a:lnTo>
                    <a:lnTo>
                      <a:pt x="19" y="52"/>
                    </a:lnTo>
                    <a:lnTo>
                      <a:pt x="19" y="50"/>
                    </a:lnTo>
                    <a:lnTo>
                      <a:pt x="19" y="50"/>
                    </a:lnTo>
                    <a:lnTo>
                      <a:pt x="19" y="50"/>
                    </a:lnTo>
                    <a:lnTo>
                      <a:pt x="20" y="47"/>
                    </a:lnTo>
                    <a:lnTo>
                      <a:pt x="20" y="45"/>
                    </a:lnTo>
                    <a:lnTo>
                      <a:pt x="20" y="44"/>
                    </a:lnTo>
                    <a:lnTo>
                      <a:pt x="20" y="44"/>
                    </a:lnTo>
                    <a:lnTo>
                      <a:pt x="20" y="44"/>
                    </a:lnTo>
                    <a:lnTo>
                      <a:pt x="20" y="44"/>
                    </a:lnTo>
                    <a:lnTo>
                      <a:pt x="20" y="40"/>
                    </a:lnTo>
                    <a:lnTo>
                      <a:pt x="20" y="39"/>
                    </a:lnTo>
                    <a:lnTo>
                      <a:pt x="20" y="37"/>
                    </a:lnTo>
                    <a:lnTo>
                      <a:pt x="20" y="35"/>
                    </a:lnTo>
                    <a:lnTo>
                      <a:pt x="20" y="35"/>
                    </a:lnTo>
                    <a:lnTo>
                      <a:pt x="20" y="35"/>
                    </a:lnTo>
                    <a:lnTo>
                      <a:pt x="20" y="33"/>
                    </a:lnTo>
                    <a:lnTo>
                      <a:pt x="20" y="33"/>
                    </a:lnTo>
                    <a:lnTo>
                      <a:pt x="20" y="33"/>
                    </a:lnTo>
                    <a:lnTo>
                      <a:pt x="20" y="32"/>
                    </a:lnTo>
                    <a:lnTo>
                      <a:pt x="20" y="32"/>
                    </a:lnTo>
                    <a:lnTo>
                      <a:pt x="20" y="32"/>
                    </a:lnTo>
                    <a:lnTo>
                      <a:pt x="20" y="32"/>
                    </a:lnTo>
                    <a:lnTo>
                      <a:pt x="20" y="32"/>
                    </a:lnTo>
                    <a:lnTo>
                      <a:pt x="22" y="23"/>
                    </a:lnTo>
                    <a:lnTo>
                      <a:pt x="22" y="23"/>
                    </a:lnTo>
                    <a:lnTo>
                      <a:pt x="22" y="20"/>
                    </a:lnTo>
                    <a:lnTo>
                      <a:pt x="22" y="18"/>
                    </a:lnTo>
                    <a:lnTo>
                      <a:pt x="22" y="15"/>
                    </a:lnTo>
                    <a:lnTo>
                      <a:pt x="22" y="13"/>
                    </a:lnTo>
                    <a:lnTo>
                      <a:pt x="22" y="11"/>
                    </a:lnTo>
                    <a:lnTo>
                      <a:pt x="22" y="11"/>
                    </a:lnTo>
                    <a:lnTo>
                      <a:pt x="22" y="11"/>
                    </a:lnTo>
                    <a:lnTo>
                      <a:pt x="22" y="11"/>
                    </a:lnTo>
                    <a:lnTo>
                      <a:pt x="22" y="10"/>
                    </a:lnTo>
                    <a:lnTo>
                      <a:pt x="22" y="8"/>
                    </a:lnTo>
                    <a:lnTo>
                      <a:pt x="22" y="8"/>
                    </a:lnTo>
                    <a:lnTo>
                      <a:pt x="24" y="6"/>
                    </a:lnTo>
                    <a:lnTo>
                      <a:pt x="24" y="5"/>
                    </a:lnTo>
                    <a:lnTo>
                      <a:pt x="24" y="5"/>
                    </a:lnTo>
                    <a:lnTo>
                      <a:pt x="24" y="5"/>
                    </a:lnTo>
                    <a:lnTo>
                      <a:pt x="24" y="5"/>
                    </a:lnTo>
                    <a:lnTo>
                      <a:pt x="24" y="5"/>
                    </a:lnTo>
                    <a:lnTo>
                      <a:pt x="24" y="3"/>
                    </a:lnTo>
                    <a:lnTo>
                      <a:pt x="24" y="3"/>
                    </a:lnTo>
                    <a:lnTo>
                      <a:pt x="24" y="3"/>
                    </a:lnTo>
                    <a:lnTo>
                      <a:pt x="24" y="1"/>
                    </a:lnTo>
                    <a:lnTo>
                      <a:pt x="24" y="0"/>
                    </a:lnTo>
                    <a:lnTo>
                      <a:pt x="27" y="0"/>
                    </a:lnTo>
                    <a:lnTo>
                      <a:pt x="27" y="0"/>
                    </a:lnTo>
                    <a:lnTo>
                      <a:pt x="27" y="0"/>
                    </a:lnTo>
                    <a:lnTo>
                      <a:pt x="27" y="0"/>
                    </a:lnTo>
                    <a:lnTo>
                      <a:pt x="27" y="0"/>
                    </a:lnTo>
                    <a:lnTo>
                      <a:pt x="27" y="0"/>
                    </a:lnTo>
                    <a:lnTo>
                      <a:pt x="27" y="0"/>
                    </a:lnTo>
                    <a:lnTo>
                      <a:pt x="27" y="0"/>
                    </a:lnTo>
                    <a:lnTo>
                      <a:pt x="30" y="1"/>
                    </a:lnTo>
                    <a:lnTo>
                      <a:pt x="30" y="1"/>
                    </a:lnTo>
                    <a:lnTo>
                      <a:pt x="30" y="1"/>
                    </a:lnTo>
                    <a:lnTo>
                      <a:pt x="30" y="1"/>
                    </a:lnTo>
                    <a:lnTo>
                      <a:pt x="32" y="1"/>
                    </a:lnTo>
                    <a:lnTo>
                      <a:pt x="34" y="1"/>
                    </a:lnTo>
                    <a:lnTo>
                      <a:pt x="34" y="1"/>
                    </a:lnTo>
                    <a:lnTo>
                      <a:pt x="34" y="1"/>
                    </a:lnTo>
                    <a:lnTo>
                      <a:pt x="34" y="1"/>
                    </a:lnTo>
                    <a:lnTo>
                      <a:pt x="34" y="1"/>
                    </a:lnTo>
                    <a:lnTo>
                      <a:pt x="85" y="5"/>
                    </a:lnTo>
                    <a:lnTo>
                      <a:pt x="124" y="8"/>
                    </a:lnTo>
                    <a:lnTo>
                      <a:pt x="125" y="8"/>
                    </a:lnTo>
                    <a:lnTo>
                      <a:pt x="127" y="8"/>
                    </a:lnTo>
                    <a:lnTo>
                      <a:pt x="129" y="8"/>
                    </a:lnTo>
                    <a:lnTo>
                      <a:pt x="135" y="8"/>
                    </a:lnTo>
                    <a:lnTo>
                      <a:pt x="164" y="10"/>
                    </a:lnTo>
                    <a:lnTo>
                      <a:pt x="179" y="11"/>
                    </a:lnTo>
                    <a:lnTo>
                      <a:pt x="179" y="11"/>
                    </a:lnTo>
                    <a:lnTo>
                      <a:pt x="179" y="11"/>
                    </a:lnTo>
                    <a:lnTo>
                      <a:pt x="179" y="11"/>
                    </a:lnTo>
                    <a:lnTo>
                      <a:pt x="195" y="11"/>
                    </a:lnTo>
                    <a:lnTo>
                      <a:pt x="196" y="11"/>
                    </a:lnTo>
                    <a:lnTo>
                      <a:pt x="196" y="11"/>
                    </a:lnTo>
                    <a:lnTo>
                      <a:pt x="196" y="11"/>
                    </a:lnTo>
                    <a:lnTo>
                      <a:pt x="222" y="13"/>
                    </a:lnTo>
                    <a:lnTo>
                      <a:pt x="222" y="13"/>
                    </a:lnTo>
                    <a:lnTo>
                      <a:pt x="222" y="13"/>
                    </a:lnTo>
                    <a:lnTo>
                      <a:pt x="222" y="13"/>
                    </a:lnTo>
                    <a:lnTo>
                      <a:pt x="235" y="13"/>
                    </a:lnTo>
                    <a:lnTo>
                      <a:pt x="251" y="15"/>
                    </a:lnTo>
                    <a:lnTo>
                      <a:pt x="251" y="15"/>
                    </a:lnTo>
                    <a:lnTo>
                      <a:pt x="254" y="15"/>
                    </a:lnTo>
                    <a:lnTo>
                      <a:pt x="254" y="15"/>
                    </a:lnTo>
                    <a:lnTo>
                      <a:pt x="273" y="15"/>
                    </a:lnTo>
                    <a:lnTo>
                      <a:pt x="301" y="17"/>
                    </a:lnTo>
                    <a:lnTo>
                      <a:pt x="359" y="18"/>
                    </a:lnTo>
                    <a:lnTo>
                      <a:pt x="369" y="18"/>
                    </a:lnTo>
                    <a:lnTo>
                      <a:pt x="389" y="18"/>
                    </a:lnTo>
                    <a:lnTo>
                      <a:pt x="400" y="18"/>
                    </a:lnTo>
                    <a:close/>
                  </a:path>
                </a:pathLst>
              </a:custGeom>
              <a:solidFill>
                <a:srgbClr val="BFFF8C"/>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69" name="Freeform 60"/>
              <p:cNvSpPr>
                <a:spLocks noEditPoints="1"/>
              </p:cNvSpPr>
              <p:nvPr/>
            </p:nvSpPr>
            <p:spPr bwMode="auto">
              <a:xfrm>
                <a:off x="7339013" y="2619375"/>
                <a:ext cx="446088" cy="558800"/>
              </a:xfrm>
              <a:custGeom>
                <a:avLst/>
                <a:gdLst>
                  <a:gd name="T0" fmla="*/ 130 w 281"/>
                  <a:gd name="T1" fmla="*/ 54 h 352"/>
                  <a:gd name="T2" fmla="*/ 122 w 281"/>
                  <a:gd name="T3" fmla="*/ 49 h 352"/>
                  <a:gd name="T4" fmla="*/ 122 w 281"/>
                  <a:gd name="T5" fmla="*/ 47 h 352"/>
                  <a:gd name="T6" fmla="*/ 264 w 281"/>
                  <a:gd name="T7" fmla="*/ 25 h 352"/>
                  <a:gd name="T8" fmla="*/ 267 w 281"/>
                  <a:gd name="T9" fmla="*/ 51 h 352"/>
                  <a:gd name="T10" fmla="*/ 271 w 281"/>
                  <a:gd name="T11" fmla="*/ 66 h 352"/>
                  <a:gd name="T12" fmla="*/ 272 w 281"/>
                  <a:gd name="T13" fmla="*/ 81 h 352"/>
                  <a:gd name="T14" fmla="*/ 276 w 281"/>
                  <a:gd name="T15" fmla="*/ 100 h 352"/>
                  <a:gd name="T16" fmla="*/ 272 w 281"/>
                  <a:gd name="T17" fmla="*/ 130 h 352"/>
                  <a:gd name="T18" fmla="*/ 279 w 281"/>
                  <a:gd name="T19" fmla="*/ 151 h 352"/>
                  <a:gd name="T20" fmla="*/ 276 w 281"/>
                  <a:gd name="T21" fmla="*/ 171 h 352"/>
                  <a:gd name="T22" fmla="*/ 274 w 281"/>
                  <a:gd name="T23" fmla="*/ 196 h 352"/>
                  <a:gd name="T24" fmla="*/ 266 w 281"/>
                  <a:gd name="T25" fmla="*/ 230 h 352"/>
                  <a:gd name="T26" fmla="*/ 252 w 281"/>
                  <a:gd name="T27" fmla="*/ 249 h 352"/>
                  <a:gd name="T28" fmla="*/ 238 w 281"/>
                  <a:gd name="T29" fmla="*/ 247 h 352"/>
                  <a:gd name="T30" fmla="*/ 223 w 281"/>
                  <a:gd name="T31" fmla="*/ 273 h 352"/>
                  <a:gd name="T32" fmla="*/ 225 w 281"/>
                  <a:gd name="T33" fmla="*/ 288 h 352"/>
                  <a:gd name="T34" fmla="*/ 218 w 281"/>
                  <a:gd name="T35" fmla="*/ 298 h 352"/>
                  <a:gd name="T36" fmla="*/ 208 w 281"/>
                  <a:gd name="T37" fmla="*/ 290 h 352"/>
                  <a:gd name="T38" fmla="*/ 201 w 281"/>
                  <a:gd name="T39" fmla="*/ 310 h 352"/>
                  <a:gd name="T40" fmla="*/ 203 w 281"/>
                  <a:gd name="T41" fmla="*/ 320 h 352"/>
                  <a:gd name="T42" fmla="*/ 198 w 281"/>
                  <a:gd name="T43" fmla="*/ 332 h 352"/>
                  <a:gd name="T44" fmla="*/ 196 w 281"/>
                  <a:gd name="T45" fmla="*/ 347 h 352"/>
                  <a:gd name="T46" fmla="*/ 171 w 281"/>
                  <a:gd name="T47" fmla="*/ 340 h 352"/>
                  <a:gd name="T48" fmla="*/ 159 w 281"/>
                  <a:gd name="T49" fmla="*/ 329 h 352"/>
                  <a:gd name="T50" fmla="*/ 152 w 281"/>
                  <a:gd name="T51" fmla="*/ 324 h 352"/>
                  <a:gd name="T52" fmla="*/ 133 w 281"/>
                  <a:gd name="T53" fmla="*/ 340 h 352"/>
                  <a:gd name="T54" fmla="*/ 115 w 281"/>
                  <a:gd name="T55" fmla="*/ 332 h 352"/>
                  <a:gd name="T56" fmla="*/ 106 w 281"/>
                  <a:gd name="T57" fmla="*/ 340 h 352"/>
                  <a:gd name="T58" fmla="*/ 88 w 281"/>
                  <a:gd name="T59" fmla="*/ 329 h 352"/>
                  <a:gd name="T60" fmla="*/ 69 w 281"/>
                  <a:gd name="T61" fmla="*/ 327 h 352"/>
                  <a:gd name="T62" fmla="*/ 59 w 281"/>
                  <a:gd name="T63" fmla="*/ 310 h 352"/>
                  <a:gd name="T64" fmla="*/ 35 w 281"/>
                  <a:gd name="T65" fmla="*/ 305 h 352"/>
                  <a:gd name="T66" fmla="*/ 25 w 281"/>
                  <a:gd name="T67" fmla="*/ 293 h 352"/>
                  <a:gd name="T68" fmla="*/ 23 w 281"/>
                  <a:gd name="T69" fmla="*/ 268 h 352"/>
                  <a:gd name="T70" fmla="*/ 20 w 281"/>
                  <a:gd name="T71" fmla="*/ 241 h 352"/>
                  <a:gd name="T72" fmla="*/ 18 w 281"/>
                  <a:gd name="T73" fmla="*/ 229 h 352"/>
                  <a:gd name="T74" fmla="*/ 15 w 281"/>
                  <a:gd name="T75" fmla="*/ 202 h 352"/>
                  <a:gd name="T76" fmla="*/ 11 w 281"/>
                  <a:gd name="T77" fmla="*/ 163 h 352"/>
                  <a:gd name="T78" fmla="*/ 10 w 281"/>
                  <a:gd name="T79" fmla="*/ 151 h 352"/>
                  <a:gd name="T80" fmla="*/ 5 w 281"/>
                  <a:gd name="T81" fmla="*/ 103 h 352"/>
                  <a:gd name="T82" fmla="*/ 1 w 281"/>
                  <a:gd name="T83" fmla="*/ 80 h 352"/>
                  <a:gd name="T84" fmla="*/ 27 w 281"/>
                  <a:gd name="T85" fmla="*/ 59 h 352"/>
                  <a:gd name="T86" fmla="*/ 79 w 281"/>
                  <a:gd name="T87" fmla="*/ 51 h 352"/>
                  <a:gd name="T88" fmla="*/ 89 w 281"/>
                  <a:gd name="T89" fmla="*/ 51 h 352"/>
                  <a:gd name="T90" fmla="*/ 100 w 281"/>
                  <a:gd name="T91" fmla="*/ 58 h 352"/>
                  <a:gd name="T92" fmla="*/ 111 w 281"/>
                  <a:gd name="T93" fmla="*/ 63 h 352"/>
                  <a:gd name="T94" fmla="*/ 122 w 281"/>
                  <a:gd name="T95" fmla="*/ 61 h 352"/>
                  <a:gd name="T96" fmla="*/ 130 w 281"/>
                  <a:gd name="T97" fmla="*/ 61 h 352"/>
                  <a:gd name="T98" fmla="*/ 133 w 281"/>
                  <a:gd name="T99" fmla="*/ 66 h 352"/>
                  <a:gd name="T100" fmla="*/ 150 w 281"/>
                  <a:gd name="T101" fmla="*/ 73 h 352"/>
                  <a:gd name="T102" fmla="*/ 164 w 281"/>
                  <a:gd name="T103" fmla="*/ 64 h 352"/>
                  <a:gd name="T104" fmla="*/ 177 w 281"/>
                  <a:gd name="T105" fmla="*/ 59 h 352"/>
                  <a:gd name="T106" fmla="*/ 191 w 281"/>
                  <a:gd name="T107" fmla="*/ 58 h 352"/>
                  <a:gd name="T108" fmla="*/ 200 w 281"/>
                  <a:gd name="T109" fmla="*/ 51 h 352"/>
                  <a:gd name="T110" fmla="*/ 206 w 281"/>
                  <a:gd name="T111" fmla="*/ 39 h 352"/>
                  <a:gd name="T112" fmla="*/ 213 w 281"/>
                  <a:gd name="T113" fmla="*/ 30 h 352"/>
                  <a:gd name="T114" fmla="*/ 223 w 281"/>
                  <a:gd name="T115" fmla="*/ 24 h 352"/>
                  <a:gd name="T116" fmla="*/ 233 w 281"/>
                  <a:gd name="T117" fmla="*/ 15 h 352"/>
                  <a:gd name="T118" fmla="*/ 244 w 281"/>
                  <a:gd name="T119" fmla="*/ 10 h 352"/>
                  <a:gd name="T120" fmla="*/ 250 w 281"/>
                  <a:gd name="T121" fmla="*/ 7 h 352"/>
                  <a:gd name="T122" fmla="*/ 260 w 281"/>
                  <a:gd name="T123" fmla="*/ 3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1" h="352">
                    <a:moveTo>
                      <a:pt x="130" y="54"/>
                    </a:moveTo>
                    <a:lnTo>
                      <a:pt x="132" y="54"/>
                    </a:lnTo>
                    <a:lnTo>
                      <a:pt x="132" y="56"/>
                    </a:lnTo>
                    <a:lnTo>
                      <a:pt x="132" y="58"/>
                    </a:lnTo>
                    <a:lnTo>
                      <a:pt x="130" y="58"/>
                    </a:lnTo>
                    <a:lnTo>
                      <a:pt x="128" y="56"/>
                    </a:lnTo>
                    <a:lnTo>
                      <a:pt x="130" y="54"/>
                    </a:lnTo>
                    <a:close/>
                    <a:moveTo>
                      <a:pt x="122" y="54"/>
                    </a:moveTo>
                    <a:lnTo>
                      <a:pt x="122" y="52"/>
                    </a:lnTo>
                    <a:lnTo>
                      <a:pt x="122" y="51"/>
                    </a:lnTo>
                    <a:lnTo>
                      <a:pt x="123" y="51"/>
                    </a:lnTo>
                    <a:lnTo>
                      <a:pt x="122" y="54"/>
                    </a:lnTo>
                    <a:close/>
                    <a:moveTo>
                      <a:pt x="123" y="51"/>
                    </a:moveTo>
                    <a:lnTo>
                      <a:pt x="122" y="49"/>
                    </a:lnTo>
                    <a:lnTo>
                      <a:pt x="123" y="47"/>
                    </a:lnTo>
                    <a:lnTo>
                      <a:pt x="125" y="47"/>
                    </a:lnTo>
                    <a:lnTo>
                      <a:pt x="123" y="47"/>
                    </a:lnTo>
                    <a:lnTo>
                      <a:pt x="123" y="49"/>
                    </a:lnTo>
                    <a:lnTo>
                      <a:pt x="123" y="51"/>
                    </a:lnTo>
                    <a:close/>
                    <a:moveTo>
                      <a:pt x="123" y="47"/>
                    </a:moveTo>
                    <a:lnTo>
                      <a:pt x="122" y="47"/>
                    </a:lnTo>
                    <a:lnTo>
                      <a:pt x="122" y="46"/>
                    </a:lnTo>
                    <a:lnTo>
                      <a:pt x="123" y="47"/>
                    </a:lnTo>
                    <a:close/>
                    <a:moveTo>
                      <a:pt x="260" y="5"/>
                    </a:moveTo>
                    <a:lnTo>
                      <a:pt x="262" y="12"/>
                    </a:lnTo>
                    <a:lnTo>
                      <a:pt x="262" y="20"/>
                    </a:lnTo>
                    <a:lnTo>
                      <a:pt x="264" y="22"/>
                    </a:lnTo>
                    <a:lnTo>
                      <a:pt x="264" y="25"/>
                    </a:lnTo>
                    <a:lnTo>
                      <a:pt x="264" y="29"/>
                    </a:lnTo>
                    <a:lnTo>
                      <a:pt x="266" y="41"/>
                    </a:lnTo>
                    <a:lnTo>
                      <a:pt x="267" y="42"/>
                    </a:lnTo>
                    <a:lnTo>
                      <a:pt x="267" y="44"/>
                    </a:lnTo>
                    <a:lnTo>
                      <a:pt x="267" y="46"/>
                    </a:lnTo>
                    <a:lnTo>
                      <a:pt x="267" y="47"/>
                    </a:lnTo>
                    <a:lnTo>
                      <a:pt x="267" y="51"/>
                    </a:lnTo>
                    <a:lnTo>
                      <a:pt x="269" y="52"/>
                    </a:lnTo>
                    <a:lnTo>
                      <a:pt x="269" y="56"/>
                    </a:lnTo>
                    <a:lnTo>
                      <a:pt x="269" y="58"/>
                    </a:lnTo>
                    <a:lnTo>
                      <a:pt x="269" y="59"/>
                    </a:lnTo>
                    <a:lnTo>
                      <a:pt x="269" y="63"/>
                    </a:lnTo>
                    <a:lnTo>
                      <a:pt x="271" y="63"/>
                    </a:lnTo>
                    <a:lnTo>
                      <a:pt x="271" y="66"/>
                    </a:lnTo>
                    <a:lnTo>
                      <a:pt x="271" y="68"/>
                    </a:lnTo>
                    <a:lnTo>
                      <a:pt x="271" y="69"/>
                    </a:lnTo>
                    <a:lnTo>
                      <a:pt x="271" y="71"/>
                    </a:lnTo>
                    <a:lnTo>
                      <a:pt x="272" y="75"/>
                    </a:lnTo>
                    <a:lnTo>
                      <a:pt x="272" y="78"/>
                    </a:lnTo>
                    <a:lnTo>
                      <a:pt x="272" y="80"/>
                    </a:lnTo>
                    <a:lnTo>
                      <a:pt x="272" y="81"/>
                    </a:lnTo>
                    <a:lnTo>
                      <a:pt x="272" y="83"/>
                    </a:lnTo>
                    <a:lnTo>
                      <a:pt x="274" y="83"/>
                    </a:lnTo>
                    <a:lnTo>
                      <a:pt x="274" y="85"/>
                    </a:lnTo>
                    <a:lnTo>
                      <a:pt x="274" y="90"/>
                    </a:lnTo>
                    <a:lnTo>
                      <a:pt x="274" y="91"/>
                    </a:lnTo>
                    <a:lnTo>
                      <a:pt x="276" y="98"/>
                    </a:lnTo>
                    <a:lnTo>
                      <a:pt x="276" y="100"/>
                    </a:lnTo>
                    <a:lnTo>
                      <a:pt x="277" y="105"/>
                    </a:lnTo>
                    <a:lnTo>
                      <a:pt x="277" y="110"/>
                    </a:lnTo>
                    <a:lnTo>
                      <a:pt x="281" y="124"/>
                    </a:lnTo>
                    <a:lnTo>
                      <a:pt x="277" y="127"/>
                    </a:lnTo>
                    <a:lnTo>
                      <a:pt x="276" y="127"/>
                    </a:lnTo>
                    <a:lnTo>
                      <a:pt x="274" y="127"/>
                    </a:lnTo>
                    <a:lnTo>
                      <a:pt x="272" y="130"/>
                    </a:lnTo>
                    <a:lnTo>
                      <a:pt x="272" y="132"/>
                    </a:lnTo>
                    <a:lnTo>
                      <a:pt x="277" y="139"/>
                    </a:lnTo>
                    <a:lnTo>
                      <a:pt x="277" y="141"/>
                    </a:lnTo>
                    <a:lnTo>
                      <a:pt x="277" y="144"/>
                    </a:lnTo>
                    <a:lnTo>
                      <a:pt x="277" y="147"/>
                    </a:lnTo>
                    <a:lnTo>
                      <a:pt x="277" y="149"/>
                    </a:lnTo>
                    <a:lnTo>
                      <a:pt x="279" y="151"/>
                    </a:lnTo>
                    <a:lnTo>
                      <a:pt x="279" y="156"/>
                    </a:lnTo>
                    <a:lnTo>
                      <a:pt x="279" y="159"/>
                    </a:lnTo>
                    <a:lnTo>
                      <a:pt x="279" y="161"/>
                    </a:lnTo>
                    <a:lnTo>
                      <a:pt x="277" y="161"/>
                    </a:lnTo>
                    <a:lnTo>
                      <a:pt x="277" y="163"/>
                    </a:lnTo>
                    <a:lnTo>
                      <a:pt x="276" y="168"/>
                    </a:lnTo>
                    <a:lnTo>
                      <a:pt x="276" y="171"/>
                    </a:lnTo>
                    <a:lnTo>
                      <a:pt x="276" y="178"/>
                    </a:lnTo>
                    <a:lnTo>
                      <a:pt x="276" y="181"/>
                    </a:lnTo>
                    <a:lnTo>
                      <a:pt x="276" y="183"/>
                    </a:lnTo>
                    <a:lnTo>
                      <a:pt x="276" y="188"/>
                    </a:lnTo>
                    <a:lnTo>
                      <a:pt x="276" y="190"/>
                    </a:lnTo>
                    <a:lnTo>
                      <a:pt x="272" y="195"/>
                    </a:lnTo>
                    <a:lnTo>
                      <a:pt x="274" y="196"/>
                    </a:lnTo>
                    <a:lnTo>
                      <a:pt x="274" y="202"/>
                    </a:lnTo>
                    <a:lnTo>
                      <a:pt x="274" y="213"/>
                    </a:lnTo>
                    <a:lnTo>
                      <a:pt x="274" y="215"/>
                    </a:lnTo>
                    <a:lnTo>
                      <a:pt x="272" y="222"/>
                    </a:lnTo>
                    <a:lnTo>
                      <a:pt x="272" y="224"/>
                    </a:lnTo>
                    <a:lnTo>
                      <a:pt x="269" y="225"/>
                    </a:lnTo>
                    <a:lnTo>
                      <a:pt x="266" y="230"/>
                    </a:lnTo>
                    <a:lnTo>
                      <a:pt x="264" y="232"/>
                    </a:lnTo>
                    <a:lnTo>
                      <a:pt x="262" y="234"/>
                    </a:lnTo>
                    <a:lnTo>
                      <a:pt x="259" y="239"/>
                    </a:lnTo>
                    <a:lnTo>
                      <a:pt x="255" y="247"/>
                    </a:lnTo>
                    <a:lnTo>
                      <a:pt x="254" y="247"/>
                    </a:lnTo>
                    <a:lnTo>
                      <a:pt x="252" y="247"/>
                    </a:lnTo>
                    <a:lnTo>
                      <a:pt x="252" y="249"/>
                    </a:lnTo>
                    <a:lnTo>
                      <a:pt x="250" y="249"/>
                    </a:lnTo>
                    <a:lnTo>
                      <a:pt x="247" y="252"/>
                    </a:lnTo>
                    <a:lnTo>
                      <a:pt x="245" y="254"/>
                    </a:lnTo>
                    <a:lnTo>
                      <a:pt x="244" y="252"/>
                    </a:lnTo>
                    <a:lnTo>
                      <a:pt x="242" y="249"/>
                    </a:lnTo>
                    <a:lnTo>
                      <a:pt x="240" y="247"/>
                    </a:lnTo>
                    <a:lnTo>
                      <a:pt x="238" y="247"/>
                    </a:lnTo>
                    <a:lnTo>
                      <a:pt x="238" y="249"/>
                    </a:lnTo>
                    <a:lnTo>
                      <a:pt x="235" y="254"/>
                    </a:lnTo>
                    <a:lnTo>
                      <a:pt x="232" y="263"/>
                    </a:lnTo>
                    <a:lnTo>
                      <a:pt x="227" y="266"/>
                    </a:lnTo>
                    <a:lnTo>
                      <a:pt x="225" y="269"/>
                    </a:lnTo>
                    <a:lnTo>
                      <a:pt x="223" y="271"/>
                    </a:lnTo>
                    <a:lnTo>
                      <a:pt x="223" y="273"/>
                    </a:lnTo>
                    <a:lnTo>
                      <a:pt x="225" y="279"/>
                    </a:lnTo>
                    <a:lnTo>
                      <a:pt x="222" y="281"/>
                    </a:lnTo>
                    <a:lnTo>
                      <a:pt x="222" y="283"/>
                    </a:lnTo>
                    <a:lnTo>
                      <a:pt x="222" y="285"/>
                    </a:lnTo>
                    <a:lnTo>
                      <a:pt x="223" y="286"/>
                    </a:lnTo>
                    <a:lnTo>
                      <a:pt x="225" y="286"/>
                    </a:lnTo>
                    <a:lnTo>
                      <a:pt x="225" y="288"/>
                    </a:lnTo>
                    <a:lnTo>
                      <a:pt x="227" y="295"/>
                    </a:lnTo>
                    <a:lnTo>
                      <a:pt x="227" y="296"/>
                    </a:lnTo>
                    <a:lnTo>
                      <a:pt x="220" y="302"/>
                    </a:lnTo>
                    <a:lnTo>
                      <a:pt x="218" y="302"/>
                    </a:lnTo>
                    <a:lnTo>
                      <a:pt x="216" y="302"/>
                    </a:lnTo>
                    <a:lnTo>
                      <a:pt x="216" y="300"/>
                    </a:lnTo>
                    <a:lnTo>
                      <a:pt x="218" y="298"/>
                    </a:lnTo>
                    <a:lnTo>
                      <a:pt x="218" y="296"/>
                    </a:lnTo>
                    <a:lnTo>
                      <a:pt x="216" y="296"/>
                    </a:lnTo>
                    <a:lnTo>
                      <a:pt x="215" y="293"/>
                    </a:lnTo>
                    <a:lnTo>
                      <a:pt x="215" y="291"/>
                    </a:lnTo>
                    <a:lnTo>
                      <a:pt x="210" y="288"/>
                    </a:lnTo>
                    <a:lnTo>
                      <a:pt x="208" y="288"/>
                    </a:lnTo>
                    <a:lnTo>
                      <a:pt x="208" y="290"/>
                    </a:lnTo>
                    <a:lnTo>
                      <a:pt x="206" y="290"/>
                    </a:lnTo>
                    <a:lnTo>
                      <a:pt x="206" y="291"/>
                    </a:lnTo>
                    <a:lnTo>
                      <a:pt x="206" y="293"/>
                    </a:lnTo>
                    <a:lnTo>
                      <a:pt x="205" y="295"/>
                    </a:lnTo>
                    <a:lnTo>
                      <a:pt x="205" y="296"/>
                    </a:lnTo>
                    <a:lnTo>
                      <a:pt x="203" y="305"/>
                    </a:lnTo>
                    <a:lnTo>
                      <a:pt x="201" y="310"/>
                    </a:lnTo>
                    <a:lnTo>
                      <a:pt x="200" y="310"/>
                    </a:lnTo>
                    <a:lnTo>
                      <a:pt x="200" y="312"/>
                    </a:lnTo>
                    <a:lnTo>
                      <a:pt x="198" y="313"/>
                    </a:lnTo>
                    <a:lnTo>
                      <a:pt x="200" y="315"/>
                    </a:lnTo>
                    <a:lnTo>
                      <a:pt x="201" y="315"/>
                    </a:lnTo>
                    <a:lnTo>
                      <a:pt x="201" y="318"/>
                    </a:lnTo>
                    <a:lnTo>
                      <a:pt x="203" y="320"/>
                    </a:lnTo>
                    <a:lnTo>
                      <a:pt x="205" y="327"/>
                    </a:lnTo>
                    <a:lnTo>
                      <a:pt x="205" y="329"/>
                    </a:lnTo>
                    <a:lnTo>
                      <a:pt x="205" y="330"/>
                    </a:lnTo>
                    <a:lnTo>
                      <a:pt x="203" y="330"/>
                    </a:lnTo>
                    <a:lnTo>
                      <a:pt x="201" y="332"/>
                    </a:lnTo>
                    <a:lnTo>
                      <a:pt x="200" y="330"/>
                    </a:lnTo>
                    <a:lnTo>
                      <a:pt x="198" y="332"/>
                    </a:lnTo>
                    <a:lnTo>
                      <a:pt x="198" y="334"/>
                    </a:lnTo>
                    <a:lnTo>
                      <a:pt x="196" y="334"/>
                    </a:lnTo>
                    <a:lnTo>
                      <a:pt x="198" y="335"/>
                    </a:lnTo>
                    <a:lnTo>
                      <a:pt x="198" y="337"/>
                    </a:lnTo>
                    <a:lnTo>
                      <a:pt x="196" y="344"/>
                    </a:lnTo>
                    <a:lnTo>
                      <a:pt x="196" y="346"/>
                    </a:lnTo>
                    <a:lnTo>
                      <a:pt x="196" y="347"/>
                    </a:lnTo>
                    <a:lnTo>
                      <a:pt x="186" y="351"/>
                    </a:lnTo>
                    <a:lnTo>
                      <a:pt x="184" y="351"/>
                    </a:lnTo>
                    <a:lnTo>
                      <a:pt x="183" y="352"/>
                    </a:lnTo>
                    <a:lnTo>
                      <a:pt x="179" y="351"/>
                    </a:lnTo>
                    <a:lnTo>
                      <a:pt x="174" y="344"/>
                    </a:lnTo>
                    <a:lnTo>
                      <a:pt x="172" y="340"/>
                    </a:lnTo>
                    <a:lnTo>
                      <a:pt x="171" y="340"/>
                    </a:lnTo>
                    <a:lnTo>
                      <a:pt x="169" y="339"/>
                    </a:lnTo>
                    <a:lnTo>
                      <a:pt x="166" y="339"/>
                    </a:lnTo>
                    <a:lnTo>
                      <a:pt x="164" y="339"/>
                    </a:lnTo>
                    <a:lnTo>
                      <a:pt x="162" y="339"/>
                    </a:lnTo>
                    <a:lnTo>
                      <a:pt x="161" y="337"/>
                    </a:lnTo>
                    <a:lnTo>
                      <a:pt x="161" y="335"/>
                    </a:lnTo>
                    <a:lnTo>
                      <a:pt x="159" y="329"/>
                    </a:lnTo>
                    <a:lnTo>
                      <a:pt x="157" y="327"/>
                    </a:lnTo>
                    <a:lnTo>
                      <a:pt x="157" y="325"/>
                    </a:lnTo>
                    <a:lnTo>
                      <a:pt x="157" y="324"/>
                    </a:lnTo>
                    <a:lnTo>
                      <a:pt x="157" y="322"/>
                    </a:lnTo>
                    <a:lnTo>
                      <a:pt x="155" y="322"/>
                    </a:lnTo>
                    <a:lnTo>
                      <a:pt x="154" y="324"/>
                    </a:lnTo>
                    <a:lnTo>
                      <a:pt x="152" y="324"/>
                    </a:lnTo>
                    <a:lnTo>
                      <a:pt x="150" y="325"/>
                    </a:lnTo>
                    <a:lnTo>
                      <a:pt x="149" y="325"/>
                    </a:lnTo>
                    <a:lnTo>
                      <a:pt x="147" y="327"/>
                    </a:lnTo>
                    <a:lnTo>
                      <a:pt x="142" y="335"/>
                    </a:lnTo>
                    <a:lnTo>
                      <a:pt x="142" y="337"/>
                    </a:lnTo>
                    <a:lnTo>
                      <a:pt x="140" y="337"/>
                    </a:lnTo>
                    <a:lnTo>
                      <a:pt x="133" y="340"/>
                    </a:lnTo>
                    <a:lnTo>
                      <a:pt x="132" y="340"/>
                    </a:lnTo>
                    <a:lnTo>
                      <a:pt x="130" y="339"/>
                    </a:lnTo>
                    <a:lnTo>
                      <a:pt x="130" y="337"/>
                    </a:lnTo>
                    <a:lnTo>
                      <a:pt x="128" y="337"/>
                    </a:lnTo>
                    <a:lnTo>
                      <a:pt x="127" y="335"/>
                    </a:lnTo>
                    <a:lnTo>
                      <a:pt x="117" y="332"/>
                    </a:lnTo>
                    <a:lnTo>
                      <a:pt x="115" y="332"/>
                    </a:lnTo>
                    <a:lnTo>
                      <a:pt x="115" y="334"/>
                    </a:lnTo>
                    <a:lnTo>
                      <a:pt x="113" y="334"/>
                    </a:lnTo>
                    <a:lnTo>
                      <a:pt x="110" y="335"/>
                    </a:lnTo>
                    <a:lnTo>
                      <a:pt x="108" y="337"/>
                    </a:lnTo>
                    <a:lnTo>
                      <a:pt x="108" y="339"/>
                    </a:lnTo>
                    <a:lnTo>
                      <a:pt x="108" y="340"/>
                    </a:lnTo>
                    <a:lnTo>
                      <a:pt x="106" y="340"/>
                    </a:lnTo>
                    <a:lnTo>
                      <a:pt x="105" y="340"/>
                    </a:lnTo>
                    <a:lnTo>
                      <a:pt x="101" y="339"/>
                    </a:lnTo>
                    <a:lnTo>
                      <a:pt x="100" y="339"/>
                    </a:lnTo>
                    <a:lnTo>
                      <a:pt x="100" y="337"/>
                    </a:lnTo>
                    <a:lnTo>
                      <a:pt x="93" y="330"/>
                    </a:lnTo>
                    <a:lnTo>
                      <a:pt x="89" y="330"/>
                    </a:lnTo>
                    <a:lnTo>
                      <a:pt x="88" y="329"/>
                    </a:lnTo>
                    <a:lnTo>
                      <a:pt x="86" y="329"/>
                    </a:lnTo>
                    <a:lnTo>
                      <a:pt x="84" y="329"/>
                    </a:lnTo>
                    <a:lnTo>
                      <a:pt x="81" y="330"/>
                    </a:lnTo>
                    <a:lnTo>
                      <a:pt x="79" y="330"/>
                    </a:lnTo>
                    <a:lnTo>
                      <a:pt x="71" y="329"/>
                    </a:lnTo>
                    <a:lnTo>
                      <a:pt x="69" y="329"/>
                    </a:lnTo>
                    <a:lnTo>
                      <a:pt x="69" y="327"/>
                    </a:lnTo>
                    <a:lnTo>
                      <a:pt x="67" y="327"/>
                    </a:lnTo>
                    <a:lnTo>
                      <a:pt x="67" y="325"/>
                    </a:lnTo>
                    <a:lnTo>
                      <a:pt x="67" y="324"/>
                    </a:lnTo>
                    <a:lnTo>
                      <a:pt x="67" y="322"/>
                    </a:lnTo>
                    <a:lnTo>
                      <a:pt x="61" y="312"/>
                    </a:lnTo>
                    <a:lnTo>
                      <a:pt x="61" y="310"/>
                    </a:lnTo>
                    <a:lnTo>
                      <a:pt x="59" y="310"/>
                    </a:lnTo>
                    <a:lnTo>
                      <a:pt x="52" y="303"/>
                    </a:lnTo>
                    <a:lnTo>
                      <a:pt x="49" y="303"/>
                    </a:lnTo>
                    <a:lnTo>
                      <a:pt x="47" y="305"/>
                    </a:lnTo>
                    <a:lnTo>
                      <a:pt x="42" y="307"/>
                    </a:lnTo>
                    <a:lnTo>
                      <a:pt x="40" y="307"/>
                    </a:lnTo>
                    <a:lnTo>
                      <a:pt x="39" y="307"/>
                    </a:lnTo>
                    <a:lnTo>
                      <a:pt x="35" y="305"/>
                    </a:lnTo>
                    <a:lnTo>
                      <a:pt x="34" y="302"/>
                    </a:lnTo>
                    <a:lnTo>
                      <a:pt x="32" y="302"/>
                    </a:lnTo>
                    <a:lnTo>
                      <a:pt x="30" y="302"/>
                    </a:lnTo>
                    <a:lnTo>
                      <a:pt x="28" y="305"/>
                    </a:lnTo>
                    <a:lnTo>
                      <a:pt x="27" y="307"/>
                    </a:lnTo>
                    <a:lnTo>
                      <a:pt x="27" y="302"/>
                    </a:lnTo>
                    <a:lnTo>
                      <a:pt x="25" y="293"/>
                    </a:lnTo>
                    <a:lnTo>
                      <a:pt x="25" y="291"/>
                    </a:lnTo>
                    <a:lnTo>
                      <a:pt x="25" y="290"/>
                    </a:lnTo>
                    <a:lnTo>
                      <a:pt x="25" y="288"/>
                    </a:lnTo>
                    <a:lnTo>
                      <a:pt x="25" y="286"/>
                    </a:lnTo>
                    <a:lnTo>
                      <a:pt x="23" y="279"/>
                    </a:lnTo>
                    <a:lnTo>
                      <a:pt x="23" y="271"/>
                    </a:lnTo>
                    <a:lnTo>
                      <a:pt x="23" y="268"/>
                    </a:lnTo>
                    <a:lnTo>
                      <a:pt x="22" y="264"/>
                    </a:lnTo>
                    <a:lnTo>
                      <a:pt x="22" y="263"/>
                    </a:lnTo>
                    <a:lnTo>
                      <a:pt x="22" y="257"/>
                    </a:lnTo>
                    <a:lnTo>
                      <a:pt x="22" y="252"/>
                    </a:lnTo>
                    <a:lnTo>
                      <a:pt x="20" y="247"/>
                    </a:lnTo>
                    <a:lnTo>
                      <a:pt x="20" y="242"/>
                    </a:lnTo>
                    <a:lnTo>
                      <a:pt x="20" y="241"/>
                    </a:lnTo>
                    <a:lnTo>
                      <a:pt x="20" y="239"/>
                    </a:lnTo>
                    <a:lnTo>
                      <a:pt x="20" y="237"/>
                    </a:lnTo>
                    <a:lnTo>
                      <a:pt x="20" y="235"/>
                    </a:lnTo>
                    <a:lnTo>
                      <a:pt x="18" y="234"/>
                    </a:lnTo>
                    <a:lnTo>
                      <a:pt x="18" y="232"/>
                    </a:lnTo>
                    <a:lnTo>
                      <a:pt x="18" y="230"/>
                    </a:lnTo>
                    <a:lnTo>
                      <a:pt x="18" y="229"/>
                    </a:lnTo>
                    <a:lnTo>
                      <a:pt x="18" y="222"/>
                    </a:lnTo>
                    <a:lnTo>
                      <a:pt x="17" y="218"/>
                    </a:lnTo>
                    <a:lnTo>
                      <a:pt x="17" y="212"/>
                    </a:lnTo>
                    <a:lnTo>
                      <a:pt x="17" y="210"/>
                    </a:lnTo>
                    <a:lnTo>
                      <a:pt x="17" y="205"/>
                    </a:lnTo>
                    <a:lnTo>
                      <a:pt x="17" y="203"/>
                    </a:lnTo>
                    <a:lnTo>
                      <a:pt x="15" y="202"/>
                    </a:lnTo>
                    <a:lnTo>
                      <a:pt x="15" y="195"/>
                    </a:lnTo>
                    <a:lnTo>
                      <a:pt x="15" y="193"/>
                    </a:lnTo>
                    <a:lnTo>
                      <a:pt x="15" y="190"/>
                    </a:lnTo>
                    <a:lnTo>
                      <a:pt x="13" y="180"/>
                    </a:lnTo>
                    <a:lnTo>
                      <a:pt x="13" y="173"/>
                    </a:lnTo>
                    <a:lnTo>
                      <a:pt x="11" y="169"/>
                    </a:lnTo>
                    <a:lnTo>
                      <a:pt x="11" y="163"/>
                    </a:lnTo>
                    <a:lnTo>
                      <a:pt x="11" y="161"/>
                    </a:lnTo>
                    <a:lnTo>
                      <a:pt x="11" y="159"/>
                    </a:lnTo>
                    <a:lnTo>
                      <a:pt x="10" y="158"/>
                    </a:lnTo>
                    <a:lnTo>
                      <a:pt x="10" y="156"/>
                    </a:lnTo>
                    <a:lnTo>
                      <a:pt x="10" y="154"/>
                    </a:lnTo>
                    <a:lnTo>
                      <a:pt x="10" y="152"/>
                    </a:lnTo>
                    <a:lnTo>
                      <a:pt x="10" y="151"/>
                    </a:lnTo>
                    <a:lnTo>
                      <a:pt x="8" y="135"/>
                    </a:lnTo>
                    <a:lnTo>
                      <a:pt x="6" y="130"/>
                    </a:lnTo>
                    <a:lnTo>
                      <a:pt x="6" y="120"/>
                    </a:lnTo>
                    <a:lnTo>
                      <a:pt x="5" y="113"/>
                    </a:lnTo>
                    <a:lnTo>
                      <a:pt x="5" y="112"/>
                    </a:lnTo>
                    <a:lnTo>
                      <a:pt x="5" y="105"/>
                    </a:lnTo>
                    <a:lnTo>
                      <a:pt x="5" y="103"/>
                    </a:lnTo>
                    <a:lnTo>
                      <a:pt x="3" y="95"/>
                    </a:lnTo>
                    <a:lnTo>
                      <a:pt x="3" y="91"/>
                    </a:lnTo>
                    <a:lnTo>
                      <a:pt x="3" y="90"/>
                    </a:lnTo>
                    <a:lnTo>
                      <a:pt x="3" y="88"/>
                    </a:lnTo>
                    <a:lnTo>
                      <a:pt x="1" y="83"/>
                    </a:lnTo>
                    <a:lnTo>
                      <a:pt x="1" y="81"/>
                    </a:lnTo>
                    <a:lnTo>
                      <a:pt x="1" y="80"/>
                    </a:lnTo>
                    <a:lnTo>
                      <a:pt x="0" y="71"/>
                    </a:lnTo>
                    <a:lnTo>
                      <a:pt x="0" y="69"/>
                    </a:lnTo>
                    <a:lnTo>
                      <a:pt x="0" y="66"/>
                    </a:lnTo>
                    <a:lnTo>
                      <a:pt x="0" y="64"/>
                    </a:lnTo>
                    <a:lnTo>
                      <a:pt x="22" y="61"/>
                    </a:lnTo>
                    <a:lnTo>
                      <a:pt x="25" y="59"/>
                    </a:lnTo>
                    <a:lnTo>
                      <a:pt x="27" y="59"/>
                    </a:lnTo>
                    <a:lnTo>
                      <a:pt x="56" y="54"/>
                    </a:lnTo>
                    <a:lnTo>
                      <a:pt x="64" y="52"/>
                    </a:lnTo>
                    <a:lnTo>
                      <a:pt x="67" y="52"/>
                    </a:lnTo>
                    <a:lnTo>
                      <a:pt x="69" y="52"/>
                    </a:lnTo>
                    <a:lnTo>
                      <a:pt x="71" y="52"/>
                    </a:lnTo>
                    <a:lnTo>
                      <a:pt x="74" y="51"/>
                    </a:lnTo>
                    <a:lnTo>
                      <a:pt x="79" y="51"/>
                    </a:lnTo>
                    <a:lnTo>
                      <a:pt x="83" y="49"/>
                    </a:lnTo>
                    <a:lnTo>
                      <a:pt x="83" y="51"/>
                    </a:lnTo>
                    <a:lnTo>
                      <a:pt x="83" y="52"/>
                    </a:lnTo>
                    <a:lnTo>
                      <a:pt x="86" y="52"/>
                    </a:lnTo>
                    <a:lnTo>
                      <a:pt x="88" y="54"/>
                    </a:lnTo>
                    <a:lnTo>
                      <a:pt x="89" y="52"/>
                    </a:lnTo>
                    <a:lnTo>
                      <a:pt x="89" y="51"/>
                    </a:lnTo>
                    <a:lnTo>
                      <a:pt x="91" y="52"/>
                    </a:lnTo>
                    <a:lnTo>
                      <a:pt x="93" y="52"/>
                    </a:lnTo>
                    <a:lnTo>
                      <a:pt x="93" y="54"/>
                    </a:lnTo>
                    <a:lnTo>
                      <a:pt x="94" y="54"/>
                    </a:lnTo>
                    <a:lnTo>
                      <a:pt x="96" y="56"/>
                    </a:lnTo>
                    <a:lnTo>
                      <a:pt x="98" y="56"/>
                    </a:lnTo>
                    <a:lnTo>
                      <a:pt x="100" y="58"/>
                    </a:lnTo>
                    <a:lnTo>
                      <a:pt x="101" y="58"/>
                    </a:lnTo>
                    <a:lnTo>
                      <a:pt x="103" y="58"/>
                    </a:lnTo>
                    <a:lnTo>
                      <a:pt x="106" y="58"/>
                    </a:lnTo>
                    <a:lnTo>
                      <a:pt x="106" y="59"/>
                    </a:lnTo>
                    <a:lnTo>
                      <a:pt x="108" y="59"/>
                    </a:lnTo>
                    <a:lnTo>
                      <a:pt x="110" y="61"/>
                    </a:lnTo>
                    <a:lnTo>
                      <a:pt x="111" y="63"/>
                    </a:lnTo>
                    <a:lnTo>
                      <a:pt x="113" y="64"/>
                    </a:lnTo>
                    <a:lnTo>
                      <a:pt x="115" y="66"/>
                    </a:lnTo>
                    <a:lnTo>
                      <a:pt x="117" y="66"/>
                    </a:lnTo>
                    <a:lnTo>
                      <a:pt x="120" y="64"/>
                    </a:lnTo>
                    <a:lnTo>
                      <a:pt x="122" y="64"/>
                    </a:lnTo>
                    <a:lnTo>
                      <a:pt x="122" y="63"/>
                    </a:lnTo>
                    <a:lnTo>
                      <a:pt x="122" y="61"/>
                    </a:lnTo>
                    <a:lnTo>
                      <a:pt x="122" y="59"/>
                    </a:lnTo>
                    <a:lnTo>
                      <a:pt x="123" y="58"/>
                    </a:lnTo>
                    <a:lnTo>
                      <a:pt x="123" y="59"/>
                    </a:lnTo>
                    <a:lnTo>
                      <a:pt x="125" y="61"/>
                    </a:lnTo>
                    <a:lnTo>
                      <a:pt x="127" y="63"/>
                    </a:lnTo>
                    <a:lnTo>
                      <a:pt x="128" y="61"/>
                    </a:lnTo>
                    <a:lnTo>
                      <a:pt x="130" y="61"/>
                    </a:lnTo>
                    <a:lnTo>
                      <a:pt x="130" y="63"/>
                    </a:lnTo>
                    <a:lnTo>
                      <a:pt x="132" y="63"/>
                    </a:lnTo>
                    <a:lnTo>
                      <a:pt x="130" y="63"/>
                    </a:lnTo>
                    <a:lnTo>
                      <a:pt x="130" y="64"/>
                    </a:lnTo>
                    <a:lnTo>
                      <a:pt x="132" y="64"/>
                    </a:lnTo>
                    <a:lnTo>
                      <a:pt x="132" y="66"/>
                    </a:lnTo>
                    <a:lnTo>
                      <a:pt x="133" y="66"/>
                    </a:lnTo>
                    <a:lnTo>
                      <a:pt x="135" y="68"/>
                    </a:lnTo>
                    <a:lnTo>
                      <a:pt x="139" y="71"/>
                    </a:lnTo>
                    <a:lnTo>
                      <a:pt x="142" y="73"/>
                    </a:lnTo>
                    <a:lnTo>
                      <a:pt x="145" y="75"/>
                    </a:lnTo>
                    <a:lnTo>
                      <a:pt x="147" y="75"/>
                    </a:lnTo>
                    <a:lnTo>
                      <a:pt x="149" y="73"/>
                    </a:lnTo>
                    <a:lnTo>
                      <a:pt x="150" y="73"/>
                    </a:lnTo>
                    <a:lnTo>
                      <a:pt x="152" y="71"/>
                    </a:lnTo>
                    <a:lnTo>
                      <a:pt x="154" y="69"/>
                    </a:lnTo>
                    <a:lnTo>
                      <a:pt x="155" y="69"/>
                    </a:lnTo>
                    <a:lnTo>
                      <a:pt x="155" y="68"/>
                    </a:lnTo>
                    <a:lnTo>
                      <a:pt x="159" y="68"/>
                    </a:lnTo>
                    <a:lnTo>
                      <a:pt x="161" y="68"/>
                    </a:lnTo>
                    <a:lnTo>
                      <a:pt x="164" y="64"/>
                    </a:lnTo>
                    <a:lnTo>
                      <a:pt x="164" y="63"/>
                    </a:lnTo>
                    <a:lnTo>
                      <a:pt x="166" y="63"/>
                    </a:lnTo>
                    <a:lnTo>
                      <a:pt x="169" y="61"/>
                    </a:lnTo>
                    <a:lnTo>
                      <a:pt x="174" y="58"/>
                    </a:lnTo>
                    <a:lnTo>
                      <a:pt x="176" y="58"/>
                    </a:lnTo>
                    <a:lnTo>
                      <a:pt x="177" y="58"/>
                    </a:lnTo>
                    <a:lnTo>
                      <a:pt x="177" y="59"/>
                    </a:lnTo>
                    <a:lnTo>
                      <a:pt x="179" y="59"/>
                    </a:lnTo>
                    <a:lnTo>
                      <a:pt x="183" y="59"/>
                    </a:lnTo>
                    <a:lnTo>
                      <a:pt x="184" y="59"/>
                    </a:lnTo>
                    <a:lnTo>
                      <a:pt x="186" y="58"/>
                    </a:lnTo>
                    <a:lnTo>
                      <a:pt x="188" y="58"/>
                    </a:lnTo>
                    <a:lnTo>
                      <a:pt x="189" y="58"/>
                    </a:lnTo>
                    <a:lnTo>
                      <a:pt x="191" y="58"/>
                    </a:lnTo>
                    <a:lnTo>
                      <a:pt x="193" y="58"/>
                    </a:lnTo>
                    <a:lnTo>
                      <a:pt x="193" y="56"/>
                    </a:lnTo>
                    <a:lnTo>
                      <a:pt x="194" y="54"/>
                    </a:lnTo>
                    <a:lnTo>
                      <a:pt x="196" y="52"/>
                    </a:lnTo>
                    <a:lnTo>
                      <a:pt x="198" y="52"/>
                    </a:lnTo>
                    <a:lnTo>
                      <a:pt x="198" y="51"/>
                    </a:lnTo>
                    <a:lnTo>
                      <a:pt x="200" y="51"/>
                    </a:lnTo>
                    <a:lnTo>
                      <a:pt x="200" y="49"/>
                    </a:lnTo>
                    <a:lnTo>
                      <a:pt x="200" y="47"/>
                    </a:lnTo>
                    <a:lnTo>
                      <a:pt x="201" y="47"/>
                    </a:lnTo>
                    <a:lnTo>
                      <a:pt x="203" y="44"/>
                    </a:lnTo>
                    <a:lnTo>
                      <a:pt x="205" y="42"/>
                    </a:lnTo>
                    <a:lnTo>
                      <a:pt x="206" y="41"/>
                    </a:lnTo>
                    <a:lnTo>
                      <a:pt x="206" y="39"/>
                    </a:lnTo>
                    <a:lnTo>
                      <a:pt x="206" y="37"/>
                    </a:lnTo>
                    <a:lnTo>
                      <a:pt x="208" y="37"/>
                    </a:lnTo>
                    <a:lnTo>
                      <a:pt x="210" y="36"/>
                    </a:lnTo>
                    <a:lnTo>
                      <a:pt x="210" y="34"/>
                    </a:lnTo>
                    <a:lnTo>
                      <a:pt x="211" y="34"/>
                    </a:lnTo>
                    <a:lnTo>
                      <a:pt x="211" y="32"/>
                    </a:lnTo>
                    <a:lnTo>
                      <a:pt x="213" y="30"/>
                    </a:lnTo>
                    <a:lnTo>
                      <a:pt x="215" y="29"/>
                    </a:lnTo>
                    <a:lnTo>
                      <a:pt x="216" y="27"/>
                    </a:lnTo>
                    <a:lnTo>
                      <a:pt x="218" y="27"/>
                    </a:lnTo>
                    <a:lnTo>
                      <a:pt x="220" y="25"/>
                    </a:lnTo>
                    <a:lnTo>
                      <a:pt x="222" y="25"/>
                    </a:lnTo>
                    <a:lnTo>
                      <a:pt x="222" y="24"/>
                    </a:lnTo>
                    <a:lnTo>
                      <a:pt x="223" y="24"/>
                    </a:lnTo>
                    <a:lnTo>
                      <a:pt x="225" y="22"/>
                    </a:lnTo>
                    <a:lnTo>
                      <a:pt x="225" y="20"/>
                    </a:lnTo>
                    <a:lnTo>
                      <a:pt x="227" y="20"/>
                    </a:lnTo>
                    <a:lnTo>
                      <a:pt x="228" y="19"/>
                    </a:lnTo>
                    <a:lnTo>
                      <a:pt x="230" y="17"/>
                    </a:lnTo>
                    <a:lnTo>
                      <a:pt x="232" y="17"/>
                    </a:lnTo>
                    <a:lnTo>
                      <a:pt x="233" y="15"/>
                    </a:lnTo>
                    <a:lnTo>
                      <a:pt x="235" y="15"/>
                    </a:lnTo>
                    <a:lnTo>
                      <a:pt x="237" y="15"/>
                    </a:lnTo>
                    <a:lnTo>
                      <a:pt x="238" y="14"/>
                    </a:lnTo>
                    <a:lnTo>
                      <a:pt x="240" y="12"/>
                    </a:lnTo>
                    <a:lnTo>
                      <a:pt x="242" y="12"/>
                    </a:lnTo>
                    <a:lnTo>
                      <a:pt x="242" y="10"/>
                    </a:lnTo>
                    <a:lnTo>
                      <a:pt x="244" y="10"/>
                    </a:lnTo>
                    <a:lnTo>
                      <a:pt x="244" y="8"/>
                    </a:lnTo>
                    <a:lnTo>
                      <a:pt x="245" y="8"/>
                    </a:lnTo>
                    <a:lnTo>
                      <a:pt x="245" y="10"/>
                    </a:lnTo>
                    <a:lnTo>
                      <a:pt x="245" y="8"/>
                    </a:lnTo>
                    <a:lnTo>
                      <a:pt x="247" y="8"/>
                    </a:lnTo>
                    <a:lnTo>
                      <a:pt x="249" y="7"/>
                    </a:lnTo>
                    <a:lnTo>
                      <a:pt x="250" y="7"/>
                    </a:lnTo>
                    <a:lnTo>
                      <a:pt x="254" y="5"/>
                    </a:lnTo>
                    <a:lnTo>
                      <a:pt x="254" y="3"/>
                    </a:lnTo>
                    <a:lnTo>
                      <a:pt x="255" y="3"/>
                    </a:lnTo>
                    <a:lnTo>
                      <a:pt x="255" y="2"/>
                    </a:lnTo>
                    <a:lnTo>
                      <a:pt x="257" y="2"/>
                    </a:lnTo>
                    <a:lnTo>
                      <a:pt x="259" y="0"/>
                    </a:lnTo>
                    <a:lnTo>
                      <a:pt x="260" y="3"/>
                    </a:lnTo>
                    <a:lnTo>
                      <a:pt x="260" y="5"/>
                    </a:lnTo>
                    <a:close/>
                  </a:path>
                </a:pathLst>
              </a:custGeom>
              <a:solidFill>
                <a:srgbClr val="4561D6"/>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70" name="Freeform 61"/>
              <p:cNvSpPr>
                <a:spLocks/>
              </p:cNvSpPr>
              <p:nvPr/>
            </p:nvSpPr>
            <p:spPr bwMode="auto">
              <a:xfrm>
                <a:off x="5483226" y="3459163"/>
                <a:ext cx="919163" cy="527050"/>
              </a:xfrm>
              <a:custGeom>
                <a:avLst/>
                <a:gdLst>
                  <a:gd name="T0" fmla="*/ 237 w 579"/>
                  <a:gd name="T1" fmla="*/ 13 h 332"/>
                  <a:gd name="T2" fmla="*/ 271 w 579"/>
                  <a:gd name="T3" fmla="*/ 13 h 332"/>
                  <a:gd name="T4" fmla="*/ 313 w 579"/>
                  <a:gd name="T5" fmla="*/ 15 h 332"/>
                  <a:gd name="T6" fmla="*/ 335 w 579"/>
                  <a:gd name="T7" fmla="*/ 16 h 332"/>
                  <a:gd name="T8" fmla="*/ 364 w 579"/>
                  <a:gd name="T9" fmla="*/ 16 h 332"/>
                  <a:gd name="T10" fmla="*/ 396 w 579"/>
                  <a:gd name="T11" fmla="*/ 16 h 332"/>
                  <a:gd name="T12" fmla="*/ 413 w 579"/>
                  <a:gd name="T13" fmla="*/ 16 h 332"/>
                  <a:gd name="T14" fmla="*/ 444 w 579"/>
                  <a:gd name="T15" fmla="*/ 16 h 332"/>
                  <a:gd name="T16" fmla="*/ 462 w 579"/>
                  <a:gd name="T17" fmla="*/ 16 h 332"/>
                  <a:gd name="T18" fmla="*/ 484 w 579"/>
                  <a:gd name="T19" fmla="*/ 16 h 332"/>
                  <a:gd name="T20" fmla="*/ 496 w 579"/>
                  <a:gd name="T21" fmla="*/ 16 h 332"/>
                  <a:gd name="T22" fmla="*/ 525 w 579"/>
                  <a:gd name="T23" fmla="*/ 16 h 332"/>
                  <a:gd name="T24" fmla="*/ 549 w 579"/>
                  <a:gd name="T25" fmla="*/ 16 h 332"/>
                  <a:gd name="T26" fmla="*/ 564 w 579"/>
                  <a:gd name="T27" fmla="*/ 22 h 332"/>
                  <a:gd name="T28" fmla="*/ 564 w 579"/>
                  <a:gd name="T29" fmla="*/ 44 h 332"/>
                  <a:gd name="T30" fmla="*/ 566 w 579"/>
                  <a:gd name="T31" fmla="*/ 64 h 332"/>
                  <a:gd name="T32" fmla="*/ 567 w 579"/>
                  <a:gd name="T33" fmla="*/ 83 h 332"/>
                  <a:gd name="T34" fmla="*/ 569 w 579"/>
                  <a:gd name="T35" fmla="*/ 96 h 332"/>
                  <a:gd name="T36" fmla="*/ 572 w 579"/>
                  <a:gd name="T37" fmla="*/ 116 h 332"/>
                  <a:gd name="T38" fmla="*/ 576 w 579"/>
                  <a:gd name="T39" fmla="*/ 147 h 332"/>
                  <a:gd name="T40" fmla="*/ 579 w 579"/>
                  <a:gd name="T41" fmla="*/ 177 h 332"/>
                  <a:gd name="T42" fmla="*/ 579 w 579"/>
                  <a:gd name="T43" fmla="*/ 210 h 332"/>
                  <a:gd name="T44" fmla="*/ 579 w 579"/>
                  <a:gd name="T45" fmla="*/ 249 h 332"/>
                  <a:gd name="T46" fmla="*/ 577 w 579"/>
                  <a:gd name="T47" fmla="*/ 299 h 332"/>
                  <a:gd name="T48" fmla="*/ 577 w 579"/>
                  <a:gd name="T49" fmla="*/ 316 h 332"/>
                  <a:gd name="T50" fmla="*/ 577 w 579"/>
                  <a:gd name="T51" fmla="*/ 332 h 332"/>
                  <a:gd name="T52" fmla="*/ 538 w 579"/>
                  <a:gd name="T53" fmla="*/ 310 h 332"/>
                  <a:gd name="T54" fmla="*/ 523 w 579"/>
                  <a:gd name="T55" fmla="*/ 303 h 332"/>
                  <a:gd name="T56" fmla="*/ 518 w 579"/>
                  <a:gd name="T57" fmla="*/ 310 h 332"/>
                  <a:gd name="T58" fmla="*/ 500 w 579"/>
                  <a:gd name="T59" fmla="*/ 303 h 332"/>
                  <a:gd name="T60" fmla="*/ 461 w 579"/>
                  <a:gd name="T61" fmla="*/ 311 h 332"/>
                  <a:gd name="T62" fmla="*/ 450 w 579"/>
                  <a:gd name="T63" fmla="*/ 321 h 332"/>
                  <a:gd name="T64" fmla="*/ 428 w 579"/>
                  <a:gd name="T65" fmla="*/ 310 h 332"/>
                  <a:gd name="T66" fmla="*/ 423 w 579"/>
                  <a:gd name="T67" fmla="*/ 310 h 332"/>
                  <a:gd name="T68" fmla="*/ 410 w 579"/>
                  <a:gd name="T69" fmla="*/ 310 h 332"/>
                  <a:gd name="T70" fmla="*/ 403 w 579"/>
                  <a:gd name="T71" fmla="*/ 308 h 332"/>
                  <a:gd name="T72" fmla="*/ 389 w 579"/>
                  <a:gd name="T73" fmla="*/ 321 h 332"/>
                  <a:gd name="T74" fmla="*/ 386 w 579"/>
                  <a:gd name="T75" fmla="*/ 304 h 332"/>
                  <a:gd name="T76" fmla="*/ 369 w 579"/>
                  <a:gd name="T77" fmla="*/ 308 h 332"/>
                  <a:gd name="T78" fmla="*/ 361 w 579"/>
                  <a:gd name="T79" fmla="*/ 304 h 332"/>
                  <a:gd name="T80" fmla="*/ 352 w 579"/>
                  <a:gd name="T81" fmla="*/ 298 h 332"/>
                  <a:gd name="T82" fmla="*/ 335 w 579"/>
                  <a:gd name="T83" fmla="*/ 296 h 332"/>
                  <a:gd name="T84" fmla="*/ 318 w 579"/>
                  <a:gd name="T85" fmla="*/ 284 h 332"/>
                  <a:gd name="T86" fmla="*/ 301 w 579"/>
                  <a:gd name="T87" fmla="*/ 286 h 332"/>
                  <a:gd name="T88" fmla="*/ 286 w 579"/>
                  <a:gd name="T89" fmla="*/ 279 h 332"/>
                  <a:gd name="T90" fmla="*/ 264 w 579"/>
                  <a:gd name="T91" fmla="*/ 276 h 332"/>
                  <a:gd name="T92" fmla="*/ 249 w 579"/>
                  <a:gd name="T93" fmla="*/ 264 h 332"/>
                  <a:gd name="T94" fmla="*/ 230 w 579"/>
                  <a:gd name="T95" fmla="*/ 255 h 332"/>
                  <a:gd name="T96" fmla="*/ 210 w 579"/>
                  <a:gd name="T97" fmla="*/ 252 h 332"/>
                  <a:gd name="T98" fmla="*/ 198 w 579"/>
                  <a:gd name="T99" fmla="*/ 237 h 332"/>
                  <a:gd name="T100" fmla="*/ 200 w 579"/>
                  <a:gd name="T101" fmla="*/ 116 h 332"/>
                  <a:gd name="T102" fmla="*/ 178 w 579"/>
                  <a:gd name="T103" fmla="*/ 57 h 332"/>
                  <a:gd name="T104" fmla="*/ 157 w 579"/>
                  <a:gd name="T105" fmla="*/ 55 h 332"/>
                  <a:gd name="T106" fmla="*/ 142 w 579"/>
                  <a:gd name="T107" fmla="*/ 55 h 332"/>
                  <a:gd name="T108" fmla="*/ 91 w 579"/>
                  <a:gd name="T109" fmla="*/ 52 h 332"/>
                  <a:gd name="T110" fmla="*/ 0 w 579"/>
                  <a:gd name="T111" fmla="*/ 47 h 332"/>
                  <a:gd name="T112" fmla="*/ 3 w 579"/>
                  <a:gd name="T113" fmla="*/ 0 h 332"/>
                  <a:gd name="T114" fmla="*/ 66 w 579"/>
                  <a:gd name="T115" fmla="*/ 5 h 332"/>
                  <a:gd name="T116" fmla="*/ 105 w 579"/>
                  <a:gd name="T117" fmla="*/ 6 h 332"/>
                  <a:gd name="T118" fmla="*/ 135 w 579"/>
                  <a:gd name="T119" fmla="*/ 8 h 332"/>
                  <a:gd name="T120" fmla="*/ 159 w 579"/>
                  <a:gd name="T121" fmla="*/ 10 h 332"/>
                  <a:gd name="T122" fmla="*/ 198 w 579"/>
                  <a:gd name="T123" fmla="*/ 11 h 3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579" h="332">
                    <a:moveTo>
                      <a:pt x="198" y="11"/>
                    </a:moveTo>
                    <a:lnTo>
                      <a:pt x="203" y="11"/>
                    </a:lnTo>
                    <a:lnTo>
                      <a:pt x="218" y="11"/>
                    </a:lnTo>
                    <a:lnTo>
                      <a:pt x="227" y="13"/>
                    </a:lnTo>
                    <a:lnTo>
                      <a:pt x="228" y="13"/>
                    </a:lnTo>
                    <a:lnTo>
                      <a:pt x="234" y="13"/>
                    </a:lnTo>
                    <a:lnTo>
                      <a:pt x="237" y="13"/>
                    </a:lnTo>
                    <a:lnTo>
                      <a:pt x="239" y="13"/>
                    </a:lnTo>
                    <a:lnTo>
                      <a:pt x="240" y="13"/>
                    </a:lnTo>
                    <a:lnTo>
                      <a:pt x="252" y="13"/>
                    </a:lnTo>
                    <a:lnTo>
                      <a:pt x="254" y="13"/>
                    </a:lnTo>
                    <a:lnTo>
                      <a:pt x="262" y="13"/>
                    </a:lnTo>
                    <a:lnTo>
                      <a:pt x="269" y="13"/>
                    </a:lnTo>
                    <a:lnTo>
                      <a:pt x="271" y="13"/>
                    </a:lnTo>
                    <a:lnTo>
                      <a:pt x="279" y="15"/>
                    </a:lnTo>
                    <a:lnTo>
                      <a:pt x="284" y="15"/>
                    </a:lnTo>
                    <a:lnTo>
                      <a:pt x="286" y="15"/>
                    </a:lnTo>
                    <a:lnTo>
                      <a:pt x="289" y="15"/>
                    </a:lnTo>
                    <a:lnTo>
                      <a:pt x="301" y="15"/>
                    </a:lnTo>
                    <a:lnTo>
                      <a:pt x="310" y="15"/>
                    </a:lnTo>
                    <a:lnTo>
                      <a:pt x="313" y="15"/>
                    </a:lnTo>
                    <a:lnTo>
                      <a:pt x="315" y="15"/>
                    </a:lnTo>
                    <a:lnTo>
                      <a:pt x="322" y="15"/>
                    </a:lnTo>
                    <a:lnTo>
                      <a:pt x="323" y="15"/>
                    </a:lnTo>
                    <a:lnTo>
                      <a:pt x="325" y="15"/>
                    </a:lnTo>
                    <a:lnTo>
                      <a:pt x="328" y="15"/>
                    </a:lnTo>
                    <a:lnTo>
                      <a:pt x="330" y="16"/>
                    </a:lnTo>
                    <a:lnTo>
                      <a:pt x="335" y="16"/>
                    </a:lnTo>
                    <a:lnTo>
                      <a:pt x="350" y="16"/>
                    </a:lnTo>
                    <a:lnTo>
                      <a:pt x="352" y="16"/>
                    </a:lnTo>
                    <a:lnTo>
                      <a:pt x="354" y="16"/>
                    </a:lnTo>
                    <a:lnTo>
                      <a:pt x="357" y="16"/>
                    </a:lnTo>
                    <a:lnTo>
                      <a:pt x="361" y="16"/>
                    </a:lnTo>
                    <a:lnTo>
                      <a:pt x="362" y="16"/>
                    </a:lnTo>
                    <a:lnTo>
                      <a:pt x="364" y="16"/>
                    </a:lnTo>
                    <a:lnTo>
                      <a:pt x="367" y="16"/>
                    </a:lnTo>
                    <a:lnTo>
                      <a:pt x="369" y="16"/>
                    </a:lnTo>
                    <a:lnTo>
                      <a:pt x="372" y="16"/>
                    </a:lnTo>
                    <a:lnTo>
                      <a:pt x="374" y="16"/>
                    </a:lnTo>
                    <a:lnTo>
                      <a:pt x="379" y="16"/>
                    </a:lnTo>
                    <a:lnTo>
                      <a:pt x="394" y="16"/>
                    </a:lnTo>
                    <a:lnTo>
                      <a:pt x="396" y="16"/>
                    </a:lnTo>
                    <a:lnTo>
                      <a:pt x="398" y="16"/>
                    </a:lnTo>
                    <a:lnTo>
                      <a:pt x="401" y="16"/>
                    </a:lnTo>
                    <a:lnTo>
                      <a:pt x="403" y="16"/>
                    </a:lnTo>
                    <a:lnTo>
                      <a:pt x="406" y="16"/>
                    </a:lnTo>
                    <a:lnTo>
                      <a:pt x="410" y="16"/>
                    </a:lnTo>
                    <a:lnTo>
                      <a:pt x="411" y="16"/>
                    </a:lnTo>
                    <a:lnTo>
                      <a:pt x="413" y="16"/>
                    </a:lnTo>
                    <a:lnTo>
                      <a:pt x="417" y="16"/>
                    </a:lnTo>
                    <a:lnTo>
                      <a:pt x="418" y="16"/>
                    </a:lnTo>
                    <a:lnTo>
                      <a:pt x="422" y="16"/>
                    </a:lnTo>
                    <a:lnTo>
                      <a:pt x="423" y="16"/>
                    </a:lnTo>
                    <a:lnTo>
                      <a:pt x="425" y="16"/>
                    </a:lnTo>
                    <a:lnTo>
                      <a:pt x="437" y="16"/>
                    </a:lnTo>
                    <a:lnTo>
                      <a:pt x="444" y="16"/>
                    </a:lnTo>
                    <a:lnTo>
                      <a:pt x="445" y="16"/>
                    </a:lnTo>
                    <a:lnTo>
                      <a:pt x="452" y="16"/>
                    </a:lnTo>
                    <a:lnTo>
                      <a:pt x="454" y="16"/>
                    </a:lnTo>
                    <a:lnTo>
                      <a:pt x="457" y="16"/>
                    </a:lnTo>
                    <a:lnTo>
                      <a:pt x="459" y="16"/>
                    </a:lnTo>
                    <a:lnTo>
                      <a:pt x="461" y="16"/>
                    </a:lnTo>
                    <a:lnTo>
                      <a:pt x="462" y="16"/>
                    </a:lnTo>
                    <a:lnTo>
                      <a:pt x="471" y="16"/>
                    </a:lnTo>
                    <a:lnTo>
                      <a:pt x="474" y="16"/>
                    </a:lnTo>
                    <a:lnTo>
                      <a:pt x="476" y="16"/>
                    </a:lnTo>
                    <a:lnTo>
                      <a:pt x="477" y="16"/>
                    </a:lnTo>
                    <a:lnTo>
                      <a:pt x="479" y="16"/>
                    </a:lnTo>
                    <a:lnTo>
                      <a:pt x="481" y="16"/>
                    </a:lnTo>
                    <a:lnTo>
                      <a:pt x="484" y="16"/>
                    </a:lnTo>
                    <a:lnTo>
                      <a:pt x="486" y="16"/>
                    </a:lnTo>
                    <a:lnTo>
                      <a:pt x="488" y="16"/>
                    </a:lnTo>
                    <a:lnTo>
                      <a:pt x="489" y="16"/>
                    </a:lnTo>
                    <a:lnTo>
                      <a:pt x="491" y="16"/>
                    </a:lnTo>
                    <a:lnTo>
                      <a:pt x="493" y="16"/>
                    </a:lnTo>
                    <a:lnTo>
                      <a:pt x="494" y="16"/>
                    </a:lnTo>
                    <a:lnTo>
                      <a:pt x="496" y="16"/>
                    </a:lnTo>
                    <a:lnTo>
                      <a:pt x="498" y="16"/>
                    </a:lnTo>
                    <a:lnTo>
                      <a:pt x="500" y="16"/>
                    </a:lnTo>
                    <a:lnTo>
                      <a:pt x="503" y="16"/>
                    </a:lnTo>
                    <a:lnTo>
                      <a:pt x="505" y="16"/>
                    </a:lnTo>
                    <a:lnTo>
                      <a:pt x="511" y="16"/>
                    </a:lnTo>
                    <a:lnTo>
                      <a:pt x="516" y="16"/>
                    </a:lnTo>
                    <a:lnTo>
                      <a:pt x="525" y="16"/>
                    </a:lnTo>
                    <a:lnTo>
                      <a:pt x="527" y="16"/>
                    </a:lnTo>
                    <a:lnTo>
                      <a:pt x="528" y="16"/>
                    </a:lnTo>
                    <a:lnTo>
                      <a:pt x="533" y="16"/>
                    </a:lnTo>
                    <a:lnTo>
                      <a:pt x="535" y="16"/>
                    </a:lnTo>
                    <a:lnTo>
                      <a:pt x="537" y="16"/>
                    </a:lnTo>
                    <a:lnTo>
                      <a:pt x="538" y="16"/>
                    </a:lnTo>
                    <a:lnTo>
                      <a:pt x="549" y="16"/>
                    </a:lnTo>
                    <a:lnTo>
                      <a:pt x="550" y="16"/>
                    </a:lnTo>
                    <a:lnTo>
                      <a:pt x="554" y="16"/>
                    </a:lnTo>
                    <a:lnTo>
                      <a:pt x="555" y="16"/>
                    </a:lnTo>
                    <a:lnTo>
                      <a:pt x="557" y="16"/>
                    </a:lnTo>
                    <a:lnTo>
                      <a:pt x="559" y="16"/>
                    </a:lnTo>
                    <a:lnTo>
                      <a:pt x="564" y="16"/>
                    </a:lnTo>
                    <a:lnTo>
                      <a:pt x="564" y="22"/>
                    </a:lnTo>
                    <a:lnTo>
                      <a:pt x="564" y="23"/>
                    </a:lnTo>
                    <a:lnTo>
                      <a:pt x="564" y="25"/>
                    </a:lnTo>
                    <a:lnTo>
                      <a:pt x="564" y="27"/>
                    </a:lnTo>
                    <a:lnTo>
                      <a:pt x="564" y="28"/>
                    </a:lnTo>
                    <a:lnTo>
                      <a:pt x="564" y="30"/>
                    </a:lnTo>
                    <a:lnTo>
                      <a:pt x="564" y="38"/>
                    </a:lnTo>
                    <a:lnTo>
                      <a:pt x="564" y="44"/>
                    </a:lnTo>
                    <a:lnTo>
                      <a:pt x="564" y="47"/>
                    </a:lnTo>
                    <a:lnTo>
                      <a:pt x="566" y="52"/>
                    </a:lnTo>
                    <a:lnTo>
                      <a:pt x="566" y="54"/>
                    </a:lnTo>
                    <a:lnTo>
                      <a:pt x="566" y="55"/>
                    </a:lnTo>
                    <a:lnTo>
                      <a:pt x="566" y="60"/>
                    </a:lnTo>
                    <a:lnTo>
                      <a:pt x="566" y="62"/>
                    </a:lnTo>
                    <a:lnTo>
                      <a:pt x="566" y="64"/>
                    </a:lnTo>
                    <a:lnTo>
                      <a:pt x="566" y="66"/>
                    </a:lnTo>
                    <a:lnTo>
                      <a:pt x="566" y="67"/>
                    </a:lnTo>
                    <a:lnTo>
                      <a:pt x="566" y="71"/>
                    </a:lnTo>
                    <a:lnTo>
                      <a:pt x="566" y="72"/>
                    </a:lnTo>
                    <a:lnTo>
                      <a:pt x="566" y="74"/>
                    </a:lnTo>
                    <a:lnTo>
                      <a:pt x="567" y="77"/>
                    </a:lnTo>
                    <a:lnTo>
                      <a:pt x="567" y="83"/>
                    </a:lnTo>
                    <a:lnTo>
                      <a:pt x="567" y="86"/>
                    </a:lnTo>
                    <a:lnTo>
                      <a:pt x="567" y="88"/>
                    </a:lnTo>
                    <a:lnTo>
                      <a:pt x="569" y="88"/>
                    </a:lnTo>
                    <a:lnTo>
                      <a:pt x="569" y="89"/>
                    </a:lnTo>
                    <a:lnTo>
                      <a:pt x="569" y="93"/>
                    </a:lnTo>
                    <a:lnTo>
                      <a:pt x="569" y="94"/>
                    </a:lnTo>
                    <a:lnTo>
                      <a:pt x="569" y="96"/>
                    </a:lnTo>
                    <a:lnTo>
                      <a:pt x="571" y="99"/>
                    </a:lnTo>
                    <a:lnTo>
                      <a:pt x="571" y="103"/>
                    </a:lnTo>
                    <a:lnTo>
                      <a:pt x="571" y="110"/>
                    </a:lnTo>
                    <a:lnTo>
                      <a:pt x="571" y="111"/>
                    </a:lnTo>
                    <a:lnTo>
                      <a:pt x="572" y="113"/>
                    </a:lnTo>
                    <a:lnTo>
                      <a:pt x="572" y="115"/>
                    </a:lnTo>
                    <a:lnTo>
                      <a:pt x="572" y="116"/>
                    </a:lnTo>
                    <a:lnTo>
                      <a:pt x="574" y="125"/>
                    </a:lnTo>
                    <a:lnTo>
                      <a:pt x="574" y="127"/>
                    </a:lnTo>
                    <a:lnTo>
                      <a:pt x="574" y="128"/>
                    </a:lnTo>
                    <a:lnTo>
                      <a:pt x="574" y="132"/>
                    </a:lnTo>
                    <a:lnTo>
                      <a:pt x="574" y="135"/>
                    </a:lnTo>
                    <a:lnTo>
                      <a:pt x="576" y="143"/>
                    </a:lnTo>
                    <a:lnTo>
                      <a:pt x="576" y="147"/>
                    </a:lnTo>
                    <a:lnTo>
                      <a:pt x="577" y="149"/>
                    </a:lnTo>
                    <a:lnTo>
                      <a:pt x="579" y="166"/>
                    </a:lnTo>
                    <a:lnTo>
                      <a:pt x="579" y="167"/>
                    </a:lnTo>
                    <a:lnTo>
                      <a:pt x="579" y="169"/>
                    </a:lnTo>
                    <a:lnTo>
                      <a:pt x="579" y="174"/>
                    </a:lnTo>
                    <a:lnTo>
                      <a:pt x="579" y="176"/>
                    </a:lnTo>
                    <a:lnTo>
                      <a:pt x="579" y="177"/>
                    </a:lnTo>
                    <a:lnTo>
                      <a:pt x="579" y="181"/>
                    </a:lnTo>
                    <a:lnTo>
                      <a:pt x="579" y="182"/>
                    </a:lnTo>
                    <a:lnTo>
                      <a:pt x="579" y="184"/>
                    </a:lnTo>
                    <a:lnTo>
                      <a:pt x="579" y="188"/>
                    </a:lnTo>
                    <a:lnTo>
                      <a:pt x="579" y="191"/>
                    </a:lnTo>
                    <a:lnTo>
                      <a:pt x="579" y="193"/>
                    </a:lnTo>
                    <a:lnTo>
                      <a:pt x="579" y="210"/>
                    </a:lnTo>
                    <a:lnTo>
                      <a:pt x="579" y="213"/>
                    </a:lnTo>
                    <a:lnTo>
                      <a:pt x="579" y="215"/>
                    </a:lnTo>
                    <a:lnTo>
                      <a:pt x="579" y="216"/>
                    </a:lnTo>
                    <a:lnTo>
                      <a:pt x="579" y="228"/>
                    </a:lnTo>
                    <a:lnTo>
                      <a:pt x="579" y="237"/>
                    </a:lnTo>
                    <a:lnTo>
                      <a:pt x="579" y="245"/>
                    </a:lnTo>
                    <a:lnTo>
                      <a:pt x="579" y="249"/>
                    </a:lnTo>
                    <a:lnTo>
                      <a:pt x="579" y="257"/>
                    </a:lnTo>
                    <a:lnTo>
                      <a:pt x="579" y="259"/>
                    </a:lnTo>
                    <a:lnTo>
                      <a:pt x="579" y="262"/>
                    </a:lnTo>
                    <a:lnTo>
                      <a:pt x="579" y="264"/>
                    </a:lnTo>
                    <a:lnTo>
                      <a:pt x="579" y="279"/>
                    </a:lnTo>
                    <a:lnTo>
                      <a:pt x="577" y="294"/>
                    </a:lnTo>
                    <a:lnTo>
                      <a:pt x="577" y="299"/>
                    </a:lnTo>
                    <a:lnTo>
                      <a:pt x="577" y="301"/>
                    </a:lnTo>
                    <a:lnTo>
                      <a:pt x="577" y="303"/>
                    </a:lnTo>
                    <a:lnTo>
                      <a:pt x="577" y="308"/>
                    </a:lnTo>
                    <a:lnTo>
                      <a:pt x="577" y="310"/>
                    </a:lnTo>
                    <a:lnTo>
                      <a:pt x="577" y="311"/>
                    </a:lnTo>
                    <a:lnTo>
                      <a:pt x="577" y="315"/>
                    </a:lnTo>
                    <a:lnTo>
                      <a:pt x="577" y="316"/>
                    </a:lnTo>
                    <a:lnTo>
                      <a:pt x="577" y="318"/>
                    </a:lnTo>
                    <a:lnTo>
                      <a:pt x="577" y="320"/>
                    </a:lnTo>
                    <a:lnTo>
                      <a:pt x="577" y="323"/>
                    </a:lnTo>
                    <a:lnTo>
                      <a:pt x="577" y="325"/>
                    </a:lnTo>
                    <a:lnTo>
                      <a:pt x="577" y="328"/>
                    </a:lnTo>
                    <a:lnTo>
                      <a:pt x="577" y="330"/>
                    </a:lnTo>
                    <a:lnTo>
                      <a:pt x="577" y="332"/>
                    </a:lnTo>
                    <a:lnTo>
                      <a:pt x="576" y="332"/>
                    </a:lnTo>
                    <a:lnTo>
                      <a:pt x="566" y="328"/>
                    </a:lnTo>
                    <a:lnTo>
                      <a:pt x="561" y="325"/>
                    </a:lnTo>
                    <a:lnTo>
                      <a:pt x="559" y="321"/>
                    </a:lnTo>
                    <a:lnTo>
                      <a:pt x="554" y="321"/>
                    </a:lnTo>
                    <a:lnTo>
                      <a:pt x="550" y="320"/>
                    </a:lnTo>
                    <a:lnTo>
                      <a:pt x="538" y="310"/>
                    </a:lnTo>
                    <a:lnTo>
                      <a:pt x="537" y="306"/>
                    </a:lnTo>
                    <a:lnTo>
                      <a:pt x="537" y="304"/>
                    </a:lnTo>
                    <a:lnTo>
                      <a:pt x="532" y="303"/>
                    </a:lnTo>
                    <a:lnTo>
                      <a:pt x="530" y="303"/>
                    </a:lnTo>
                    <a:lnTo>
                      <a:pt x="527" y="301"/>
                    </a:lnTo>
                    <a:lnTo>
                      <a:pt x="525" y="301"/>
                    </a:lnTo>
                    <a:lnTo>
                      <a:pt x="523" y="303"/>
                    </a:lnTo>
                    <a:lnTo>
                      <a:pt x="525" y="304"/>
                    </a:lnTo>
                    <a:lnTo>
                      <a:pt x="525" y="306"/>
                    </a:lnTo>
                    <a:lnTo>
                      <a:pt x="523" y="306"/>
                    </a:lnTo>
                    <a:lnTo>
                      <a:pt x="523" y="308"/>
                    </a:lnTo>
                    <a:lnTo>
                      <a:pt x="522" y="308"/>
                    </a:lnTo>
                    <a:lnTo>
                      <a:pt x="520" y="310"/>
                    </a:lnTo>
                    <a:lnTo>
                      <a:pt x="518" y="310"/>
                    </a:lnTo>
                    <a:lnTo>
                      <a:pt x="513" y="310"/>
                    </a:lnTo>
                    <a:lnTo>
                      <a:pt x="510" y="310"/>
                    </a:lnTo>
                    <a:lnTo>
                      <a:pt x="503" y="308"/>
                    </a:lnTo>
                    <a:lnTo>
                      <a:pt x="503" y="306"/>
                    </a:lnTo>
                    <a:lnTo>
                      <a:pt x="503" y="303"/>
                    </a:lnTo>
                    <a:lnTo>
                      <a:pt x="501" y="303"/>
                    </a:lnTo>
                    <a:lnTo>
                      <a:pt x="500" y="303"/>
                    </a:lnTo>
                    <a:lnTo>
                      <a:pt x="489" y="310"/>
                    </a:lnTo>
                    <a:lnTo>
                      <a:pt x="488" y="311"/>
                    </a:lnTo>
                    <a:lnTo>
                      <a:pt x="484" y="311"/>
                    </a:lnTo>
                    <a:lnTo>
                      <a:pt x="483" y="311"/>
                    </a:lnTo>
                    <a:lnTo>
                      <a:pt x="476" y="310"/>
                    </a:lnTo>
                    <a:lnTo>
                      <a:pt x="464" y="311"/>
                    </a:lnTo>
                    <a:lnTo>
                      <a:pt x="461" y="311"/>
                    </a:lnTo>
                    <a:lnTo>
                      <a:pt x="461" y="315"/>
                    </a:lnTo>
                    <a:lnTo>
                      <a:pt x="461" y="316"/>
                    </a:lnTo>
                    <a:lnTo>
                      <a:pt x="459" y="318"/>
                    </a:lnTo>
                    <a:lnTo>
                      <a:pt x="459" y="320"/>
                    </a:lnTo>
                    <a:lnTo>
                      <a:pt x="457" y="320"/>
                    </a:lnTo>
                    <a:lnTo>
                      <a:pt x="455" y="320"/>
                    </a:lnTo>
                    <a:lnTo>
                      <a:pt x="450" y="321"/>
                    </a:lnTo>
                    <a:lnTo>
                      <a:pt x="445" y="323"/>
                    </a:lnTo>
                    <a:lnTo>
                      <a:pt x="442" y="318"/>
                    </a:lnTo>
                    <a:lnTo>
                      <a:pt x="440" y="318"/>
                    </a:lnTo>
                    <a:lnTo>
                      <a:pt x="437" y="318"/>
                    </a:lnTo>
                    <a:lnTo>
                      <a:pt x="428" y="313"/>
                    </a:lnTo>
                    <a:lnTo>
                      <a:pt x="428" y="311"/>
                    </a:lnTo>
                    <a:lnTo>
                      <a:pt x="428" y="310"/>
                    </a:lnTo>
                    <a:lnTo>
                      <a:pt x="428" y="308"/>
                    </a:lnTo>
                    <a:lnTo>
                      <a:pt x="427" y="308"/>
                    </a:lnTo>
                    <a:lnTo>
                      <a:pt x="427" y="306"/>
                    </a:lnTo>
                    <a:lnTo>
                      <a:pt x="425" y="306"/>
                    </a:lnTo>
                    <a:lnTo>
                      <a:pt x="423" y="306"/>
                    </a:lnTo>
                    <a:lnTo>
                      <a:pt x="423" y="308"/>
                    </a:lnTo>
                    <a:lnTo>
                      <a:pt x="423" y="310"/>
                    </a:lnTo>
                    <a:lnTo>
                      <a:pt x="423" y="311"/>
                    </a:lnTo>
                    <a:lnTo>
                      <a:pt x="422" y="311"/>
                    </a:lnTo>
                    <a:lnTo>
                      <a:pt x="422" y="313"/>
                    </a:lnTo>
                    <a:lnTo>
                      <a:pt x="418" y="313"/>
                    </a:lnTo>
                    <a:lnTo>
                      <a:pt x="411" y="311"/>
                    </a:lnTo>
                    <a:lnTo>
                      <a:pt x="411" y="310"/>
                    </a:lnTo>
                    <a:lnTo>
                      <a:pt x="410" y="310"/>
                    </a:lnTo>
                    <a:lnTo>
                      <a:pt x="408" y="306"/>
                    </a:lnTo>
                    <a:lnTo>
                      <a:pt x="408" y="303"/>
                    </a:lnTo>
                    <a:lnTo>
                      <a:pt x="408" y="301"/>
                    </a:lnTo>
                    <a:lnTo>
                      <a:pt x="406" y="301"/>
                    </a:lnTo>
                    <a:lnTo>
                      <a:pt x="405" y="301"/>
                    </a:lnTo>
                    <a:lnTo>
                      <a:pt x="403" y="303"/>
                    </a:lnTo>
                    <a:lnTo>
                      <a:pt x="403" y="308"/>
                    </a:lnTo>
                    <a:lnTo>
                      <a:pt x="401" y="310"/>
                    </a:lnTo>
                    <a:lnTo>
                      <a:pt x="398" y="313"/>
                    </a:lnTo>
                    <a:lnTo>
                      <a:pt x="394" y="321"/>
                    </a:lnTo>
                    <a:lnTo>
                      <a:pt x="394" y="323"/>
                    </a:lnTo>
                    <a:lnTo>
                      <a:pt x="393" y="323"/>
                    </a:lnTo>
                    <a:lnTo>
                      <a:pt x="391" y="323"/>
                    </a:lnTo>
                    <a:lnTo>
                      <a:pt x="389" y="321"/>
                    </a:lnTo>
                    <a:lnTo>
                      <a:pt x="388" y="315"/>
                    </a:lnTo>
                    <a:lnTo>
                      <a:pt x="388" y="313"/>
                    </a:lnTo>
                    <a:lnTo>
                      <a:pt x="389" y="313"/>
                    </a:lnTo>
                    <a:lnTo>
                      <a:pt x="389" y="311"/>
                    </a:lnTo>
                    <a:lnTo>
                      <a:pt x="389" y="306"/>
                    </a:lnTo>
                    <a:lnTo>
                      <a:pt x="388" y="306"/>
                    </a:lnTo>
                    <a:lnTo>
                      <a:pt x="386" y="304"/>
                    </a:lnTo>
                    <a:lnTo>
                      <a:pt x="379" y="308"/>
                    </a:lnTo>
                    <a:lnTo>
                      <a:pt x="376" y="313"/>
                    </a:lnTo>
                    <a:lnTo>
                      <a:pt x="371" y="313"/>
                    </a:lnTo>
                    <a:lnTo>
                      <a:pt x="369" y="313"/>
                    </a:lnTo>
                    <a:lnTo>
                      <a:pt x="369" y="311"/>
                    </a:lnTo>
                    <a:lnTo>
                      <a:pt x="369" y="310"/>
                    </a:lnTo>
                    <a:lnTo>
                      <a:pt x="369" y="308"/>
                    </a:lnTo>
                    <a:lnTo>
                      <a:pt x="369" y="306"/>
                    </a:lnTo>
                    <a:lnTo>
                      <a:pt x="367" y="304"/>
                    </a:lnTo>
                    <a:lnTo>
                      <a:pt x="366" y="304"/>
                    </a:lnTo>
                    <a:lnTo>
                      <a:pt x="364" y="306"/>
                    </a:lnTo>
                    <a:lnTo>
                      <a:pt x="362" y="306"/>
                    </a:lnTo>
                    <a:lnTo>
                      <a:pt x="361" y="306"/>
                    </a:lnTo>
                    <a:lnTo>
                      <a:pt x="361" y="304"/>
                    </a:lnTo>
                    <a:lnTo>
                      <a:pt x="359" y="304"/>
                    </a:lnTo>
                    <a:lnTo>
                      <a:pt x="361" y="301"/>
                    </a:lnTo>
                    <a:lnTo>
                      <a:pt x="359" y="299"/>
                    </a:lnTo>
                    <a:lnTo>
                      <a:pt x="356" y="298"/>
                    </a:lnTo>
                    <a:lnTo>
                      <a:pt x="354" y="296"/>
                    </a:lnTo>
                    <a:lnTo>
                      <a:pt x="354" y="298"/>
                    </a:lnTo>
                    <a:lnTo>
                      <a:pt x="352" y="298"/>
                    </a:lnTo>
                    <a:lnTo>
                      <a:pt x="350" y="301"/>
                    </a:lnTo>
                    <a:lnTo>
                      <a:pt x="347" y="306"/>
                    </a:lnTo>
                    <a:lnTo>
                      <a:pt x="344" y="310"/>
                    </a:lnTo>
                    <a:lnTo>
                      <a:pt x="340" y="310"/>
                    </a:lnTo>
                    <a:lnTo>
                      <a:pt x="334" y="306"/>
                    </a:lnTo>
                    <a:lnTo>
                      <a:pt x="335" y="301"/>
                    </a:lnTo>
                    <a:lnTo>
                      <a:pt x="335" y="296"/>
                    </a:lnTo>
                    <a:lnTo>
                      <a:pt x="334" y="296"/>
                    </a:lnTo>
                    <a:lnTo>
                      <a:pt x="330" y="296"/>
                    </a:lnTo>
                    <a:lnTo>
                      <a:pt x="328" y="296"/>
                    </a:lnTo>
                    <a:lnTo>
                      <a:pt x="325" y="294"/>
                    </a:lnTo>
                    <a:lnTo>
                      <a:pt x="325" y="293"/>
                    </a:lnTo>
                    <a:lnTo>
                      <a:pt x="320" y="284"/>
                    </a:lnTo>
                    <a:lnTo>
                      <a:pt x="318" y="284"/>
                    </a:lnTo>
                    <a:lnTo>
                      <a:pt x="311" y="282"/>
                    </a:lnTo>
                    <a:lnTo>
                      <a:pt x="310" y="281"/>
                    </a:lnTo>
                    <a:lnTo>
                      <a:pt x="306" y="281"/>
                    </a:lnTo>
                    <a:lnTo>
                      <a:pt x="305" y="281"/>
                    </a:lnTo>
                    <a:lnTo>
                      <a:pt x="305" y="282"/>
                    </a:lnTo>
                    <a:lnTo>
                      <a:pt x="305" y="284"/>
                    </a:lnTo>
                    <a:lnTo>
                      <a:pt x="301" y="286"/>
                    </a:lnTo>
                    <a:lnTo>
                      <a:pt x="298" y="289"/>
                    </a:lnTo>
                    <a:lnTo>
                      <a:pt x="296" y="287"/>
                    </a:lnTo>
                    <a:lnTo>
                      <a:pt x="293" y="282"/>
                    </a:lnTo>
                    <a:lnTo>
                      <a:pt x="291" y="281"/>
                    </a:lnTo>
                    <a:lnTo>
                      <a:pt x="289" y="279"/>
                    </a:lnTo>
                    <a:lnTo>
                      <a:pt x="288" y="279"/>
                    </a:lnTo>
                    <a:lnTo>
                      <a:pt x="286" y="279"/>
                    </a:lnTo>
                    <a:lnTo>
                      <a:pt x="286" y="281"/>
                    </a:lnTo>
                    <a:lnTo>
                      <a:pt x="283" y="282"/>
                    </a:lnTo>
                    <a:lnTo>
                      <a:pt x="278" y="281"/>
                    </a:lnTo>
                    <a:lnTo>
                      <a:pt x="273" y="279"/>
                    </a:lnTo>
                    <a:lnTo>
                      <a:pt x="267" y="277"/>
                    </a:lnTo>
                    <a:lnTo>
                      <a:pt x="266" y="276"/>
                    </a:lnTo>
                    <a:lnTo>
                      <a:pt x="264" y="276"/>
                    </a:lnTo>
                    <a:lnTo>
                      <a:pt x="257" y="274"/>
                    </a:lnTo>
                    <a:lnTo>
                      <a:pt x="254" y="274"/>
                    </a:lnTo>
                    <a:lnTo>
                      <a:pt x="251" y="274"/>
                    </a:lnTo>
                    <a:lnTo>
                      <a:pt x="249" y="274"/>
                    </a:lnTo>
                    <a:lnTo>
                      <a:pt x="247" y="265"/>
                    </a:lnTo>
                    <a:lnTo>
                      <a:pt x="247" y="264"/>
                    </a:lnTo>
                    <a:lnTo>
                      <a:pt x="249" y="264"/>
                    </a:lnTo>
                    <a:lnTo>
                      <a:pt x="247" y="262"/>
                    </a:lnTo>
                    <a:lnTo>
                      <a:pt x="245" y="255"/>
                    </a:lnTo>
                    <a:lnTo>
                      <a:pt x="239" y="252"/>
                    </a:lnTo>
                    <a:lnTo>
                      <a:pt x="235" y="257"/>
                    </a:lnTo>
                    <a:lnTo>
                      <a:pt x="235" y="259"/>
                    </a:lnTo>
                    <a:lnTo>
                      <a:pt x="232" y="257"/>
                    </a:lnTo>
                    <a:lnTo>
                      <a:pt x="230" y="255"/>
                    </a:lnTo>
                    <a:lnTo>
                      <a:pt x="228" y="254"/>
                    </a:lnTo>
                    <a:lnTo>
                      <a:pt x="227" y="254"/>
                    </a:lnTo>
                    <a:lnTo>
                      <a:pt x="223" y="254"/>
                    </a:lnTo>
                    <a:lnTo>
                      <a:pt x="220" y="257"/>
                    </a:lnTo>
                    <a:lnTo>
                      <a:pt x="217" y="257"/>
                    </a:lnTo>
                    <a:lnTo>
                      <a:pt x="215" y="257"/>
                    </a:lnTo>
                    <a:lnTo>
                      <a:pt x="210" y="252"/>
                    </a:lnTo>
                    <a:lnTo>
                      <a:pt x="208" y="250"/>
                    </a:lnTo>
                    <a:lnTo>
                      <a:pt x="205" y="245"/>
                    </a:lnTo>
                    <a:lnTo>
                      <a:pt x="203" y="243"/>
                    </a:lnTo>
                    <a:lnTo>
                      <a:pt x="203" y="242"/>
                    </a:lnTo>
                    <a:lnTo>
                      <a:pt x="201" y="240"/>
                    </a:lnTo>
                    <a:lnTo>
                      <a:pt x="200" y="238"/>
                    </a:lnTo>
                    <a:lnTo>
                      <a:pt x="198" y="237"/>
                    </a:lnTo>
                    <a:lnTo>
                      <a:pt x="195" y="238"/>
                    </a:lnTo>
                    <a:lnTo>
                      <a:pt x="195" y="221"/>
                    </a:lnTo>
                    <a:lnTo>
                      <a:pt x="196" y="196"/>
                    </a:lnTo>
                    <a:lnTo>
                      <a:pt x="196" y="181"/>
                    </a:lnTo>
                    <a:lnTo>
                      <a:pt x="198" y="159"/>
                    </a:lnTo>
                    <a:lnTo>
                      <a:pt x="198" y="140"/>
                    </a:lnTo>
                    <a:lnTo>
                      <a:pt x="200" y="116"/>
                    </a:lnTo>
                    <a:lnTo>
                      <a:pt x="200" y="99"/>
                    </a:lnTo>
                    <a:lnTo>
                      <a:pt x="201" y="59"/>
                    </a:lnTo>
                    <a:lnTo>
                      <a:pt x="196" y="57"/>
                    </a:lnTo>
                    <a:lnTo>
                      <a:pt x="190" y="57"/>
                    </a:lnTo>
                    <a:lnTo>
                      <a:pt x="181" y="57"/>
                    </a:lnTo>
                    <a:lnTo>
                      <a:pt x="179" y="57"/>
                    </a:lnTo>
                    <a:lnTo>
                      <a:pt x="178" y="57"/>
                    </a:lnTo>
                    <a:lnTo>
                      <a:pt x="176" y="57"/>
                    </a:lnTo>
                    <a:lnTo>
                      <a:pt x="174" y="57"/>
                    </a:lnTo>
                    <a:lnTo>
                      <a:pt x="173" y="57"/>
                    </a:lnTo>
                    <a:lnTo>
                      <a:pt x="166" y="57"/>
                    </a:lnTo>
                    <a:lnTo>
                      <a:pt x="164" y="57"/>
                    </a:lnTo>
                    <a:lnTo>
                      <a:pt x="162" y="57"/>
                    </a:lnTo>
                    <a:lnTo>
                      <a:pt x="157" y="55"/>
                    </a:lnTo>
                    <a:lnTo>
                      <a:pt x="154" y="55"/>
                    </a:lnTo>
                    <a:lnTo>
                      <a:pt x="152" y="55"/>
                    </a:lnTo>
                    <a:lnTo>
                      <a:pt x="151" y="55"/>
                    </a:lnTo>
                    <a:lnTo>
                      <a:pt x="147" y="55"/>
                    </a:lnTo>
                    <a:lnTo>
                      <a:pt x="145" y="55"/>
                    </a:lnTo>
                    <a:lnTo>
                      <a:pt x="144" y="55"/>
                    </a:lnTo>
                    <a:lnTo>
                      <a:pt x="142" y="55"/>
                    </a:lnTo>
                    <a:lnTo>
                      <a:pt x="140" y="55"/>
                    </a:lnTo>
                    <a:lnTo>
                      <a:pt x="139" y="55"/>
                    </a:lnTo>
                    <a:lnTo>
                      <a:pt x="137" y="55"/>
                    </a:lnTo>
                    <a:lnTo>
                      <a:pt x="135" y="55"/>
                    </a:lnTo>
                    <a:lnTo>
                      <a:pt x="130" y="55"/>
                    </a:lnTo>
                    <a:lnTo>
                      <a:pt x="129" y="55"/>
                    </a:lnTo>
                    <a:lnTo>
                      <a:pt x="91" y="52"/>
                    </a:lnTo>
                    <a:lnTo>
                      <a:pt x="90" y="52"/>
                    </a:lnTo>
                    <a:lnTo>
                      <a:pt x="86" y="52"/>
                    </a:lnTo>
                    <a:lnTo>
                      <a:pt x="81" y="52"/>
                    </a:lnTo>
                    <a:lnTo>
                      <a:pt x="78" y="52"/>
                    </a:lnTo>
                    <a:lnTo>
                      <a:pt x="64" y="50"/>
                    </a:lnTo>
                    <a:lnTo>
                      <a:pt x="56" y="50"/>
                    </a:lnTo>
                    <a:lnTo>
                      <a:pt x="0" y="47"/>
                    </a:lnTo>
                    <a:lnTo>
                      <a:pt x="0" y="44"/>
                    </a:lnTo>
                    <a:lnTo>
                      <a:pt x="0" y="37"/>
                    </a:lnTo>
                    <a:lnTo>
                      <a:pt x="0" y="35"/>
                    </a:lnTo>
                    <a:lnTo>
                      <a:pt x="0" y="30"/>
                    </a:lnTo>
                    <a:lnTo>
                      <a:pt x="1" y="27"/>
                    </a:lnTo>
                    <a:lnTo>
                      <a:pt x="1" y="8"/>
                    </a:lnTo>
                    <a:lnTo>
                      <a:pt x="3" y="0"/>
                    </a:lnTo>
                    <a:lnTo>
                      <a:pt x="5" y="0"/>
                    </a:lnTo>
                    <a:lnTo>
                      <a:pt x="12" y="0"/>
                    </a:lnTo>
                    <a:lnTo>
                      <a:pt x="32" y="3"/>
                    </a:lnTo>
                    <a:lnTo>
                      <a:pt x="46" y="3"/>
                    </a:lnTo>
                    <a:lnTo>
                      <a:pt x="56" y="5"/>
                    </a:lnTo>
                    <a:lnTo>
                      <a:pt x="57" y="5"/>
                    </a:lnTo>
                    <a:lnTo>
                      <a:pt x="66" y="5"/>
                    </a:lnTo>
                    <a:lnTo>
                      <a:pt x="68" y="5"/>
                    </a:lnTo>
                    <a:lnTo>
                      <a:pt x="69" y="5"/>
                    </a:lnTo>
                    <a:lnTo>
                      <a:pt x="76" y="5"/>
                    </a:lnTo>
                    <a:lnTo>
                      <a:pt x="96" y="6"/>
                    </a:lnTo>
                    <a:lnTo>
                      <a:pt x="100" y="6"/>
                    </a:lnTo>
                    <a:lnTo>
                      <a:pt x="101" y="6"/>
                    </a:lnTo>
                    <a:lnTo>
                      <a:pt x="105" y="6"/>
                    </a:lnTo>
                    <a:lnTo>
                      <a:pt x="108" y="6"/>
                    </a:lnTo>
                    <a:lnTo>
                      <a:pt x="112" y="8"/>
                    </a:lnTo>
                    <a:lnTo>
                      <a:pt x="113" y="8"/>
                    </a:lnTo>
                    <a:lnTo>
                      <a:pt x="122" y="8"/>
                    </a:lnTo>
                    <a:lnTo>
                      <a:pt x="132" y="8"/>
                    </a:lnTo>
                    <a:lnTo>
                      <a:pt x="134" y="8"/>
                    </a:lnTo>
                    <a:lnTo>
                      <a:pt x="135" y="8"/>
                    </a:lnTo>
                    <a:lnTo>
                      <a:pt x="137" y="8"/>
                    </a:lnTo>
                    <a:lnTo>
                      <a:pt x="140" y="8"/>
                    </a:lnTo>
                    <a:lnTo>
                      <a:pt x="144" y="8"/>
                    </a:lnTo>
                    <a:lnTo>
                      <a:pt x="145" y="8"/>
                    </a:lnTo>
                    <a:lnTo>
                      <a:pt x="149" y="10"/>
                    </a:lnTo>
                    <a:lnTo>
                      <a:pt x="152" y="10"/>
                    </a:lnTo>
                    <a:lnTo>
                      <a:pt x="159" y="10"/>
                    </a:lnTo>
                    <a:lnTo>
                      <a:pt x="161" y="10"/>
                    </a:lnTo>
                    <a:lnTo>
                      <a:pt x="164" y="10"/>
                    </a:lnTo>
                    <a:lnTo>
                      <a:pt x="166" y="10"/>
                    </a:lnTo>
                    <a:lnTo>
                      <a:pt x="190" y="11"/>
                    </a:lnTo>
                    <a:lnTo>
                      <a:pt x="191" y="11"/>
                    </a:lnTo>
                    <a:lnTo>
                      <a:pt x="196" y="11"/>
                    </a:lnTo>
                    <a:lnTo>
                      <a:pt x="198" y="11"/>
                    </a:lnTo>
                    <a:close/>
                  </a:path>
                </a:pathLst>
              </a:custGeom>
              <a:solidFill>
                <a:srgbClr val="A1C7FF"/>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71" name="Freeform 62"/>
              <p:cNvSpPr>
                <a:spLocks/>
              </p:cNvSpPr>
              <p:nvPr/>
            </p:nvSpPr>
            <p:spPr bwMode="auto">
              <a:xfrm>
                <a:off x="3484563" y="1728788"/>
                <a:ext cx="863600" cy="782638"/>
              </a:xfrm>
              <a:custGeom>
                <a:avLst/>
                <a:gdLst>
                  <a:gd name="T0" fmla="*/ 181 w 544"/>
                  <a:gd name="T1" fmla="*/ 21 h 493"/>
                  <a:gd name="T2" fmla="*/ 190 w 544"/>
                  <a:gd name="T3" fmla="*/ 60 h 493"/>
                  <a:gd name="T4" fmla="*/ 188 w 544"/>
                  <a:gd name="T5" fmla="*/ 75 h 493"/>
                  <a:gd name="T6" fmla="*/ 210 w 544"/>
                  <a:gd name="T7" fmla="*/ 92 h 493"/>
                  <a:gd name="T8" fmla="*/ 222 w 544"/>
                  <a:gd name="T9" fmla="*/ 90 h 493"/>
                  <a:gd name="T10" fmla="*/ 242 w 544"/>
                  <a:gd name="T11" fmla="*/ 85 h 493"/>
                  <a:gd name="T12" fmla="*/ 263 w 544"/>
                  <a:gd name="T13" fmla="*/ 92 h 493"/>
                  <a:gd name="T14" fmla="*/ 275 w 544"/>
                  <a:gd name="T15" fmla="*/ 100 h 493"/>
                  <a:gd name="T16" fmla="*/ 298 w 544"/>
                  <a:gd name="T17" fmla="*/ 102 h 493"/>
                  <a:gd name="T18" fmla="*/ 315 w 544"/>
                  <a:gd name="T19" fmla="*/ 105 h 493"/>
                  <a:gd name="T20" fmla="*/ 347 w 544"/>
                  <a:gd name="T21" fmla="*/ 102 h 493"/>
                  <a:gd name="T22" fmla="*/ 373 w 544"/>
                  <a:gd name="T23" fmla="*/ 99 h 493"/>
                  <a:gd name="T24" fmla="*/ 393 w 544"/>
                  <a:gd name="T25" fmla="*/ 102 h 493"/>
                  <a:gd name="T26" fmla="*/ 408 w 544"/>
                  <a:gd name="T27" fmla="*/ 100 h 493"/>
                  <a:gd name="T28" fmla="*/ 437 w 544"/>
                  <a:gd name="T29" fmla="*/ 107 h 493"/>
                  <a:gd name="T30" fmla="*/ 458 w 544"/>
                  <a:gd name="T31" fmla="*/ 112 h 493"/>
                  <a:gd name="T32" fmla="*/ 527 w 544"/>
                  <a:gd name="T33" fmla="*/ 132 h 493"/>
                  <a:gd name="T34" fmla="*/ 542 w 544"/>
                  <a:gd name="T35" fmla="*/ 156 h 493"/>
                  <a:gd name="T36" fmla="*/ 544 w 544"/>
                  <a:gd name="T37" fmla="*/ 168 h 493"/>
                  <a:gd name="T38" fmla="*/ 520 w 544"/>
                  <a:gd name="T39" fmla="*/ 204 h 493"/>
                  <a:gd name="T40" fmla="*/ 508 w 544"/>
                  <a:gd name="T41" fmla="*/ 226 h 493"/>
                  <a:gd name="T42" fmla="*/ 488 w 544"/>
                  <a:gd name="T43" fmla="*/ 248 h 493"/>
                  <a:gd name="T44" fmla="*/ 475 w 544"/>
                  <a:gd name="T45" fmla="*/ 278 h 493"/>
                  <a:gd name="T46" fmla="*/ 485 w 544"/>
                  <a:gd name="T47" fmla="*/ 287 h 493"/>
                  <a:gd name="T48" fmla="*/ 478 w 544"/>
                  <a:gd name="T49" fmla="*/ 320 h 493"/>
                  <a:gd name="T50" fmla="*/ 471 w 544"/>
                  <a:gd name="T51" fmla="*/ 341 h 493"/>
                  <a:gd name="T52" fmla="*/ 436 w 544"/>
                  <a:gd name="T53" fmla="*/ 493 h 493"/>
                  <a:gd name="T54" fmla="*/ 256 w 544"/>
                  <a:gd name="T55" fmla="*/ 451 h 493"/>
                  <a:gd name="T56" fmla="*/ 176 w 544"/>
                  <a:gd name="T57" fmla="*/ 429 h 493"/>
                  <a:gd name="T58" fmla="*/ 154 w 544"/>
                  <a:gd name="T59" fmla="*/ 422 h 493"/>
                  <a:gd name="T60" fmla="*/ 76 w 544"/>
                  <a:gd name="T61" fmla="*/ 400 h 493"/>
                  <a:gd name="T62" fmla="*/ 41 w 544"/>
                  <a:gd name="T63" fmla="*/ 390 h 493"/>
                  <a:gd name="T64" fmla="*/ 0 w 544"/>
                  <a:gd name="T65" fmla="*/ 368 h 493"/>
                  <a:gd name="T66" fmla="*/ 0 w 544"/>
                  <a:gd name="T67" fmla="*/ 358 h 493"/>
                  <a:gd name="T68" fmla="*/ 2 w 544"/>
                  <a:gd name="T69" fmla="*/ 348 h 493"/>
                  <a:gd name="T70" fmla="*/ 5 w 544"/>
                  <a:gd name="T71" fmla="*/ 334 h 493"/>
                  <a:gd name="T72" fmla="*/ 12 w 544"/>
                  <a:gd name="T73" fmla="*/ 319 h 493"/>
                  <a:gd name="T74" fmla="*/ 9 w 544"/>
                  <a:gd name="T75" fmla="*/ 305 h 493"/>
                  <a:gd name="T76" fmla="*/ 17 w 544"/>
                  <a:gd name="T77" fmla="*/ 285 h 493"/>
                  <a:gd name="T78" fmla="*/ 27 w 544"/>
                  <a:gd name="T79" fmla="*/ 266 h 493"/>
                  <a:gd name="T80" fmla="*/ 36 w 544"/>
                  <a:gd name="T81" fmla="*/ 254 h 493"/>
                  <a:gd name="T82" fmla="*/ 51 w 544"/>
                  <a:gd name="T83" fmla="*/ 227 h 493"/>
                  <a:gd name="T84" fmla="*/ 66 w 544"/>
                  <a:gd name="T85" fmla="*/ 197 h 493"/>
                  <a:gd name="T86" fmla="*/ 73 w 544"/>
                  <a:gd name="T87" fmla="*/ 176 h 493"/>
                  <a:gd name="T88" fmla="*/ 80 w 544"/>
                  <a:gd name="T89" fmla="*/ 161 h 493"/>
                  <a:gd name="T90" fmla="*/ 87 w 544"/>
                  <a:gd name="T91" fmla="*/ 144 h 493"/>
                  <a:gd name="T92" fmla="*/ 90 w 544"/>
                  <a:gd name="T93" fmla="*/ 131 h 493"/>
                  <a:gd name="T94" fmla="*/ 97 w 544"/>
                  <a:gd name="T95" fmla="*/ 115 h 493"/>
                  <a:gd name="T96" fmla="*/ 102 w 544"/>
                  <a:gd name="T97" fmla="*/ 104 h 493"/>
                  <a:gd name="T98" fmla="*/ 110 w 544"/>
                  <a:gd name="T99" fmla="*/ 85 h 493"/>
                  <a:gd name="T100" fmla="*/ 114 w 544"/>
                  <a:gd name="T101" fmla="*/ 73 h 493"/>
                  <a:gd name="T102" fmla="*/ 122 w 544"/>
                  <a:gd name="T103" fmla="*/ 53 h 493"/>
                  <a:gd name="T104" fmla="*/ 126 w 544"/>
                  <a:gd name="T105" fmla="*/ 34 h 493"/>
                  <a:gd name="T106" fmla="*/ 132 w 544"/>
                  <a:gd name="T107" fmla="*/ 19 h 493"/>
                  <a:gd name="T108" fmla="*/ 132 w 544"/>
                  <a:gd name="T109" fmla="*/ 0 h 493"/>
                  <a:gd name="T110" fmla="*/ 137 w 544"/>
                  <a:gd name="T111" fmla="*/ 7 h 493"/>
                  <a:gd name="T112" fmla="*/ 141 w 544"/>
                  <a:gd name="T113" fmla="*/ 7 h 493"/>
                  <a:gd name="T114" fmla="*/ 153 w 544"/>
                  <a:gd name="T115" fmla="*/ 9 h 493"/>
                  <a:gd name="T116" fmla="*/ 165 w 544"/>
                  <a:gd name="T117" fmla="*/ 7 h 4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544" h="493">
                    <a:moveTo>
                      <a:pt x="166" y="10"/>
                    </a:moveTo>
                    <a:lnTo>
                      <a:pt x="165" y="15"/>
                    </a:lnTo>
                    <a:lnTo>
                      <a:pt x="166" y="19"/>
                    </a:lnTo>
                    <a:lnTo>
                      <a:pt x="171" y="21"/>
                    </a:lnTo>
                    <a:lnTo>
                      <a:pt x="176" y="19"/>
                    </a:lnTo>
                    <a:lnTo>
                      <a:pt x="178" y="19"/>
                    </a:lnTo>
                    <a:lnTo>
                      <a:pt x="181" y="21"/>
                    </a:lnTo>
                    <a:lnTo>
                      <a:pt x="190" y="32"/>
                    </a:lnTo>
                    <a:lnTo>
                      <a:pt x="192" y="36"/>
                    </a:lnTo>
                    <a:lnTo>
                      <a:pt x="192" y="46"/>
                    </a:lnTo>
                    <a:lnTo>
                      <a:pt x="192" y="54"/>
                    </a:lnTo>
                    <a:lnTo>
                      <a:pt x="192" y="56"/>
                    </a:lnTo>
                    <a:lnTo>
                      <a:pt x="190" y="58"/>
                    </a:lnTo>
                    <a:lnTo>
                      <a:pt x="190" y="60"/>
                    </a:lnTo>
                    <a:lnTo>
                      <a:pt x="190" y="63"/>
                    </a:lnTo>
                    <a:lnTo>
                      <a:pt x="190" y="65"/>
                    </a:lnTo>
                    <a:lnTo>
                      <a:pt x="190" y="66"/>
                    </a:lnTo>
                    <a:lnTo>
                      <a:pt x="188" y="70"/>
                    </a:lnTo>
                    <a:lnTo>
                      <a:pt x="187" y="71"/>
                    </a:lnTo>
                    <a:lnTo>
                      <a:pt x="187" y="73"/>
                    </a:lnTo>
                    <a:lnTo>
                      <a:pt x="188" y="75"/>
                    </a:lnTo>
                    <a:lnTo>
                      <a:pt x="192" y="78"/>
                    </a:lnTo>
                    <a:lnTo>
                      <a:pt x="193" y="80"/>
                    </a:lnTo>
                    <a:lnTo>
                      <a:pt x="200" y="85"/>
                    </a:lnTo>
                    <a:lnTo>
                      <a:pt x="207" y="87"/>
                    </a:lnTo>
                    <a:lnTo>
                      <a:pt x="209" y="88"/>
                    </a:lnTo>
                    <a:lnTo>
                      <a:pt x="209" y="90"/>
                    </a:lnTo>
                    <a:lnTo>
                      <a:pt x="210" y="92"/>
                    </a:lnTo>
                    <a:lnTo>
                      <a:pt x="212" y="92"/>
                    </a:lnTo>
                    <a:lnTo>
                      <a:pt x="214" y="92"/>
                    </a:lnTo>
                    <a:lnTo>
                      <a:pt x="217" y="92"/>
                    </a:lnTo>
                    <a:lnTo>
                      <a:pt x="217" y="90"/>
                    </a:lnTo>
                    <a:lnTo>
                      <a:pt x="220" y="90"/>
                    </a:lnTo>
                    <a:lnTo>
                      <a:pt x="222" y="92"/>
                    </a:lnTo>
                    <a:lnTo>
                      <a:pt x="222" y="90"/>
                    </a:lnTo>
                    <a:lnTo>
                      <a:pt x="231" y="90"/>
                    </a:lnTo>
                    <a:lnTo>
                      <a:pt x="234" y="88"/>
                    </a:lnTo>
                    <a:lnTo>
                      <a:pt x="236" y="88"/>
                    </a:lnTo>
                    <a:lnTo>
                      <a:pt x="236" y="87"/>
                    </a:lnTo>
                    <a:lnTo>
                      <a:pt x="239" y="85"/>
                    </a:lnTo>
                    <a:lnTo>
                      <a:pt x="241" y="85"/>
                    </a:lnTo>
                    <a:lnTo>
                      <a:pt x="242" y="85"/>
                    </a:lnTo>
                    <a:lnTo>
                      <a:pt x="246" y="87"/>
                    </a:lnTo>
                    <a:lnTo>
                      <a:pt x="248" y="87"/>
                    </a:lnTo>
                    <a:lnTo>
                      <a:pt x="253" y="87"/>
                    </a:lnTo>
                    <a:lnTo>
                      <a:pt x="258" y="87"/>
                    </a:lnTo>
                    <a:lnTo>
                      <a:pt x="259" y="87"/>
                    </a:lnTo>
                    <a:lnTo>
                      <a:pt x="261" y="90"/>
                    </a:lnTo>
                    <a:lnTo>
                      <a:pt x="263" y="92"/>
                    </a:lnTo>
                    <a:lnTo>
                      <a:pt x="264" y="92"/>
                    </a:lnTo>
                    <a:lnTo>
                      <a:pt x="266" y="92"/>
                    </a:lnTo>
                    <a:lnTo>
                      <a:pt x="268" y="92"/>
                    </a:lnTo>
                    <a:lnTo>
                      <a:pt x="270" y="93"/>
                    </a:lnTo>
                    <a:lnTo>
                      <a:pt x="275" y="97"/>
                    </a:lnTo>
                    <a:lnTo>
                      <a:pt x="275" y="99"/>
                    </a:lnTo>
                    <a:lnTo>
                      <a:pt x="275" y="100"/>
                    </a:lnTo>
                    <a:lnTo>
                      <a:pt x="281" y="100"/>
                    </a:lnTo>
                    <a:lnTo>
                      <a:pt x="283" y="100"/>
                    </a:lnTo>
                    <a:lnTo>
                      <a:pt x="290" y="102"/>
                    </a:lnTo>
                    <a:lnTo>
                      <a:pt x="292" y="104"/>
                    </a:lnTo>
                    <a:lnTo>
                      <a:pt x="293" y="104"/>
                    </a:lnTo>
                    <a:lnTo>
                      <a:pt x="295" y="102"/>
                    </a:lnTo>
                    <a:lnTo>
                      <a:pt x="298" y="102"/>
                    </a:lnTo>
                    <a:lnTo>
                      <a:pt x="305" y="100"/>
                    </a:lnTo>
                    <a:lnTo>
                      <a:pt x="307" y="100"/>
                    </a:lnTo>
                    <a:lnTo>
                      <a:pt x="308" y="99"/>
                    </a:lnTo>
                    <a:lnTo>
                      <a:pt x="312" y="100"/>
                    </a:lnTo>
                    <a:lnTo>
                      <a:pt x="314" y="100"/>
                    </a:lnTo>
                    <a:lnTo>
                      <a:pt x="315" y="104"/>
                    </a:lnTo>
                    <a:lnTo>
                      <a:pt x="315" y="105"/>
                    </a:lnTo>
                    <a:lnTo>
                      <a:pt x="317" y="105"/>
                    </a:lnTo>
                    <a:lnTo>
                      <a:pt x="320" y="107"/>
                    </a:lnTo>
                    <a:lnTo>
                      <a:pt x="332" y="107"/>
                    </a:lnTo>
                    <a:lnTo>
                      <a:pt x="336" y="104"/>
                    </a:lnTo>
                    <a:lnTo>
                      <a:pt x="337" y="104"/>
                    </a:lnTo>
                    <a:lnTo>
                      <a:pt x="346" y="102"/>
                    </a:lnTo>
                    <a:lnTo>
                      <a:pt x="347" y="102"/>
                    </a:lnTo>
                    <a:lnTo>
                      <a:pt x="354" y="102"/>
                    </a:lnTo>
                    <a:lnTo>
                      <a:pt x="359" y="102"/>
                    </a:lnTo>
                    <a:lnTo>
                      <a:pt x="361" y="102"/>
                    </a:lnTo>
                    <a:lnTo>
                      <a:pt x="366" y="104"/>
                    </a:lnTo>
                    <a:lnTo>
                      <a:pt x="369" y="99"/>
                    </a:lnTo>
                    <a:lnTo>
                      <a:pt x="371" y="99"/>
                    </a:lnTo>
                    <a:lnTo>
                      <a:pt x="373" y="99"/>
                    </a:lnTo>
                    <a:lnTo>
                      <a:pt x="376" y="100"/>
                    </a:lnTo>
                    <a:lnTo>
                      <a:pt x="378" y="100"/>
                    </a:lnTo>
                    <a:lnTo>
                      <a:pt x="381" y="102"/>
                    </a:lnTo>
                    <a:lnTo>
                      <a:pt x="385" y="102"/>
                    </a:lnTo>
                    <a:lnTo>
                      <a:pt x="388" y="100"/>
                    </a:lnTo>
                    <a:lnTo>
                      <a:pt x="391" y="102"/>
                    </a:lnTo>
                    <a:lnTo>
                      <a:pt x="393" y="102"/>
                    </a:lnTo>
                    <a:lnTo>
                      <a:pt x="395" y="104"/>
                    </a:lnTo>
                    <a:lnTo>
                      <a:pt x="397" y="104"/>
                    </a:lnTo>
                    <a:lnTo>
                      <a:pt x="398" y="104"/>
                    </a:lnTo>
                    <a:lnTo>
                      <a:pt x="402" y="104"/>
                    </a:lnTo>
                    <a:lnTo>
                      <a:pt x="405" y="102"/>
                    </a:lnTo>
                    <a:lnTo>
                      <a:pt x="407" y="102"/>
                    </a:lnTo>
                    <a:lnTo>
                      <a:pt x="408" y="100"/>
                    </a:lnTo>
                    <a:lnTo>
                      <a:pt x="425" y="104"/>
                    </a:lnTo>
                    <a:lnTo>
                      <a:pt x="427" y="104"/>
                    </a:lnTo>
                    <a:lnTo>
                      <a:pt x="430" y="105"/>
                    </a:lnTo>
                    <a:lnTo>
                      <a:pt x="432" y="105"/>
                    </a:lnTo>
                    <a:lnTo>
                      <a:pt x="434" y="105"/>
                    </a:lnTo>
                    <a:lnTo>
                      <a:pt x="436" y="107"/>
                    </a:lnTo>
                    <a:lnTo>
                      <a:pt x="437" y="107"/>
                    </a:lnTo>
                    <a:lnTo>
                      <a:pt x="442" y="107"/>
                    </a:lnTo>
                    <a:lnTo>
                      <a:pt x="442" y="109"/>
                    </a:lnTo>
                    <a:lnTo>
                      <a:pt x="446" y="109"/>
                    </a:lnTo>
                    <a:lnTo>
                      <a:pt x="449" y="109"/>
                    </a:lnTo>
                    <a:lnTo>
                      <a:pt x="451" y="110"/>
                    </a:lnTo>
                    <a:lnTo>
                      <a:pt x="456" y="110"/>
                    </a:lnTo>
                    <a:lnTo>
                      <a:pt x="458" y="112"/>
                    </a:lnTo>
                    <a:lnTo>
                      <a:pt x="464" y="114"/>
                    </a:lnTo>
                    <a:lnTo>
                      <a:pt x="486" y="119"/>
                    </a:lnTo>
                    <a:lnTo>
                      <a:pt x="491" y="119"/>
                    </a:lnTo>
                    <a:lnTo>
                      <a:pt x="493" y="121"/>
                    </a:lnTo>
                    <a:lnTo>
                      <a:pt x="508" y="124"/>
                    </a:lnTo>
                    <a:lnTo>
                      <a:pt x="525" y="127"/>
                    </a:lnTo>
                    <a:lnTo>
                      <a:pt x="527" y="132"/>
                    </a:lnTo>
                    <a:lnTo>
                      <a:pt x="527" y="136"/>
                    </a:lnTo>
                    <a:lnTo>
                      <a:pt x="527" y="137"/>
                    </a:lnTo>
                    <a:lnTo>
                      <a:pt x="529" y="143"/>
                    </a:lnTo>
                    <a:lnTo>
                      <a:pt x="537" y="151"/>
                    </a:lnTo>
                    <a:lnTo>
                      <a:pt x="539" y="151"/>
                    </a:lnTo>
                    <a:lnTo>
                      <a:pt x="541" y="154"/>
                    </a:lnTo>
                    <a:lnTo>
                      <a:pt x="542" y="156"/>
                    </a:lnTo>
                    <a:lnTo>
                      <a:pt x="541" y="158"/>
                    </a:lnTo>
                    <a:lnTo>
                      <a:pt x="541" y="159"/>
                    </a:lnTo>
                    <a:lnTo>
                      <a:pt x="541" y="161"/>
                    </a:lnTo>
                    <a:lnTo>
                      <a:pt x="542" y="163"/>
                    </a:lnTo>
                    <a:lnTo>
                      <a:pt x="542" y="165"/>
                    </a:lnTo>
                    <a:lnTo>
                      <a:pt x="542" y="166"/>
                    </a:lnTo>
                    <a:lnTo>
                      <a:pt x="544" y="168"/>
                    </a:lnTo>
                    <a:lnTo>
                      <a:pt x="542" y="170"/>
                    </a:lnTo>
                    <a:lnTo>
                      <a:pt x="542" y="171"/>
                    </a:lnTo>
                    <a:lnTo>
                      <a:pt x="535" y="178"/>
                    </a:lnTo>
                    <a:lnTo>
                      <a:pt x="525" y="192"/>
                    </a:lnTo>
                    <a:lnTo>
                      <a:pt x="524" y="197"/>
                    </a:lnTo>
                    <a:lnTo>
                      <a:pt x="522" y="198"/>
                    </a:lnTo>
                    <a:lnTo>
                      <a:pt x="520" y="204"/>
                    </a:lnTo>
                    <a:lnTo>
                      <a:pt x="519" y="209"/>
                    </a:lnTo>
                    <a:lnTo>
                      <a:pt x="513" y="214"/>
                    </a:lnTo>
                    <a:lnTo>
                      <a:pt x="508" y="219"/>
                    </a:lnTo>
                    <a:lnTo>
                      <a:pt x="507" y="222"/>
                    </a:lnTo>
                    <a:lnTo>
                      <a:pt x="507" y="224"/>
                    </a:lnTo>
                    <a:lnTo>
                      <a:pt x="508" y="224"/>
                    </a:lnTo>
                    <a:lnTo>
                      <a:pt x="508" y="226"/>
                    </a:lnTo>
                    <a:lnTo>
                      <a:pt x="507" y="231"/>
                    </a:lnTo>
                    <a:lnTo>
                      <a:pt x="503" y="234"/>
                    </a:lnTo>
                    <a:lnTo>
                      <a:pt x="500" y="237"/>
                    </a:lnTo>
                    <a:lnTo>
                      <a:pt x="493" y="241"/>
                    </a:lnTo>
                    <a:lnTo>
                      <a:pt x="491" y="241"/>
                    </a:lnTo>
                    <a:lnTo>
                      <a:pt x="490" y="242"/>
                    </a:lnTo>
                    <a:lnTo>
                      <a:pt x="488" y="248"/>
                    </a:lnTo>
                    <a:lnTo>
                      <a:pt x="485" y="251"/>
                    </a:lnTo>
                    <a:lnTo>
                      <a:pt x="481" y="258"/>
                    </a:lnTo>
                    <a:lnTo>
                      <a:pt x="481" y="259"/>
                    </a:lnTo>
                    <a:lnTo>
                      <a:pt x="476" y="263"/>
                    </a:lnTo>
                    <a:lnTo>
                      <a:pt x="476" y="265"/>
                    </a:lnTo>
                    <a:lnTo>
                      <a:pt x="475" y="276"/>
                    </a:lnTo>
                    <a:lnTo>
                      <a:pt x="475" y="278"/>
                    </a:lnTo>
                    <a:lnTo>
                      <a:pt x="475" y="280"/>
                    </a:lnTo>
                    <a:lnTo>
                      <a:pt x="473" y="281"/>
                    </a:lnTo>
                    <a:lnTo>
                      <a:pt x="475" y="281"/>
                    </a:lnTo>
                    <a:lnTo>
                      <a:pt x="475" y="283"/>
                    </a:lnTo>
                    <a:lnTo>
                      <a:pt x="481" y="287"/>
                    </a:lnTo>
                    <a:lnTo>
                      <a:pt x="483" y="287"/>
                    </a:lnTo>
                    <a:lnTo>
                      <a:pt x="485" y="287"/>
                    </a:lnTo>
                    <a:lnTo>
                      <a:pt x="486" y="288"/>
                    </a:lnTo>
                    <a:lnTo>
                      <a:pt x="488" y="295"/>
                    </a:lnTo>
                    <a:lnTo>
                      <a:pt x="488" y="297"/>
                    </a:lnTo>
                    <a:lnTo>
                      <a:pt x="485" y="302"/>
                    </a:lnTo>
                    <a:lnTo>
                      <a:pt x="483" y="312"/>
                    </a:lnTo>
                    <a:lnTo>
                      <a:pt x="480" y="317"/>
                    </a:lnTo>
                    <a:lnTo>
                      <a:pt x="478" y="320"/>
                    </a:lnTo>
                    <a:lnTo>
                      <a:pt x="478" y="322"/>
                    </a:lnTo>
                    <a:lnTo>
                      <a:pt x="476" y="322"/>
                    </a:lnTo>
                    <a:lnTo>
                      <a:pt x="473" y="327"/>
                    </a:lnTo>
                    <a:lnTo>
                      <a:pt x="473" y="334"/>
                    </a:lnTo>
                    <a:lnTo>
                      <a:pt x="471" y="336"/>
                    </a:lnTo>
                    <a:lnTo>
                      <a:pt x="471" y="339"/>
                    </a:lnTo>
                    <a:lnTo>
                      <a:pt x="471" y="341"/>
                    </a:lnTo>
                    <a:lnTo>
                      <a:pt x="469" y="342"/>
                    </a:lnTo>
                    <a:lnTo>
                      <a:pt x="469" y="344"/>
                    </a:lnTo>
                    <a:lnTo>
                      <a:pt x="469" y="346"/>
                    </a:lnTo>
                    <a:lnTo>
                      <a:pt x="469" y="348"/>
                    </a:lnTo>
                    <a:lnTo>
                      <a:pt x="458" y="398"/>
                    </a:lnTo>
                    <a:lnTo>
                      <a:pt x="452" y="419"/>
                    </a:lnTo>
                    <a:lnTo>
                      <a:pt x="436" y="493"/>
                    </a:lnTo>
                    <a:lnTo>
                      <a:pt x="364" y="476"/>
                    </a:lnTo>
                    <a:lnTo>
                      <a:pt x="331" y="469"/>
                    </a:lnTo>
                    <a:lnTo>
                      <a:pt x="297" y="461"/>
                    </a:lnTo>
                    <a:lnTo>
                      <a:pt x="295" y="459"/>
                    </a:lnTo>
                    <a:lnTo>
                      <a:pt x="270" y="453"/>
                    </a:lnTo>
                    <a:lnTo>
                      <a:pt x="258" y="451"/>
                    </a:lnTo>
                    <a:lnTo>
                      <a:pt x="256" y="451"/>
                    </a:lnTo>
                    <a:lnTo>
                      <a:pt x="239" y="446"/>
                    </a:lnTo>
                    <a:lnTo>
                      <a:pt x="237" y="446"/>
                    </a:lnTo>
                    <a:lnTo>
                      <a:pt x="215" y="439"/>
                    </a:lnTo>
                    <a:lnTo>
                      <a:pt x="203" y="436"/>
                    </a:lnTo>
                    <a:lnTo>
                      <a:pt x="195" y="434"/>
                    </a:lnTo>
                    <a:lnTo>
                      <a:pt x="187" y="432"/>
                    </a:lnTo>
                    <a:lnTo>
                      <a:pt x="176" y="429"/>
                    </a:lnTo>
                    <a:lnTo>
                      <a:pt x="175" y="429"/>
                    </a:lnTo>
                    <a:lnTo>
                      <a:pt x="171" y="427"/>
                    </a:lnTo>
                    <a:lnTo>
                      <a:pt x="170" y="427"/>
                    </a:lnTo>
                    <a:lnTo>
                      <a:pt x="166" y="425"/>
                    </a:lnTo>
                    <a:lnTo>
                      <a:pt x="161" y="424"/>
                    </a:lnTo>
                    <a:lnTo>
                      <a:pt x="156" y="422"/>
                    </a:lnTo>
                    <a:lnTo>
                      <a:pt x="154" y="422"/>
                    </a:lnTo>
                    <a:lnTo>
                      <a:pt x="137" y="417"/>
                    </a:lnTo>
                    <a:lnTo>
                      <a:pt x="127" y="414"/>
                    </a:lnTo>
                    <a:lnTo>
                      <a:pt x="120" y="412"/>
                    </a:lnTo>
                    <a:lnTo>
                      <a:pt x="114" y="410"/>
                    </a:lnTo>
                    <a:lnTo>
                      <a:pt x="107" y="409"/>
                    </a:lnTo>
                    <a:lnTo>
                      <a:pt x="98" y="407"/>
                    </a:lnTo>
                    <a:lnTo>
                      <a:pt x="76" y="400"/>
                    </a:lnTo>
                    <a:lnTo>
                      <a:pt x="75" y="400"/>
                    </a:lnTo>
                    <a:lnTo>
                      <a:pt x="68" y="397"/>
                    </a:lnTo>
                    <a:lnTo>
                      <a:pt x="63" y="397"/>
                    </a:lnTo>
                    <a:lnTo>
                      <a:pt x="56" y="395"/>
                    </a:lnTo>
                    <a:lnTo>
                      <a:pt x="48" y="392"/>
                    </a:lnTo>
                    <a:lnTo>
                      <a:pt x="46" y="392"/>
                    </a:lnTo>
                    <a:lnTo>
                      <a:pt x="41" y="390"/>
                    </a:lnTo>
                    <a:lnTo>
                      <a:pt x="29" y="386"/>
                    </a:lnTo>
                    <a:lnTo>
                      <a:pt x="12" y="381"/>
                    </a:lnTo>
                    <a:lnTo>
                      <a:pt x="5" y="378"/>
                    </a:lnTo>
                    <a:lnTo>
                      <a:pt x="4" y="373"/>
                    </a:lnTo>
                    <a:lnTo>
                      <a:pt x="2" y="373"/>
                    </a:lnTo>
                    <a:lnTo>
                      <a:pt x="0" y="371"/>
                    </a:lnTo>
                    <a:lnTo>
                      <a:pt x="0" y="368"/>
                    </a:lnTo>
                    <a:lnTo>
                      <a:pt x="0" y="366"/>
                    </a:lnTo>
                    <a:lnTo>
                      <a:pt x="0" y="364"/>
                    </a:lnTo>
                    <a:lnTo>
                      <a:pt x="0" y="363"/>
                    </a:lnTo>
                    <a:lnTo>
                      <a:pt x="0" y="361"/>
                    </a:lnTo>
                    <a:lnTo>
                      <a:pt x="2" y="359"/>
                    </a:lnTo>
                    <a:lnTo>
                      <a:pt x="0" y="359"/>
                    </a:lnTo>
                    <a:lnTo>
                      <a:pt x="0" y="358"/>
                    </a:lnTo>
                    <a:lnTo>
                      <a:pt x="2" y="358"/>
                    </a:lnTo>
                    <a:lnTo>
                      <a:pt x="2" y="356"/>
                    </a:lnTo>
                    <a:lnTo>
                      <a:pt x="2" y="354"/>
                    </a:lnTo>
                    <a:lnTo>
                      <a:pt x="0" y="353"/>
                    </a:lnTo>
                    <a:lnTo>
                      <a:pt x="0" y="351"/>
                    </a:lnTo>
                    <a:lnTo>
                      <a:pt x="2" y="351"/>
                    </a:lnTo>
                    <a:lnTo>
                      <a:pt x="2" y="348"/>
                    </a:lnTo>
                    <a:lnTo>
                      <a:pt x="2" y="344"/>
                    </a:lnTo>
                    <a:lnTo>
                      <a:pt x="2" y="342"/>
                    </a:lnTo>
                    <a:lnTo>
                      <a:pt x="4" y="341"/>
                    </a:lnTo>
                    <a:lnTo>
                      <a:pt x="4" y="339"/>
                    </a:lnTo>
                    <a:lnTo>
                      <a:pt x="4" y="337"/>
                    </a:lnTo>
                    <a:lnTo>
                      <a:pt x="4" y="336"/>
                    </a:lnTo>
                    <a:lnTo>
                      <a:pt x="5" y="334"/>
                    </a:lnTo>
                    <a:lnTo>
                      <a:pt x="5" y="332"/>
                    </a:lnTo>
                    <a:lnTo>
                      <a:pt x="7" y="331"/>
                    </a:lnTo>
                    <a:lnTo>
                      <a:pt x="9" y="327"/>
                    </a:lnTo>
                    <a:lnTo>
                      <a:pt x="10" y="324"/>
                    </a:lnTo>
                    <a:lnTo>
                      <a:pt x="10" y="322"/>
                    </a:lnTo>
                    <a:lnTo>
                      <a:pt x="10" y="320"/>
                    </a:lnTo>
                    <a:lnTo>
                      <a:pt x="12" y="319"/>
                    </a:lnTo>
                    <a:lnTo>
                      <a:pt x="12" y="315"/>
                    </a:lnTo>
                    <a:lnTo>
                      <a:pt x="10" y="314"/>
                    </a:lnTo>
                    <a:lnTo>
                      <a:pt x="10" y="312"/>
                    </a:lnTo>
                    <a:lnTo>
                      <a:pt x="10" y="309"/>
                    </a:lnTo>
                    <a:lnTo>
                      <a:pt x="9" y="307"/>
                    </a:lnTo>
                    <a:lnTo>
                      <a:pt x="7" y="307"/>
                    </a:lnTo>
                    <a:lnTo>
                      <a:pt x="9" y="305"/>
                    </a:lnTo>
                    <a:lnTo>
                      <a:pt x="9" y="302"/>
                    </a:lnTo>
                    <a:lnTo>
                      <a:pt x="9" y="300"/>
                    </a:lnTo>
                    <a:lnTo>
                      <a:pt x="9" y="298"/>
                    </a:lnTo>
                    <a:lnTo>
                      <a:pt x="9" y="297"/>
                    </a:lnTo>
                    <a:lnTo>
                      <a:pt x="14" y="292"/>
                    </a:lnTo>
                    <a:lnTo>
                      <a:pt x="15" y="288"/>
                    </a:lnTo>
                    <a:lnTo>
                      <a:pt x="17" y="285"/>
                    </a:lnTo>
                    <a:lnTo>
                      <a:pt x="19" y="285"/>
                    </a:lnTo>
                    <a:lnTo>
                      <a:pt x="22" y="278"/>
                    </a:lnTo>
                    <a:lnTo>
                      <a:pt x="22" y="276"/>
                    </a:lnTo>
                    <a:lnTo>
                      <a:pt x="22" y="275"/>
                    </a:lnTo>
                    <a:lnTo>
                      <a:pt x="24" y="273"/>
                    </a:lnTo>
                    <a:lnTo>
                      <a:pt x="27" y="268"/>
                    </a:lnTo>
                    <a:lnTo>
                      <a:pt x="27" y="266"/>
                    </a:lnTo>
                    <a:lnTo>
                      <a:pt x="29" y="265"/>
                    </a:lnTo>
                    <a:lnTo>
                      <a:pt x="31" y="261"/>
                    </a:lnTo>
                    <a:lnTo>
                      <a:pt x="31" y="259"/>
                    </a:lnTo>
                    <a:lnTo>
                      <a:pt x="31" y="258"/>
                    </a:lnTo>
                    <a:lnTo>
                      <a:pt x="32" y="256"/>
                    </a:lnTo>
                    <a:lnTo>
                      <a:pt x="34" y="256"/>
                    </a:lnTo>
                    <a:lnTo>
                      <a:pt x="36" y="254"/>
                    </a:lnTo>
                    <a:lnTo>
                      <a:pt x="37" y="251"/>
                    </a:lnTo>
                    <a:lnTo>
                      <a:pt x="41" y="248"/>
                    </a:lnTo>
                    <a:lnTo>
                      <a:pt x="44" y="242"/>
                    </a:lnTo>
                    <a:lnTo>
                      <a:pt x="48" y="237"/>
                    </a:lnTo>
                    <a:lnTo>
                      <a:pt x="49" y="234"/>
                    </a:lnTo>
                    <a:lnTo>
                      <a:pt x="51" y="229"/>
                    </a:lnTo>
                    <a:lnTo>
                      <a:pt x="51" y="227"/>
                    </a:lnTo>
                    <a:lnTo>
                      <a:pt x="53" y="227"/>
                    </a:lnTo>
                    <a:lnTo>
                      <a:pt x="53" y="226"/>
                    </a:lnTo>
                    <a:lnTo>
                      <a:pt x="58" y="217"/>
                    </a:lnTo>
                    <a:lnTo>
                      <a:pt x="59" y="212"/>
                    </a:lnTo>
                    <a:lnTo>
                      <a:pt x="61" y="207"/>
                    </a:lnTo>
                    <a:lnTo>
                      <a:pt x="63" y="204"/>
                    </a:lnTo>
                    <a:lnTo>
                      <a:pt x="66" y="197"/>
                    </a:lnTo>
                    <a:lnTo>
                      <a:pt x="68" y="190"/>
                    </a:lnTo>
                    <a:lnTo>
                      <a:pt x="68" y="188"/>
                    </a:lnTo>
                    <a:lnTo>
                      <a:pt x="71" y="185"/>
                    </a:lnTo>
                    <a:lnTo>
                      <a:pt x="71" y="183"/>
                    </a:lnTo>
                    <a:lnTo>
                      <a:pt x="71" y="182"/>
                    </a:lnTo>
                    <a:lnTo>
                      <a:pt x="73" y="180"/>
                    </a:lnTo>
                    <a:lnTo>
                      <a:pt x="73" y="176"/>
                    </a:lnTo>
                    <a:lnTo>
                      <a:pt x="73" y="175"/>
                    </a:lnTo>
                    <a:lnTo>
                      <a:pt x="75" y="173"/>
                    </a:lnTo>
                    <a:lnTo>
                      <a:pt x="75" y="171"/>
                    </a:lnTo>
                    <a:lnTo>
                      <a:pt x="76" y="171"/>
                    </a:lnTo>
                    <a:lnTo>
                      <a:pt x="78" y="168"/>
                    </a:lnTo>
                    <a:lnTo>
                      <a:pt x="80" y="163"/>
                    </a:lnTo>
                    <a:lnTo>
                      <a:pt x="80" y="161"/>
                    </a:lnTo>
                    <a:lnTo>
                      <a:pt x="80" y="163"/>
                    </a:lnTo>
                    <a:lnTo>
                      <a:pt x="80" y="161"/>
                    </a:lnTo>
                    <a:lnTo>
                      <a:pt x="82" y="158"/>
                    </a:lnTo>
                    <a:lnTo>
                      <a:pt x="82" y="156"/>
                    </a:lnTo>
                    <a:lnTo>
                      <a:pt x="83" y="153"/>
                    </a:lnTo>
                    <a:lnTo>
                      <a:pt x="85" y="146"/>
                    </a:lnTo>
                    <a:lnTo>
                      <a:pt x="87" y="144"/>
                    </a:lnTo>
                    <a:lnTo>
                      <a:pt x="87" y="143"/>
                    </a:lnTo>
                    <a:lnTo>
                      <a:pt x="88" y="141"/>
                    </a:lnTo>
                    <a:lnTo>
                      <a:pt x="87" y="139"/>
                    </a:lnTo>
                    <a:lnTo>
                      <a:pt x="88" y="137"/>
                    </a:lnTo>
                    <a:lnTo>
                      <a:pt x="90" y="134"/>
                    </a:lnTo>
                    <a:lnTo>
                      <a:pt x="90" y="132"/>
                    </a:lnTo>
                    <a:lnTo>
                      <a:pt x="90" y="131"/>
                    </a:lnTo>
                    <a:lnTo>
                      <a:pt x="90" y="129"/>
                    </a:lnTo>
                    <a:lnTo>
                      <a:pt x="92" y="126"/>
                    </a:lnTo>
                    <a:lnTo>
                      <a:pt x="93" y="126"/>
                    </a:lnTo>
                    <a:lnTo>
                      <a:pt x="95" y="121"/>
                    </a:lnTo>
                    <a:lnTo>
                      <a:pt x="97" y="119"/>
                    </a:lnTo>
                    <a:lnTo>
                      <a:pt x="97" y="117"/>
                    </a:lnTo>
                    <a:lnTo>
                      <a:pt x="97" y="115"/>
                    </a:lnTo>
                    <a:lnTo>
                      <a:pt x="98" y="114"/>
                    </a:lnTo>
                    <a:lnTo>
                      <a:pt x="100" y="109"/>
                    </a:lnTo>
                    <a:lnTo>
                      <a:pt x="102" y="107"/>
                    </a:lnTo>
                    <a:lnTo>
                      <a:pt x="100" y="107"/>
                    </a:lnTo>
                    <a:lnTo>
                      <a:pt x="100" y="105"/>
                    </a:lnTo>
                    <a:lnTo>
                      <a:pt x="102" y="105"/>
                    </a:lnTo>
                    <a:lnTo>
                      <a:pt x="102" y="104"/>
                    </a:lnTo>
                    <a:lnTo>
                      <a:pt x="102" y="105"/>
                    </a:lnTo>
                    <a:lnTo>
                      <a:pt x="104" y="104"/>
                    </a:lnTo>
                    <a:lnTo>
                      <a:pt x="105" y="100"/>
                    </a:lnTo>
                    <a:lnTo>
                      <a:pt x="107" y="95"/>
                    </a:lnTo>
                    <a:lnTo>
                      <a:pt x="107" y="93"/>
                    </a:lnTo>
                    <a:lnTo>
                      <a:pt x="110" y="88"/>
                    </a:lnTo>
                    <a:lnTo>
                      <a:pt x="110" y="85"/>
                    </a:lnTo>
                    <a:lnTo>
                      <a:pt x="110" y="82"/>
                    </a:lnTo>
                    <a:lnTo>
                      <a:pt x="109" y="82"/>
                    </a:lnTo>
                    <a:lnTo>
                      <a:pt x="110" y="82"/>
                    </a:lnTo>
                    <a:lnTo>
                      <a:pt x="112" y="80"/>
                    </a:lnTo>
                    <a:lnTo>
                      <a:pt x="112" y="78"/>
                    </a:lnTo>
                    <a:lnTo>
                      <a:pt x="114" y="75"/>
                    </a:lnTo>
                    <a:lnTo>
                      <a:pt x="114" y="73"/>
                    </a:lnTo>
                    <a:lnTo>
                      <a:pt x="114" y="70"/>
                    </a:lnTo>
                    <a:lnTo>
                      <a:pt x="115" y="68"/>
                    </a:lnTo>
                    <a:lnTo>
                      <a:pt x="117" y="66"/>
                    </a:lnTo>
                    <a:lnTo>
                      <a:pt x="119" y="63"/>
                    </a:lnTo>
                    <a:lnTo>
                      <a:pt x="119" y="61"/>
                    </a:lnTo>
                    <a:lnTo>
                      <a:pt x="119" y="60"/>
                    </a:lnTo>
                    <a:lnTo>
                      <a:pt x="122" y="53"/>
                    </a:lnTo>
                    <a:lnTo>
                      <a:pt x="122" y="49"/>
                    </a:lnTo>
                    <a:lnTo>
                      <a:pt x="124" y="48"/>
                    </a:lnTo>
                    <a:lnTo>
                      <a:pt x="122" y="44"/>
                    </a:lnTo>
                    <a:lnTo>
                      <a:pt x="122" y="43"/>
                    </a:lnTo>
                    <a:lnTo>
                      <a:pt x="124" y="43"/>
                    </a:lnTo>
                    <a:lnTo>
                      <a:pt x="126" y="38"/>
                    </a:lnTo>
                    <a:lnTo>
                      <a:pt x="126" y="34"/>
                    </a:lnTo>
                    <a:lnTo>
                      <a:pt x="127" y="31"/>
                    </a:lnTo>
                    <a:lnTo>
                      <a:pt x="127" y="29"/>
                    </a:lnTo>
                    <a:lnTo>
                      <a:pt x="126" y="27"/>
                    </a:lnTo>
                    <a:lnTo>
                      <a:pt x="129" y="26"/>
                    </a:lnTo>
                    <a:lnTo>
                      <a:pt x="131" y="26"/>
                    </a:lnTo>
                    <a:lnTo>
                      <a:pt x="132" y="22"/>
                    </a:lnTo>
                    <a:lnTo>
                      <a:pt x="132" y="19"/>
                    </a:lnTo>
                    <a:lnTo>
                      <a:pt x="132" y="17"/>
                    </a:lnTo>
                    <a:lnTo>
                      <a:pt x="134" y="12"/>
                    </a:lnTo>
                    <a:lnTo>
                      <a:pt x="134" y="10"/>
                    </a:lnTo>
                    <a:lnTo>
                      <a:pt x="134" y="7"/>
                    </a:lnTo>
                    <a:lnTo>
                      <a:pt x="132" y="4"/>
                    </a:lnTo>
                    <a:lnTo>
                      <a:pt x="132" y="2"/>
                    </a:lnTo>
                    <a:lnTo>
                      <a:pt x="132" y="0"/>
                    </a:lnTo>
                    <a:lnTo>
                      <a:pt x="134" y="0"/>
                    </a:lnTo>
                    <a:lnTo>
                      <a:pt x="134" y="2"/>
                    </a:lnTo>
                    <a:lnTo>
                      <a:pt x="134" y="4"/>
                    </a:lnTo>
                    <a:lnTo>
                      <a:pt x="136" y="4"/>
                    </a:lnTo>
                    <a:lnTo>
                      <a:pt x="136" y="5"/>
                    </a:lnTo>
                    <a:lnTo>
                      <a:pt x="137" y="5"/>
                    </a:lnTo>
                    <a:lnTo>
                      <a:pt x="137" y="7"/>
                    </a:lnTo>
                    <a:lnTo>
                      <a:pt x="137" y="9"/>
                    </a:lnTo>
                    <a:lnTo>
                      <a:pt x="139" y="10"/>
                    </a:lnTo>
                    <a:lnTo>
                      <a:pt x="141" y="10"/>
                    </a:lnTo>
                    <a:lnTo>
                      <a:pt x="141" y="9"/>
                    </a:lnTo>
                    <a:lnTo>
                      <a:pt x="139" y="9"/>
                    </a:lnTo>
                    <a:lnTo>
                      <a:pt x="139" y="7"/>
                    </a:lnTo>
                    <a:lnTo>
                      <a:pt x="141" y="7"/>
                    </a:lnTo>
                    <a:lnTo>
                      <a:pt x="142" y="9"/>
                    </a:lnTo>
                    <a:lnTo>
                      <a:pt x="144" y="9"/>
                    </a:lnTo>
                    <a:lnTo>
                      <a:pt x="146" y="7"/>
                    </a:lnTo>
                    <a:lnTo>
                      <a:pt x="148" y="9"/>
                    </a:lnTo>
                    <a:lnTo>
                      <a:pt x="149" y="9"/>
                    </a:lnTo>
                    <a:lnTo>
                      <a:pt x="151" y="9"/>
                    </a:lnTo>
                    <a:lnTo>
                      <a:pt x="153" y="9"/>
                    </a:lnTo>
                    <a:lnTo>
                      <a:pt x="154" y="9"/>
                    </a:lnTo>
                    <a:lnTo>
                      <a:pt x="154" y="7"/>
                    </a:lnTo>
                    <a:lnTo>
                      <a:pt x="156" y="7"/>
                    </a:lnTo>
                    <a:lnTo>
                      <a:pt x="156" y="9"/>
                    </a:lnTo>
                    <a:lnTo>
                      <a:pt x="159" y="7"/>
                    </a:lnTo>
                    <a:lnTo>
                      <a:pt x="163" y="7"/>
                    </a:lnTo>
                    <a:lnTo>
                      <a:pt x="165" y="7"/>
                    </a:lnTo>
                    <a:lnTo>
                      <a:pt x="165" y="9"/>
                    </a:lnTo>
                    <a:lnTo>
                      <a:pt x="166" y="10"/>
                    </a:lnTo>
                    <a:close/>
                  </a:path>
                </a:pathLst>
              </a:custGeom>
              <a:solidFill>
                <a:srgbClr val="0000AD"/>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72" name="Freeform 63"/>
              <p:cNvSpPr>
                <a:spLocks/>
              </p:cNvSpPr>
              <p:nvPr/>
            </p:nvSpPr>
            <p:spPr bwMode="auto">
              <a:xfrm>
                <a:off x="7750176" y="2519363"/>
                <a:ext cx="623888" cy="433388"/>
              </a:xfrm>
              <a:custGeom>
                <a:avLst/>
                <a:gdLst>
                  <a:gd name="T0" fmla="*/ 59 w 393"/>
                  <a:gd name="T1" fmla="*/ 51 h 273"/>
                  <a:gd name="T2" fmla="*/ 135 w 393"/>
                  <a:gd name="T3" fmla="*/ 38 h 273"/>
                  <a:gd name="T4" fmla="*/ 169 w 393"/>
                  <a:gd name="T5" fmla="*/ 31 h 273"/>
                  <a:gd name="T6" fmla="*/ 217 w 393"/>
                  <a:gd name="T7" fmla="*/ 21 h 273"/>
                  <a:gd name="T8" fmla="*/ 227 w 393"/>
                  <a:gd name="T9" fmla="*/ 19 h 273"/>
                  <a:gd name="T10" fmla="*/ 267 w 393"/>
                  <a:gd name="T11" fmla="*/ 10 h 273"/>
                  <a:gd name="T12" fmla="*/ 306 w 393"/>
                  <a:gd name="T13" fmla="*/ 2 h 273"/>
                  <a:gd name="T14" fmla="*/ 322 w 393"/>
                  <a:gd name="T15" fmla="*/ 5 h 273"/>
                  <a:gd name="T16" fmla="*/ 342 w 393"/>
                  <a:gd name="T17" fmla="*/ 31 h 273"/>
                  <a:gd name="T18" fmla="*/ 354 w 393"/>
                  <a:gd name="T19" fmla="*/ 44 h 273"/>
                  <a:gd name="T20" fmla="*/ 369 w 393"/>
                  <a:gd name="T21" fmla="*/ 51 h 273"/>
                  <a:gd name="T22" fmla="*/ 361 w 393"/>
                  <a:gd name="T23" fmla="*/ 65 h 273"/>
                  <a:gd name="T24" fmla="*/ 357 w 393"/>
                  <a:gd name="T25" fmla="*/ 78 h 273"/>
                  <a:gd name="T26" fmla="*/ 350 w 393"/>
                  <a:gd name="T27" fmla="*/ 87 h 273"/>
                  <a:gd name="T28" fmla="*/ 350 w 393"/>
                  <a:gd name="T29" fmla="*/ 92 h 273"/>
                  <a:gd name="T30" fmla="*/ 354 w 393"/>
                  <a:gd name="T31" fmla="*/ 110 h 273"/>
                  <a:gd name="T32" fmla="*/ 354 w 393"/>
                  <a:gd name="T33" fmla="*/ 126 h 273"/>
                  <a:gd name="T34" fmla="*/ 362 w 393"/>
                  <a:gd name="T35" fmla="*/ 131 h 273"/>
                  <a:gd name="T36" fmla="*/ 367 w 393"/>
                  <a:gd name="T37" fmla="*/ 143 h 273"/>
                  <a:gd name="T38" fmla="*/ 393 w 393"/>
                  <a:gd name="T39" fmla="*/ 161 h 273"/>
                  <a:gd name="T40" fmla="*/ 378 w 393"/>
                  <a:gd name="T41" fmla="*/ 175 h 273"/>
                  <a:gd name="T42" fmla="*/ 369 w 393"/>
                  <a:gd name="T43" fmla="*/ 193 h 273"/>
                  <a:gd name="T44" fmla="*/ 357 w 393"/>
                  <a:gd name="T45" fmla="*/ 202 h 273"/>
                  <a:gd name="T46" fmla="*/ 345 w 393"/>
                  <a:gd name="T47" fmla="*/ 202 h 273"/>
                  <a:gd name="T48" fmla="*/ 340 w 393"/>
                  <a:gd name="T49" fmla="*/ 205 h 273"/>
                  <a:gd name="T50" fmla="*/ 320 w 393"/>
                  <a:gd name="T51" fmla="*/ 219 h 273"/>
                  <a:gd name="T52" fmla="*/ 296 w 393"/>
                  <a:gd name="T53" fmla="*/ 224 h 273"/>
                  <a:gd name="T54" fmla="*/ 284 w 393"/>
                  <a:gd name="T55" fmla="*/ 226 h 273"/>
                  <a:gd name="T56" fmla="*/ 269 w 393"/>
                  <a:gd name="T57" fmla="*/ 229 h 273"/>
                  <a:gd name="T58" fmla="*/ 244 w 393"/>
                  <a:gd name="T59" fmla="*/ 234 h 273"/>
                  <a:gd name="T60" fmla="*/ 223 w 393"/>
                  <a:gd name="T61" fmla="*/ 239 h 273"/>
                  <a:gd name="T62" fmla="*/ 190 w 393"/>
                  <a:gd name="T63" fmla="*/ 244 h 273"/>
                  <a:gd name="T64" fmla="*/ 178 w 393"/>
                  <a:gd name="T65" fmla="*/ 248 h 273"/>
                  <a:gd name="T66" fmla="*/ 173 w 393"/>
                  <a:gd name="T67" fmla="*/ 248 h 273"/>
                  <a:gd name="T68" fmla="*/ 93 w 393"/>
                  <a:gd name="T69" fmla="*/ 263 h 273"/>
                  <a:gd name="T70" fmla="*/ 49 w 393"/>
                  <a:gd name="T71" fmla="*/ 270 h 273"/>
                  <a:gd name="T72" fmla="*/ 32 w 393"/>
                  <a:gd name="T73" fmla="*/ 251 h 273"/>
                  <a:gd name="T74" fmla="*/ 29 w 393"/>
                  <a:gd name="T75" fmla="*/ 231 h 273"/>
                  <a:gd name="T76" fmla="*/ 22 w 393"/>
                  <a:gd name="T77" fmla="*/ 192 h 273"/>
                  <a:gd name="T78" fmla="*/ 18 w 393"/>
                  <a:gd name="T79" fmla="*/ 168 h 273"/>
                  <a:gd name="T80" fmla="*/ 15 w 393"/>
                  <a:gd name="T81" fmla="*/ 154 h 273"/>
                  <a:gd name="T82" fmla="*/ 13 w 393"/>
                  <a:gd name="T83" fmla="*/ 146 h 273"/>
                  <a:gd name="T84" fmla="*/ 13 w 393"/>
                  <a:gd name="T85" fmla="*/ 143 h 273"/>
                  <a:gd name="T86" fmla="*/ 12 w 393"/>
                  <a:gd name="T87" fmla="*/ 134 h 273"/>
                  <a:gd name="T88" fmla="*/ 10 w 393"/>
                  <a:gd name="T89" fmla="*/ 126 h 273"/>
                  <a:gd name="T90" fmla="*/ 10 w 393"/>
                  <a:gd name="T91" fmla="*/ 122 h 273"/>
                  <a:gd name="T92" fmla="*/ 10 w 393"/>
                  <a:gd name="T93" fmla="*/ 115 h 273"/>
                  <a:gd name="T94" fmla="*/ 7 w 393"/>
                  <a:gd name="T95" fmla="*/ 104 h 273"/>
                  <a:gd name="T96" fmla="*/ 3 w 393"/>
                  <a:gd name="T97" fmla="*/ 75 h 273"/>
                  <a:gd name="T98" fmla="*/ 7 w 393"/>
                  <a:gd name="T99" fmla="*/ 60 h 273"/>
                  <a:gd name="T100" fmla="*/ 17 w 393"/>
                  <a:gd name="T101" fmla="*/ 51 h 273"/>
                  <a:gd name="T102" fmla="*/ 24 w 393"/>
                  <a:gd name="T103" fmla="*/ 41 h 273"/>
                  <a:gd name="T104" fmla="*/ 25 w 393"/>
                  <a:gd name="T105" fmla="*/ 43 h 273"/>
                  <a:gd name="T106" fmla="*/ 37 w 393"/>
                  <a:gd name="T107" fmla="*/ 32 h 273"/>
                  <a:gd name="T108" fmla="*/ 44 w 393"/>
                  <a:gd name="T109" fmla="*/ 36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93" h="273">
                    <a:moveTo>
                      <a:pt x="44" y="39"/>
                    </a:moveTo>
                    <a:lnTo>
                      <a:pt x="44" y="41"/>
                    </a:lnTo>
                    <a:lnTo>
                      <a:pt x="47" y="53"/>
                    </a:lnTo>
                    <a:lnTo>
                      <a:pt x="56" y="51"/>
                    </a:lnTo>
                    <a:lnTo>
                      <a:pt x="56" y="51"/>
                    </a:lnTo>
                    <a:lnTo>
                      <a:pt x="56" y="51"/>
                    </a:lnTo>
                    <a:lnTo>
                      <a:pt x="59" y="51"/>
                    </a:lnTo>
                    <a:lnTo>
                      <a:pt x="61" y="51"/>
                    </a:lnTo>
                    <a:lnTo>
                      <a:pt x="90" y="46"/>
                    </a:lnTo>
                    <a:lnTo>
                      <a:pt x="90" y="46"/>
                    </a:lnTo>
                    <a:lnTo>
                      <a:pt x="98" y="44"/>
                    </a:lnTo>
                    <a:lnTo>
                      <a:pt x="101" y="44"/>
                    </a:lnTo>
                    <a:lnTo>
                      <a:pt x="118" y="41"/>
                    </a:lnTo>
                    <a:lnTo>
                      <a:pt x="135" y="38"/>
                    </a:lnTo>
                    <a:lnTo>
                      <a:pt x="142" y="36"/>
                    </a:lnTo>
                    <a:lnTo>
                      <a:pt x="147" y="34"/>
                    </a:lnTo>
                    <a:lnTo>
                      <a:pt x="152" y="34"/>
                    </a:lnTo>
                    <a:lnTo>
                      <a:pt x="152" y="34"/>
                    </a:lnTo>
                    <a:lnTo>
                      <a:pt x="164" y="32"/>
                    </a:lnTo>
                    <a:lnTo>
                      <a:pt x="166" y="31"/>
                    </a:lnTo>
                    <a:lnTo>
                      <a:pt x="169" y="31"/>
                    </a:lnTo>
                    <a:lnTo>
                      <a:pt x="178" y="29"/>
                    </a:lnTo>
                    <a:lnTo>
                      <a:pt x="184" y="27"/>
                    </a:lnTo>
                    <a:lnTo>
                      <a:pt x="208" y="22"/>
                    </a:lnTo>
                    <a:lnTo>
                      <a:pt x="215" y="22"/>
                    </a:lnTo>
                    <a:lnTo>
                      <a:pt x="215" y="22"/>
                    </a:lnTo>
                    <a:lnTo>
                      <a:pt x="217" y="21"/>
                    </a:lnTo>
                    <a:lnTo>
                      <a:pt x="217" y="21"/>
                    </a:lnTo>
                    <a:lnTo>
                      <a:pt x="218" y="21"/>
                    </a:lnTo>
                    <a:lnTo>
                      <a:pt x="218" y="21"/>
                    </a:lnTo>
                    <a:lnTo>
                      <a:pt x="220" y="21"/>
                    </a:lnTo>
                    <a:lnTo>
                      <a:pt x="220" y="21"/>
                    </a:lnTo>
                    <a:lnTo>
                      <a:pt x="220" y="21"/>
                    </a:lnTo>
                    <a:lnTo>
                      <a:pt x="225" y="19"/>
                    </a:lnTo>
                    <a:lnTo>
                      <a:pt x="227" y="19"/>
                    </a:lnTo>
                    <a:lnTo>
                      <a:pt x="242" y="16"/>
                    </a:lnTo>
                    <a:lnTo>
                      <a:pt x="242" y="16"/>
                    </a:lnTo>
                    <a:lnTo>
                      <a:pt x="247" y="16"/>
                    </a:lnTo>
                    <a:lnTo>
                      <a:pt x="247" y="16"/>
                    </a:lnTo>
                    <a:lnTo>
                      <a:pt x="254" y="14"/>
                    </a:lnTo>
                    <a:lnTo>
                      <a:pt x="256" y="14"/>
                    </a:lnTo>
                    <a:lnTo>
                      <a:pt x="267" y="10"/>
                    </a:lnTo>
                    <a:lnTo>
                      <a:pt x="267" y="10"/>
                    </a:lnTo>
                    <a:lnTo>
                      <a:pt x="269" y="10"/>
                    </a:lnTo>
                    <a:lnTo>
                      <a:pt x="269" y="10"/>
                    </a:lnTo>
                    <a:lnTo>
                      <a:pt x="278" y="9"/>
                    </a:lnTo>
                    <a:lnTo>
                      <a:pt x="278" y="9"/>
                    </a:lnTo>
                    <a:lnTo>
                      <a:pt x="306" y="2"/>
                    </a:lnTo>
                    <a:lnTo>
                      <a:pt x="306" y="2"/>
                    </a:lnTo>
                    <a:lnTo>
                      <a:pt x="308" y="2"/>
                    </a:lnTo>
                    <a:lnTo>
                      <a:pt x="310" y="2"/>
                    </a:lnTo>
                    <a:lnTo>
                      <a:pt x="310" y="2"/>
                    </a:lnTo>
                    <a:lnTo>
                      <a:pt x="315" y="0"/>
                    </a:lnTo>
                    <a:lnTo>
                      <a:pt x="317" y="0"/>
                    </a:lnTo>
                    <a:lnTo>
                      <a:pt x="320" y="4"/>
                    </a:lnTo>
                    <a:lnTo>
                      <a:pt x="322" y="5"/>
                    </a:lnTo>
                    <a:lnTo>
                      <a:pt x="323" y="10"/>
                    </a:lnTo>
                    <a:lnTo>
                      <a:pt x="330" y="10"/>
                    </a:lnTo>
                    <a:lnTo>
                      <a:pt x="332" y="10"/>
                    </a:lnTo>
                    <a:lnTo>
                      <a:pt x="334" y="12"/>
                    </a:lnTo>
                    <a:lnTo>
                      <a:pt x="335" y="14"/>
                    </a:lnTo>
                    <a:lnTo>
                      <a:pt x="339" y="19"/>
                    </a:lnTo>
                    <a:lnTo>
                      <a:pt x="342" y="31"/>
                    </a:lnTo>
                    <a:lnTo>
                      <a:pt x="340" y="31"/>
                    </a:lnTo>
                    <a:lnTo>
                      <a:pt x="342" y="32"/>
                    </a:lnTo>
                    <a:lnTo>
                      <a:pt x="344" y="36"/>
                    </a:lnTo>
                    <a:lnTo>
                      <a:pt x="347" y="41"/>
                    </a:lnTo>
                    <a:lnTo>
                      <a:pt x="350" y="43"/>
                    </a:lnTo>
                    <a:lnTo>
                      <a:pt x="352" y="43"/>
                    </a:lnTo>
                    <a:lnTo>
                      <a:pt x="354" y="44"/>
                    </a:lnTo>
                    <a:lnTo>
                      <a:pt x="356" y="46"/>
                    </a:lnTo>
                    <a:lnTo>
                      <a:pt x="361" y="44"/>
                    </a:lnTo>
                    <a:lnTo>
                      <a:pt x="364" y="44"/>
                    </a:lnTo>
                    <a:lnTo>
                      <a:pt x="364" y="44"/>
                    </a:lnTo>
                    <a:lnTo>
                      <a:pt x="369" y="49"/>
                    </a:lnTo>
                    <a:lnTo>
                      <a:pt x="369" y="49"/>
                    </a:lnTo>
                    <a:lnTo>
                      <a:pt x="369" y="51"/>
                    </a:lnTo>
                    <a:lnTo>
                      <a:pt x="364" y="53"/>
                    </a:lnTo>
                    <a:lnTo>
                      <a:pt x="362" y="54"/>
                    </a:lnTo>
                    <a:lnTo>
                      <a:pt x="362" y="58"/>
                    </a:lnTo>
                    <a:lnTo>
                      <a:pt x="361" y="60"/>
                    </a:lnTo>
                    <a:lnTo>
                      <a:pt x="361" y="63"/>
                    </a:lnTo>
                    <a:lnTo>
                      <a:pt x="361" y="65"/>
                    </a:lnTo>
                    <a:lnTo>
                      <a:pt x="361" y="65"/>
                    </a:lnTo>
                    <a:lnTo>
                      <a:pt x="361" y="66"/>
                    </a:lnTo>
                    <a:lnTo>
                      <a:pt x="361" y="70"/>
                    </a:lnTo>
                    <a:lnTo>
                      <a:pt x="359" y="73"/>
                    </a:lnTo>
                    <a:lnTo>
                      <a:pt x="357" y="78"/>
                    </a:lnTo>
                    <a:lnTo>
                      <a:pt x="357" y="78"/>
                    </a:lnTo>
                    <a:lnTo>
                      <a:pt x="357" y="78"/>
                    </a:lnTo>
                    <a:lnTo>
                      <a:pt x="357" y="78"/>
                    </a:lnTo>
                    <a:lnTo>
                      <a:pt x="357" y="78"/>
                    </a:lnTo>
                    <a:lnTo>
                      <a:pt x="357" y="80"/>
                    </a:lnTo>
                    <a:lnTo>
                      <a:pt x="354" y="83"/>
                    </a:lnTo>
                    <a:lnTo>
                      <a:pt x="354" y="85"/>
                    </a:lnTo>
                    <a:lnTo>
                      <a:pt x="354" y="85"/>
                    </a:lnTo>
                    <a:lnTo>
                      <a:pt x="352" y="87"/>
                    </a:lnTo>
                    <a:lnTo>
                      <a:pt x="350" y="87"/>
                    </a:lnTo>
                    <a:lnTo>
                      <a:pt x="350" y="88"/>
                    </a:lnTo>
                    <a:lnTo>
                      <a:pt x="349" y="90"/>
                    </a:lnTo>
                    <a:lnTo>
                      <a:pt x="349" y="92"/>
                    </a:lnTo>
                    <a:lnTo>
                      <a:pt x="350" y="92"/>
                    </a:lnTo>
                    <a:lnTo>
                      <a:pt x="350" y="92"/>
                    </a:lnTo>
                    <a:lnTo>
                      <a:pt x="350" y="92"/>
                    </a:lnTo>
                    <a:lnTo>
                      <a:pt x="350" y="92"/>
                    </a:lnTo>
                    <a:lnTo>
                      <a:pt x="350" y="92"/>
                    </a:lnTo>
                    <a:lnTo>
                      <a:pt x="350" y="93"/>
                    </a:lnTo>
                    <a:lnTo>
                      <a:pt x="357" y="100"/>
                    </a:lnTo>
                    <a:lnTo>
                      <a:pt x="357" y="100"/>
                    </a:lnTo>
                    <a:lnTo>
                      <a:pt x="357" y="100"/>
                    </a:lnTo>
                    <a:lnTo>
                      <a:pt x="356" y="109"/>
                    </a:lnTo>
                    <a:lnTo>
                      <a:pt x="354" y="110"/>
                    </a:lnTo>
                    <a:lnTo>
                      <a:pt x="352" y="110"/>
                    </a:lnTo>
                    <a:lnTo>
                      <a:pt x="352" y="110"/>
                    </a:lnTo>
                    <a:lnTo>
                      <a:pt x="350" y="110"/>
                    </a:lnTo>
                    <a:lnTo>
                      <a:pt x="350" y="112"/>
                    </a:lnTo>
                    <a:lnTo>
                      <a:pt x="350" y="119"/>
                    </a:lnTo>
                    <a:lnTo>
                      <a:pt x="352" y="126"/>
                    </a:lnTo>
                    <a:lnTo>
                      <a:pt x="354" y="126"/>
                    </a:lnTo>
                    <a:lnTo>
                      <a:pt x="354" y="127"/>
                    </a:lnTo>
                    <a:lnTo>
                      <a:pt x="354" y="127"/>
                    </a:lnTo>
                    <a:lnTo>
                      <a:pt x="357" y="129"/>
                    </a:lnTo>
                    <a:lnTo>
                      <a:pt x="357" y="129"/>
                    </a:lnTo>
                    <a:lnTo>
                      <a:pt x="359" y="127"/>
                    </a:lnTo>
                    <a:lnTo>
                      <a:pt x="361" y="129"/>
                    </a:lnTo>
                    <a:lnTo>
                      <a:pt x="362" y="131"/>
                    </a:lnTo>
                    <a:lnTo>
                      <a:pt x="362" y="131"/>
                    </a:lnTo>
                    <a:lnTo>
                      <a:pt x="362" y="132"/>
                    </a:lnTo>
                    <a:lnTo>
                      <a:pt x="362" y="132"/>
                    </a:lnTo>
                    <a:lnTo>
                      <a:pt x="364" y="139"/>
                    </a:lnTo>
                    <a:lnTo>
                      <a:pt x="366" y="141"/>
                    </a:lnTo>
                    <a:lnTo>
                      <a:pt x="366" y="141"/>
                    </a:lnTo>
                    <a:lnTo>
                      <a:pt x="367" y="143"/>
                    </a:lnTo>
                    <a:lnTo>
                      <a:pt x="367" y="143"/>
                    </a:lnTo>
                    <a:lnTo>
                      <a:pt x="374" y="148"/>
                    </a:lnTo>
                    <a:lnTo>
                      <a:pt x="381" y="151"/>
                    </a:lnTo>
                    <a:lnTo>
                      <a:pt x="388" y="156"/>
                    </a:lnTo>
                    <a:lnTo>
                      <a:pt x="389" y="158"/>
                    </a:lnTo>
                    <a:lnTo>
                      <a:pt x="391" y="161"/>
                    </a:lnTo>
                    <a:lnTo>
                      <a:pt x="393" y="161"/>
                    </a:lnTo>
                    <a:lnTo>
                      <a:pt x="393" y="161"/>
                    </a:lnTo>
                    <a:lnTo>
                      <a:pt x="393" y="161"/>
                    </a:lnTo>
                    <a:lnTo>
                      <a:pt x="391" y="163"/>
                    </a:lnTo>
                    <a:lnTo>
                      <a:pt x="386" y="168"/>
                    </a:lnTo>
                    <a:lnTo>
                      <a:pt x="383" y="171"/>
                    </a:lnTo>
                    <a:lnTo>
                      <a:pt x="379" y="175"/>
                    </a:lnTo>
                    <a:lnTo>
                      <a:pt x="378" y="175"/>
                    </a:lnTo>
                    <a:lnTo>
                      <a:pt x="376" y="178"/>
                    </a:lnTo>
                    <a:lnTo>
                      <a:pt x="374" y="180"/>
                    </a:lnTo>
                    <a:lnTo>
                      <a:pt x="374" y="182"/>
                    </a:lnTo>
                    <a:lnTo>
                      <a:pt x="372" y="183"/>
                    </a:lnTo>
                    <a:lnTo>
                      <a:pt x="371" y="188"/>
                    </a:lnTo>
                    <a:lnTo>
                      <a:pt x="371" y="190"/>
                    </a:lnTo>
                    <a:lnTo>
                      <a:pt x="369" y="193"/>
                    </a:lnTo>
                    <a:lnTo>
                      <a:pt x="367" y="195"/>
                    </a:lnTo>
                    <a:lnTo>
                      <a:pt x="367" y="195"/>
                    </a:lnTo>
                    <a:lnTo>
                      <a:pt x="366" y="195"/>
                    </a:lnTo>
                    <a:lnTo>
                      <a:pt x="364" y="197"/>
                    </a:lnTo>
                    <a:lnTo>
                      <a:pt x="362" y="197"/>
                    </a:lnTo>
                    <a:lnTo>
                      <a:pt x="357" y="200"/>
                    </a:lnTo>
                    <a:lnTo>
                      <a:pt x="357" y="202"/>
                    </a:lnTo>
                    <a:lnTo>
                      <a:pt x="356" y="204"/>
                    </a:lnTo>
                    <a:lnTo>
                      <a:pt x="356" y="202"/>
                    </a:lnTo>
                    <a:lnTo>
                      <a:pt x="354" y="202"/>
                    </a:lnTo>
                    <a:lnTo>
                      <a:pt x="350" y="202"/>
                    </a:lnTo>
                    <a:lnTo>
                      <a:pt x="347" y="202"/>
                    </a:lnTo>
                    <a:lnTo>
                      <a:pt x="345" y="202"/>
                    </a:lnTo>
                    <a:lnTo>
                      <a:pt x="345" y="202"/>
                    </a:lnTo>
                    <a:lnTo>
                      <a:pt x="344" y="202"/>
                    </a:lnTo>
                    <a:lnTo>
                      <a:pt x="344" y="202"/>
                    </a:lnTo>
                    <a:lnTo>
                      <a:pt x="344" y="202"/>
                    </a:lnTo>
                    <a:lnTo>
                      <a:pt x="344" y="202"/>
                    </a:lnTo>
                    <a:lnTo>
                      <a:pt x="342" y="204"/>
                    </a:lnTo>
                    <a:lnTo>
                      <a:pt x="340" y="204"/>
                    </a:lnTo>
                    <a:lnTo>
                      <a:pt x="340" y="205"/>
                    </a:lnTo>
                    <a:lnTo>
                      <a:pt x="339" y="205"/>
                    </a:lnTo>
                    <a:lnTo>
                      <a:pt x="337" y="209"/>
                    </a:lnTo>
                    <a:lnTo>
                      <a:pt x="337" y="210"/>
                    </a:lnTo>
                    <a:lnTo>
                      <a:pt x="334" y="215"/>
                    </a:lnTo>
                    <a:lnTo>
                      <a:pt x="334" y="215"/>
                    </a:lnTo>
                    <a:lnTo>
                      <a:pt x="334" y="215"/>
                    </a:lnTo>
                    <a:lnTo>
                      <a:pt x="320" y="219"/>
                    </a:lnTo>
                    <a:lnTo>
                      <a:pt x="318" y="219"/>
                    </a:lnTo>
                    <a:lnTo>
                      <a:pt x="311" y="221"/>
                    </a:lnTo>
                    <a:lnTo>
                      <a:pt x="306" y="222"/>
                    </a:lnTo>
                    <a:lnTo>
                      <a:pt x="306" y="222"/>
                    </a:lnTo>
                    <a:lnTo>
                      <a:pt x="306" y="222"/>
                    </a:lnTo>
                    <a:lnTo>
                      <a:pt x="306" y="222"/>
                    </a:lnTo>
                    <a:lnTo>
                      <a:pt x="296" y="224"/>
                    </a:lnTo>
                    <a:lnTo>
                      <a:pt x="296" y="224"/>
                    </a:lnTo>
                    <a:lnTo>
                      <a:pt x="296" y="224"/>
                    </a:lnTo>
                    <a:lnTo>
                      <a:pt x="295" y="224"/>
                    </a:lnTo>
                    <a:lnTo>
                      <a:pt x="295" y="224"/>
                    </a:lnTo>
                    <a:lnTo>
                      <a:pt x="289" y="226"/>
                    </a:lnTo>
                    <a:lnTo>
                      <a:pt x="288" y="226"/>
                    </a:lnTo>
                    <a:lnTo>
                      <a:pt x="284" y="226"/>
                    </a:lnTo>
                    <a:lnTo>
                      <a:pt x="284" y="226"/>
                    </a:lnTo>
                    <a:lnTo>
                      <a:pt x="276" y="227"/>
                    </a:lnTo>
                    <a:lnTo>
                      <a:pt x="276" y="227"/>
                    </a:lnTo>
                    <a:lnTo>
                      <a:pt x="271" y="229"/>
                    </a:lnTo>
                    <a:lnTo>
                      <a:pt x="271" y="229"/>
                    </a:lnTo>
                    <a:lnTo>
                      <a:pt x="269" y="229"/>
                    </a:lnTo>
                    <a:lnTo>
                      <a:pt x="269" y="229"/>
                    </a:lnTo>
                    <a:lnTo>
                      <a:pt x="264" y="231"/>
                    </a:lnTo>
                    <a:lnTo>
                      <a:pt x="264" y="231"/>
                    </a:lnTo>
                    <a:lnTo>
                      <a:pt x="257" y="232"/>
                    </a:lnTo>
                    <a:lnTo>
                      <a:pt x="256" y="232"/>
                    </a:lnTo>
                    <a:lnTo>
                      <a:pt x="254" y="232"/>
                    </a:lnTo>
                    <a:lnTo>
                      <a:pt x="254" y="232"/>
                    </a:lnTo>
                    <a:lnTo>
                      <a:pt x="244" y="234"/>
                    </a:lnTo>
                    <a:lnTo>
                      <a:pt x="244" y="234"/>
                    </a:lnTo>
                    <a:lnTo>
                      <a:pt x="242" y="234"/>
                    </a:lnTo>
                    <a:lnTo>
                      <a:pt x="242" y="234"/>
                    </a:lnTo>
                    <a:lnTo>
                      <a:pt x="228" y="237"/>
                    </a:lnTo>
                    <a:lnTo>
                      <a:pt x="228" y="237"/>
                    </a:lnTo>
                    <a:lnTo>
                      <a:pt x="223" y="239"/>
                    </a:lnTo>
                    <a:lnTo>
                      <a:pt x="223" y="239"/>
                    </a:lnTo>
                    <a:lnTo>
                      <a:pt x="215" y="241"/>
                    </a:lnTo>
                    <a:lnTo>
                      <a:pt x="215" y="241"/>
                    </a:lnTo>
                    <a:lnTo>
                      <a:pt x="212" y="241"/>
                    </a:lnTo>
                    <a:lnTo>
                      <a:pt x="212" y="241"/>
                    </a:lnTo>
                    <a:lnTo>
                      <a:pt x="212" y="241"/>
                    </a:lnTo>
                    <a:lnTo>
                      <a:pt x="210" y="241"/>
                    </a:lnTo>
                    <a:lnTo>
                      <a:pt x="190" y="244"/>
                    </a:lnTo>
                    <a:lnTo>
                      <a:pt x="190" y="244"/>
                    </a:lnTo>
                    <a:lnTo>
                      <a:pt x="188" y="246"/>
                    </a:lnTo>
                    <a:lnTo>
                      <a:pt x="181" y="246"/>
                    </a:lnTo>
                    <a:lnTo>
                      <a:pt x="181" y="246"/>
                    </a:lnTo>
                    <a:lnTo>
                      <a:pt x="179" y="248"/>
                    </a:lnTo>
                    <a:lnTo>
                      <a:pt x="179" y="248"/>
                    </a:lnTo>
                    <a:lnTo>
                      <a:pt x="178" y="248"/>
                    </a:lnTo>
                    <a:lnTo>
                      <a:pt x="178" y="248"/>
                    </a:lnTo>
                    <a:lnTo>
                      <a:pt x="174" y="248"/>
                    </a:lnTo>
                    <a:lnTo>
                      <a:pt x="173" y="248"/>
                    </a:lnTo>
                    <a:lnTo>
                      <a:pt x="173" y="248"/>
                    </a:lnTo>
                    <a:lnTo>
                      <a:pt x="173" y="248"/>
                    </a:lnTo>
                    <a:lnTo>
                      <a:pt x="173" y="248"/>
                    </a:lnTo>
                    <a:lnTo>
                      <a:pt x="173" y="248"/>
                    </a:lnTo>
                    <a:lnTo>
                      <a:pt x="171" y="249"/>
                    </a:lnTo>
                    <a:lnTo>
                      <a:pt x="144" y="254"/>
                    </a:lnTo>
                    <a:lnTo>
                      <a:pt x="135" y="254"/>
                    </a:lnTo>
                    <a:lnTo>
                      <a:pt x="135" y="254"/>
                    </a:lnTo>
                    <a:lnTo>
                      <a:pt x="107" y="261"/>
                    </a:lnTo>
                    <a:lnTo>
                      <a:pt x="101" y="261"/>
                    </a:lnTo>
                    <a:lnTo>
                      <a:pt x="93" y="263"/>
                    </a:lnTo>
                    <a:lnTo>
                      <a:pt x="93" y="263"/>
                    </a:lnTo>
                    <a:lnTo>
                      <a:pt x="83" y="265"/>
                    </a:lnTo>
                    <a:lnTo>
                      <a:pt x="78" y="266"/>
                    </a:lnTo>
                    <a:lnTo>
                      <a:pt x="78" y="266"/>
                    </a:lnTo>
                    <a:lnTo>
                      <a:pt x="73" y="266"/>
                    </a:lnTo>
                    <a:lnTo>
                      <a:pt x="49" y="270"/>
                    </a:lnTo>
                    <a:lnTo>
                      <a:pt x="49" y="270"/>
                    </a:lnTo>
                    <a:lnTo>
                      <a:pt x="42" y="271"/>
                    </a:lnTo>
                    <a:lnTo>
                      <a:pt x="35" y="273"/>
                    </a:lnTo>
                    <a:lnTo>
                      <a:pt x="32" y="253"/>
                    </a:lnTo>
                    <a:lnTo>
                      <a:pt x="32" y="253"/>
                    </a:lnTo>
                    <a:lnTo>
                      <a:pt x="32" y="251"/>
                    </a:lnTo>
                    <a:lnTo>
                      <a:pt x="32" y="251"/>
                    </a:lnTo>
                    <a:lnTo>
                      <a:pt x="32" y="251"/>
                    </a:lnTo>
                    <a:lnTo>
                      <a:pt x="32" y="251"/>
                    </a:lnTo>
                    <a:lnTo>
                      <a:pt x="32" y="249"/>
                    </a:lnTo>
                    <a:lnTo>
                      <a:pt x="30" y="246"/>
                    </a:lnTo>
                    <a:lnTo>
                      <a:pt x="30" y="239"/>
                    </a:lnTo>
                    <a:lnTo>
                      <a:pt x="30" y="239"/>
                    </a:lnTo>
                    <a:lnTo>
                      <a:pt x="29" y="232"/>
                    </a:lnTo>
                    <a:lnTo>
                      <a:pt x="29" y="231"/>
                    </a:lnTo>
                    <a:lnTo>
                      <a:pt x="29" y="231"/>
                    </a:lnTo>
                    <a:lnTo>
                      <a:pt x="25" y="210"/>
                    </a:lnTo>
                    <a:lnTo>
                      <a:pt x="25" y="210"/>
                    </a:lnTo>
                    <a:lnTo>
                      <a:pt x="24" y="202"/>
                    </a:lnTo>
                    <a:lnTo>
                      <a:pt x="24" y="198"/>
                    </a:lnTo>
                    <a:lnTo>
                      <a:pt x="24" y="198"/>
                    </a:lnTo>
                    <a:lnTo>
                      <a:pt x="22" y="192"/>
                    </a:lnTo>
                    <a:lnTo>
                      <a:pt x="22" y="192"/>
                    </a:lnTo>
                    <a:lnTo>
                      <a:pt x="22" y="190"/>
                    </a:lnTo>
                    <a:lnTo>
                      <a:pt x="22" y="190"/>
                    </a:lnTo>
                    <a:lnTo>
                      <a:pt x="22" y="187"/>
                    </a:lnTo>
                    <a:lnTo>
                      <a:pt x="18" y="173"/>
                    </a:lnTo>
                    <a:lnTo>
                      <a:pt x="18" y="173"/>
                    </a:lnTo>
                    <a:lnTo>
                      <a:pt x="18" y="168"/>
                    </a:lnTo>
                    <a:lnTo>
                      <a:pt x="18" y="168"/>
                    </a:lnTo>
                    <a:lnTo>
                      <a:pt x="18" y="168"/>
                    </a:lnTo>
                    <a:lnTo>
                      <a:pt x="17" y="163"/>
                    </a:lnTo>
                    <a:lnTo>
                      <a:pt x="17" y="163"/>
                    </a:lnTo>
                    <a:lnTo>
                      <a:pt x="17" y="161"/>
                    </a:lnTo>
                    <a:lnTo>
                      <a:pt x="15" y="154"/>
                    </a:lnTo>
                    <a:lnTo>
                      <a:pt x="15" y="154"/>
                    </a:lnTo>
                    <a:lnTo>
                      <a:pt x="15" y="153"/>
                    </a:lnTo>
                    <a:lnTo>
                      <a:pt x="15" y="148"/>
                    </a:lnTo>
                    <a:lnTo>
                      <a:pt x="15" y="148"/>
                    </a:lnTo>
                    <a:lnTo>
                      <a:pt x="15" y="148"/>
                    </a:lnTo>
                    <a:lnTo>
                      <a:pt x="15" y="148"/>
                    </a:lnTo>
                    <a:lnTo>
                      <a:pt x="15" y="146"/>
                    </a:lnTo>
                    <a:lnTo>
                      <a:pt x="13" y="146"/>
                    </a:lnTo>
                    <a:lnTo>
                      <a:pt x="13" y="144"/>
                    </a:lnTo>
                    <a:lnTo>
                      <a:pt x="13" y="144"/>
                    </a:lnTo>
                    <a:lnTo>
                      <a:pt x="13" y="143"/>
                    </a:lnTo>
                    <a:lnTo>
                      <a:pt x="13" y="143"/>
                    </a:lnTo>
                    <a:lnTo>
                      <a:pt x="13" y="143"/>
                    </a:lnTo>
                    <a:lnTo>
                      <a:pt x="13" y="143"/>
                    </a:lnTo>
                    <a:lnTo>
                      <a:pt x="13" y="143"/>
                    </a:lnTo>
                    <a:lnTo>
                      <a:pt x="13" y="141"/>
                    </a:lnTo>
                    <a:lnTo>
                      <a:pt x="13" y="141"/>
                    </a:lnTo>
                    <a:lnTo>
                      <a:pt x="13" y="141"/>
                    </a:lnTo>
                    <a:lnTo>
                      <a:pt x="13" y="138"/>
                    </a:lnTo>
                    <a:lnTo>
                      <a:pt x="12" y="134"/>
                    </a:lnTo>
                    <a:lnTo>
                      <a:pt x="12" y="134"/>
                    </a:lnTo>
                    <a:lnTo>
                      <a:pt x="12" y="134"/>
                    </a:lnTo>
                    <a:lnTo>
                      <a:pt x="12" y="132"/>
                    </a:lnTo>
                    <a:lnTo>
                      <a:pt x="12" y="131"/>
                    </a:lnTo>
                    <a:lnTo>
                      <a:pt x="12" y="129"/>
                    </a:lnTo>
                    <a:lnTo>
                      <a:pt x="12" y="129"/>
                    </a:lnTo>
                    <a:lnTo>
                      <a:pt x="12" y="129"/>
                    </a:lnTo>
                    <a:lnTo>
                      <a:pt x="12" y="126"/>
                    </a:lnTo>
                    <a:lnTo>
                      <a:pt x="10" y="126"/>
                    </a:lnTo>
                    <a:lnTo>
                      <a:pt x="10" y="122"/>
                    </a:lnTo>
                    <a:lnTo>
                      <a:pt x="10" y="122"/>
                    </a:lnTo>
                    <a:lnTo>
                      <a:pt x="10" y="122"/>
                    </a:lnTo>
                    <a:lnTo>
                      <a:pt x="10" y="122"/>
                    </a:lnTo>
                    <a:lnTo>
                      <a:pt x="10" y="122"/>
                    </a:lnTo>
                    <a:lnTo>
                      <a:pt x="10" y="122"/>
                    </a:lnTo>
                    <a:lnTo>
                      <a:pt x="10" y="122"/>
                    </a:lnTo>
                    <a:lnTo>
                      <a:pt x="10" y="122"/>
                    </a:lnTo>
                    <a:lnTo>
                      <a:pt x="10" y="122"/>
                    </a:lnTo>
                    <a:lnTo>
                      <a:pt x="10" y="121"/>
                    </a:lnTo>
                    <a:lnTo>
                      <a:pt x="10" y="121"/>
                    </a:lnTo>
                    <a:lnTo>
                      <a:pt x="10" y="119"/>
                    </a:lnTo>
                    <a:lnTo>
                      <a:pt x="10" y="119"/>
                    </a:lnTo>
                    <a:lnTo>
                      <a:pt x="10" y="115"/>
                    </a:lnTo>
                    <a:lnTo>
                      <a:pt x="10" y="115"/>
                    </a:lnTo>
                    <a:lnTo>
                      <a:pt x="8" y="114"/>
                    </a:lnTo>
                    <a:lnTo>
                      <a:pt x="8" y="110"/>
                    </a:lnTo>
                    <a:lnTo>
                      <a:pt x="8" y="109"/>
                    </a:lnTo>
                    <a:lnTo>
                      <a:pt x="8" y="107"/>
                    </a:lnTo>
                    <a:lnTo>
                      <a:pt x="8" y="105"/>
                    </a:lnTo>
                    <a:lnTo>
                      <a:pt x="7" y="104"/>
                    </a:lnTo>
                    <a:lnTo>
                      <a:pt x="5" y="92"/>
                    </a:lnTo>
                    <a:lnTo>
                      <a:pt x="5" y="92"/>
                    </a:lnTo>
                    <a:lnTo>
                      <a:pt x="5" y="88"/>
                    </a:lnTo>
                    <a:lnTo>
                      <a:pt x="5" y="85"/>
                    </a:lnTo>
                    <a:lnTo>
                      <a:pt x="3" y="83"/>
                    </a:lnTo>
                    <a:lnTo>
                      <a:pt x="3" y="83"/>
                    </a:lnTo>
                    <a:lnTo>
                      <a:pt x="3" y="75"/>
                    </a:lnTo>
                    <a:lnTo>
                      <a:pt x="1" y="68"/>
                    </a:lnTo>
                    <a:lnTo>
                      <a:pt x="1" y="66"/>
                    </a:lnTo>
                    <a:lnTo>
                      <a:pt x="0" y="63"/>
                    </a:lnTo>
                    <a:lnTo>
                      <a:pt x="0" y="63"/>
                    </a:lnTo>
                    <a:lnTo>
                      <a:pt x="0" y="63"/>
                    </a:lnTo>
                    <a:lnTo>
                      <a:pt x="5" y="60"/>
                    </a:lnTo>
                    <a:lnTo>
                      <a:pt x="7" y="60"/>
                    </a:lnTo>
                    <a:lnTo>
                      <a:pt x="8" y="58"/>
                    </a:lnTo>
                    <a:lnTo>
                      <a:pt x="8" y="58"/>
                    </a:lnTo>
                    <a:lnTo>
                      <a:pt x="10" y="56"/>
                    </a:lnTo>
                    <a:lnTo>
                      <a:pt x="10" y="56"/>
                    </a:lnTo>
                    <a:lnTo>
                      <a:pt x="12" y="56"/>
                    </a:lnTo>
                    <a:lnTo>
                      <a:pt x="13" y="54"/>
                    </a:lnTo>
                    <a:lnTo>
                      <a:pt x="17" y="51"/>
                    </a:lnTo>
                    <a:lnTo>
                      <a:pt x="18" y="49"/>
                    </a:lnTo>
                    <a:lnTo>
                      <a:pt x="20" y="48"/>
                    </a:lnTo>
                    <a:lnTo>
                      <a:pt x="20" y="46"/>
                    </a:lnTo>
                    <a:lnTo>
                      <a:pt x="22" y="43"/>
                    </a:lnTo>
                    <a:lnTo>
                      <a:pt x="22" y="43"/>
                    </a:lnTo>
                    <a:lnTo>
                      <a:pt x="22" y="41"/>
                    </a:lnTo>
                    <a:lnTo>
                      <a:pt x="24" y="41"/>
                    </a:lnTo>
                    <a:lnTo>
                      <a:pt x="25" y="41"/>
                    </a:lnTo>
                    <a:lnTo>
                      <a:pt x="25" y="41"/>
                    </a:lnTo>
                    <a:lnTo>
                      <a:pt x="25" y="41"/>
                    </a:lnTo>
                    <a:lnTo>
                      <a:pt x="25" y="43"/>
                    </a:lnTo>
                    <a:lnTo>
                      <a:pt x="25" y="43"/>
                    </a:lnTo>
                    <a:lnTo>
                      <a:pt x="25" y="43"/>
                    </a:lnTo>
                    <a:lnTo>
                      <a:pt x="25" y="43"/>
                    </a:lnTo>
                    <a:lnTo>
                      <a:pt x="25" y="43"/>
                    </a:lnTo>
                    <a:lnTo>
                      <a:pt x="30" y="39"/>
                    </a:lnTo>
                    <a:lnTo>
                      <a:pt x="34" y="36"/>
                    </a:lnTo>
                    <a:lnTo>
                      <a:pt x="34" y="36"/>
                    </a:lnTo>
                    <a:lnTo>
                      <a:pt x="35" y="34"/>
                    </a:lnTo>
                    <a:lnTo>
                      <a:pt x="35" y="34"/>
                    </a:lnTo>
                    <a:lnTo>
                      <a:pt x="37" y="32"/>
                    </a:lnTo>
                    <a:lnTo>
                      <a:pt x="37" y="32"/>
                    </a:lnTo>
                    <a:lnTo>
                      <a:pt x="40" y="29"/>
                    </a:lnTo>
                    <a:lnTo>
                      <a:pt x="42" y="27"/>
                    </a:lnTo>
                    <a:lnTo>
                      <a:pt x="42" y="29"/>
                    </a:lnTo>
                    <a:lnTo>
                      <a:pt x="42" y="31"/>
                    </a:lnTo>
                    <a:lnTo>
                      <a:pt x="44" y="36"/>
                    </a:lnTo>
                    <a:lnTo>
                      <a:pt x="44" y="36"/>
                    </a:lnTo>
                    <a:lnTo>
                      <a:pt x="44" y="38"/>
                    </a:lnTo>
                    <a:lnTo>
                      <a:pt x="44" y="38"/>
                    </a:lnTo>
                    <a:lnTo>
                      <a:pt x="44" y="39"/>
                    </a:lnTo>
                    <a:close/>
                  </a:path>
                </a:pathLst>
              </a:custGeom>
              <a:solidFill>
                <a:srgbClr val="A1C7FF"/>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73" name="Freeform 64"/>
              <p:cNvSpPr>
                <a:spLocks noEditPoints="1"/>
              </p:cNvSpPr>
              <p:nvPr/>
            </p:nvSpPr>
            <p:spPr bwMode="auto">
              <a:xfrm>
                <a:off x="8591551" y="2425700"/>
                <a:ext cx="84138" cy="128588"/>
              </a:xfrm>
              <a:custGeom>
                <a:avLst/>
                <a:gdLst>
                  <a:gd name="T0" fmla="*/ 31 w 53"/>
                  <a:gd name="T1" fmla="*/ 80 h 81"/>
                  <a:gd name="T2" fmla="*/ 32 w 53"/>
                  <a:gd name="T3" fmla="*/ 75 h 81"/>
                  <a:gd name="T4" fmla="*/ 34 w 53"/>
                  <a:gd name="T5" fmla="*/ 78 h 81"/>
                  <a:gd name="T6" fmla="*/ 34 w 53"/>
                  <a:gd name="T7" fmla="*/ 81 h 81"/>
                  <a:gd name="T8" fmla="*/ 41 w 53"/>
                  <a:gd name="T9" fmla="*/ 47 h 81"/>
                  <a:gd name="T10" fmla="*/ 37 w 53"/>
                  <a:gd name="T11" fmla="*/ 46 h 81"/>
                  <a:gd name="T12" fmla="*/ 36 w 53"/>
                  <a:gd name="T13" fmla="*/ 39 h 81"/>
                  <a:gd name="T14" fmla="*/ 37 w 53"/>
                  <a:gd name="T15" fmla="*/ 49 h 81"/>
                  <a:gd name="T16" fmla="*/ 39 w 53"/>
                  <a:gd name="T17" fmla="*/ 32 h 81"/>
                  <a:gd name="T18" fmla="*/ 37 w 53"/>
                  <a:gd name="T19" fmla="*/ 39 h 81"/>
                  <a:gd name="T20" fmla="*/ 37 w 53"/>
                  <a:gd name="T21" fmla="*/ 34 h 81"/>
                  <a:gd name="T22" fmla="*/ 36 w 53"/>
                  <a:gd name="T23" fmla="*/ 32 h 81"/>
                  <a:gd name="T24" fmla="*/ 37 w 53"/>
                  <a:gd name="T25" fmla="*/ 34 h 81"/>
                  <a:gd name="T26" fmla="*/ 44 w 53"/>
                  <a:gd name="T27" fmla="*/ 27 h 81"/>
                  <a:gd name="T28" fmla="*/ 46 w 53"/>
                  <a:gd name="T29" fmla="*/ 27 h 81"/>
                  <a:gd name="T30" fmla="*/ 49 w 53"/>
                  <a:gd name="T31" fmla="*/ 30 h 81"/>
                  <a:gd name="T32" fmla="*/ 51 w 53"/>
                  <a:gd name="T33" fmla="*/ 44 h 81"/>
                  <a:gd name="T34" fmla="*/ 49 w 53"/>
                  <a:gd name="T35" fmla="*/ 47 h 81"/>
                  <a:gd name="T36" fmla="*/ 47 w 53"/>
                  <a:gd name="T37" fmla="*/ 42 h 81"/>
                  <a:gd name="T38" fmla="*/ 44 w 53"/>
                  <a:gd name="T39" fmla="*/ 32 h 81"/>
                  <a:gd name="T40" fmla="*/ 44 w 53"/>
                  <a:gd name="T41" fmla="*/ 41 h 81"/>
                  <a:gd name="T42" fmla="*/ 46 w 53"/>
                  <a:gd name="T43" fmla="*/ 44 h 81"/>
                  <a:gd name="T44" fmla="*/ 46 w 53"/>
                  <a:gd name="T45" fmla="*/ 46 h 81"/>
                  <a:gd name="T46" fmla="*/ 46 w 53"/>
                  <a:gd name="T47" fmla="*/ 46 h 81"/>
                  <a:gd name="T48" fmla="*/ 42 w 53"/>
                  <a:gd name="T49" fmla="*/ 46 h 81"/>
                  <a:gd name="T50" fmla="*/ 42 w 53"/>
                  <a:gd name="T51" fmla="*/ 49 h 81"/>
                  <a:gd name="T52" fmla="*/ 42 w 53"/>
                  <a:gd name="T53" fmla="*/ 49 h 81"/>
                  <a:gd name="T54" fmla="*/ 41 w 53"/>
                  <a:gd name="T55" fmla="*/ 49 h 81"/>
                  <a:gd name="T56" fmla="*/ 39 w 53"/>
                  <a:gd name="T57" fmla="*/ 51 h 81"/>
                  <a:gd name="T58" fmla="*/ 39 w 53"/>
                  <a:gd name="T59" fmla="*/ 49 h 81"/>
                  <a:gd name="T60" fmla="*/ 39 w 53"/>
                  <a:gd name="T61" fmla="*/ 49 h 81"/>
                  <a:gd name="T62" fmla="*/ 41 w 53"/>
                  <a:gd name="T63" fmla="*/ 46 h 81"/>
                  <a:gd name="T64" fmla="*/ 41 w 53"/>
                  <a:gd name="T65" fmla="*/ 41 h 81"/>
                  <a:gd name="T66" fmla="*/ 41 w 53"/>
                  <a:gd name="T67" fmla="*/ 34 h 81"/>
                  <a:gd name="T68" fmla="*/ 44 w 53"/>
                  <a:gd name="T69" fmla="*/ 27 h 81"/>
                  <a:gd name="T70" fmla="*/ 29 w 53"/>
                  <a:gd name="T71" fmla="*/ 10 h 81"/>
                  <a:gd name="T72" fmla="*/ 31 w 53"/>
                  <a:gd name="T73" fmla="*/ 15 h 81"/>
                  <a:gd name="T74" fmla="*/ 37 w 53"/>
                  <a:gd name="T75" fmla="*/ 22 h 81"/>
                  <a:gd name="T76" fmla="*/ 41 w 53"/>
                  <a:gd name="T77" fmla="*/ 32 h 81"/>
                  <a:gd name="T78" fmla="*/ 39 w 53"/>
                  <a:gd name="T79" fmla="*/ 30 h 81"/>
                  <a:gd name="T80" fmla="*/ 37 w 53"/>
                  <a:gd name="T81" fmla="*/ 29 h 81"/>
                  <a:gd name="T82" fmla="*/ 34 w 53"/>
                  <a:gd name="T83" fmla="*/ 25 h 81"/>
                  <a:gd name="T84" fmla="*/ 32 w 53"/>
                  <a:gd name="T85" fmla="*/ 30 h 81"/>
                  <a:gd name="T86" fmla="*/ 31 w 53"/>
                  <a:gd name="T87" fmla="*/ 30 h 81"/>
                  <a:gd name="T88" fmla="*/ 29 w 53"/>
                  <a:gd name="T89" fmla="*/ 32 h 81"/>
                  <a:gd name="T90" fmla="*/ 31 w 53"/>
                  <a:gd name="T91" fmla="*/ 41 h 81"/>
                  <a:gd name="T92" fmla="*/ 34 w 53"/>
                  <a:gd name="T93" fmla="*/ 47 h 81"/>
                  <a:gd name="T94" fmla="*/ 36 w 53"/>
                  <a:gd name="T95" fmla="*/ 49 h 81"/>
                  <a:gd name="T96" fmla="*/ 34 w 53"/>
                  <a:gd name="T97" fmla="*/ 53 h 81"/>
                  <a:gd name="T98" fmla="*/ 34 w 53"/>
                  <a:gd name="T99" fmla="*/ 59 h 81"/>
                  <a:gd name="T100" fmla="*/ 22 w 53"/>
                  <a:gd name="T101" fmla="*/ 66 h 81"/>
                  <a:gd name="T102" fmla="*/ 12 w 53"/>
                  <a:gd name="T103" fmla="*/ 71 h 81"/>
                  <a:gd name="T104" fmla="*/ 14 w 53"/>
                  <a:gd name="T105" fmla="*/ 68 h 81"/>
                  <a:gd name="T106" fmla="*/ 12 w 53"/>
                  <a:gd name="T107" fmla="*/ 61 h 81"/>
                  <a:gd name="T108" fmla="*/ 8 w 53"/>
                  <a:gd name="T109" fmla="*/ 41 h 81"/>
                  <a:gd name="T110" fmla="*/ 3 w 53"/>
                  <a:gd name="T111" fmla="*/ 22 h 81"/>
                  <a:gd name="T112" fmla="*/ 14 w 53"/>
                  <a:gd name="T113" fmla="*/ 2 h 81"/>
                  <a:gd name="T114" fmla="*/ 20 w 53"/>
                  <a:gd name="T115" fmla="*/ 0 h 81"/>
                  <a:gd name="T116" fmla="*/ 27 w 53"/>
                  <a:gd name="T117" fmla="*/ 8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53" h="81">
                    <a:moveTo>
                      <a:pt x="34" y="81"/>
                    </a:moveTo>
                    <a:lnTo>
                      <a:pt x="32" y="81"/>
                    </a:lnTo>
                    <a:lnTo>
                      <a:pt x="32" y="81"/>
                    </a:lnTo>
                    <a:lnTo>
                      <a:pt x="31" y="81"/>
                    </a:lnTo>
                    <a:lnTo>
                      <a:pt x="31" y="81"/>
                    </a:lnTo>
                    <a:lnTo>
                      <a:pt x="31" y="80"/>
                    </a:lnTo>
                    <a:lnTo>
                      <a:pt x="31" y="78"/>
                    </a:lnTo>
                    <a:lnTo>
                      <a:pt x="32" y="78"/>
                    </a:lnTo>
                    <a:lnTo>
                      <a:pt x="32" y="76"/>
                    </a:lnTo>
                    <a:lnTo>
                      <a:pt x="32" y="76"/>
                    </a:lnTo>
                    <a:lnTo>
                      <a:pt x="32" y="75"/>
                    </a:lnTo>
                    <a:lnTo>
                      <a:pt x="32" y="75"/>
                    </a:lnTo>
                    <a:lnTo>
                      <a:pt x="32" y="75"/>
                    </a:lnTo>
                    <a:lnTo>
                      <a:pt x="32" y="75"/>
                    </a:lnTo>
                    <a:lnTo>
                      <a:pt x="34" y="76"/>
                    </a:lnTo>
                    <a:lnTo>
                      <a:pt x="34" y="76"/>
                    </a:lnTo>
                    <a:lnTo>
                      <a:pt x="32" y="78"/>
                    </a:lnTo>
                    <a:lnTo>
                      <a:pt x="34" y="78"/>
                    </a:lnTo>
                    <a:lnTo>
                      <a:pt x="34" y="80"/>
                    </a:lnTo>
                    <a:lnTo>
                      <a:pt x="34" y="80"/>
                    </a:lnTo>
                    <a:lnTo>
                      <a:pt x="36" y="80"/>
                    </a:lnTo>
                    <a:lnTo>
                      <a:pt x="36" y="80"/>
                    </a:lnTo>
                    <a:lnTo>
                      <a:pt x="36" y="81"/>
                    </a:lnTo>
                    <a:lnTo>
                      <a:pt x="34" y="81"/>
                    </a:lnTo>
                    <a:close/>
                    <a:moveTo>
                      <a:pt x="41" y="47"/>
                    </a:moveTo>
                    <a:lnTo>
                      <a:pt x="41" y="47"/>
                    </a:lnTo>
                    <a:lnTo>
                      <a:pt x="39" y="46"/>
                    </a:lnTo>
                    <a:lnTo>
                      <a:pt x="39" y="46"/>
                    </a:lnTo>
                    <a:lnTo>
                      <a:pt x="41" y="46"/>
                    </a:lnTo>
                    <a:lnTo>
                      <a:pt x="41" y="47"/>
                    </a:lnTo>
                    <a:close/>
                    <a:moveTo>
                      <a:pt x="37" y="51"/>
                    </a:moveTo>
                    <a:lnTo>
                      <a:pt x="37" y="51"/>
                    </a:lnTo>
                    <a:lnTo>
                      <a:pt x="37" y="51"/>
                    </a:lnTo>
                    <a:lnTo>
                      <a:pt x="36" y="47"/>
                    </a:lnTo>
                    <a:lnTo>
                      <a:pt x="37" y="47"/>
                    </a:lnTo>
                    <a:lnTo>
                      <a:pt x="37" y="46"/>
                    </a:lnTo>
                    <a:lnTo>
                      <a:pt x="36" y="46"/>
                    </a:lnTo>
                    <a:lnTo>
                      <a:pt x="36" y="44"/>
                    </a:lnTo>
                    <a:lnTo>
                      <a:pt x="36" y="41"/>
                    </a:lnTo>
                    <a:lnTo>
                      <a:pt x="36" y="41"/>
                    </a:lnTo>
                    <a:lnTo>
                      <a:pt x="36" y="39"/>
                    </a:lnTo>
                    <a:lnTo>
                      <a:pt x="36" y="39"/>
                    </a:lnTo>
                    <a:lnTo>
                      <a:pt x="36" y="39"/>
                    </a:lnTo>
                    <a:lnTo>
                      <a:pt x="37" y="41"/>
                    </a:lnTo>
                    <a:lnTo>
                      <a:pt x="37" y="46"/>
                    </a:lnTo>
                    <a:lnTo>
                      <a:pt x="39" y="47"/>
                    </a:lnTo>
                    <a:lnTo>
                      <a:pt x="37" y="49"/>
                    </a:lnTo>
                    <a:lnTo>
                      <a:pt x="37" y="49"/>
                    </a:lnTo>
                    <a:lnTo>
                      <a:pt x="37" y="51"/>
                    </a:lnTo>
                    <a:lnTo>
                      <a:pt x="37" y="51"/>
                    </a:lnTo>
                    <a:close/>
                    <a:moveTo>
                      <a:pt x="39" y="32"/>
                    </a:moveTo>
                    <a:lnTo>
                      <a:pt x="39" y="32"/>
                    </a:lnTo>
                    <a:lnTo>
                      <a:pt x="39" y="32"/>
                    </a:lnTo>
                    <a:lnTo>
                      <a:pt x="39" y="32"/>
                    </a:lnTo>
                    <a:lnTo>
                      <a:pt x="39" y="32"/>
                    </a:lnTo>
                    <a:lnTo>
                      <a:pt x="39" y="32"/>
                    </a:lnTo>
                    <a:lnTo>
                      <a:pt x="39" y="32"/>
                    </a:lnTo>
                    <a:close/>
                    <a:moveTo>
                      <a:pt x="39" y="37"/>
                    </a:moveTo>
                    <a:lnTo>
                      <a:pt x="39" y="39"/>
                    </a:lnTo>
                    <a:lnTo>
                      <a:pt x="37" y="39"/>
                    </a:lnTo>
                    <a:lnTo>
                      <a:pt x="37" y="37"/>
                    </a:lnTo>
                    <a:lnTo>
                      <a:pt x="37" y="37"/>
                    </a:lnTo>
                    <a:lnTo>
                      <a:pt x="37" y="36"/>
                    </a:lnTo>
                    <a:lnTo>
                      <a:pt x="37" y="36"/>
                    </a:lnTo>
                    <a:lnTo>
                      <a:pt x="37" y="36"/>
                    </a:lnTo>
                    <a:lnTo>
                      <a:pt x="37" y="34"/>
                    </a:lnTo>
                    <a:lnTo>
                      <a:pt x="37" y="34"/>
                    </a:lnTo>
                    <a:lnTo>
                      <a:pt x="36" y="34"/>
                    </a:lnTo>
                    <a:lnTo>
                      <a:pt x="34" y="32"/>
                    </a:lnTo>
                    <a:lnTo>
                      <a:pt x="34" y="32"/>
                    </a:lnTo>
                    <a:lnTo>
                      <a:pt x="34" y="30"/>
                    </a:lnTo>
                    <a:lnTo>
                      <a:pt x="36" y="32"/>
                    </a:lnTo>
                    <a:lnTo>
                      <a:pt x="36" y="32"/>
                    </a:lnTo>
                    <a:lnTo>
                      <a:pt x="36" y="32"/>
                    </a:lnTo>
                    <a:lnTo>
                      <a:pt x="36" y="32"/>
                    </a:lnTo>
                    <a:lnTo>
                      <a:pt x="36" y="34"/>
                    </a:lnTo>
                    <a:lnTo>
                      <a:pt x="37" y="34"/>
                    </a:lnTo>
                    <a:lnTo>
                      <a:pt x="37" y="34"/>
                    </a:lnTo>
                    <a:lnTo>
                      <a:pt x="39" y="34"/>
                    </a:lnTo>
                    <a:lnTo>
                      <a:pt x="39" y="36"/>
                    </a:lnTo>
                    <a:lnTo>
                      <a:pt x="39" y="36"/>
                    </a:lnTo>
                    <a:lnTo>
                      <a:pt x="39" y="37"/>
                    </a:lnTo>
                    <a:close/>
                    <a:moveTo>
                      <a:pt x="44" y="27"/>
                    </a:moveTo>
                    <a:lnTo>
                      <a:pt x="44" y="27"/>
                    </a:lnTo>
                    <a:lnTo>
                      <a:pt x="44" y="27"/>
                    </a:lnTo>
                    <a:lnTo>
                      <a:pt x="44" y="27"/>
                    </a:lnTo>
                    <a:lnTo>
                      <a:pt x="46" y="27"/>
                    </a:lnTo>
                    <a:lnTo>
                      <a:pt x="46" y="27"/>
                    </a:lnTo>
                    <a:lnTo>
                      <a:pt x="46" y="27"/>
                    </a:lnTo>
                    <a:lnTo>
                      <a:pt x="46" y="27"/>
                    </a:lnTo>
                    <a:lnTo>
                      <a:pt x="47" y="27"/>
                    </a:lnTo>
                    <a:lnTo>
                      <a:pt x="47" y="27"/>
                    </a:lnTo>
                    <a:lnTo>
                      <a:pt x="47" y="27"/>
                    </a:lnTo>
                    <a:lnTo>
                      <a:pt x="47" y="30"/>
                    </a:lnTo>
                    <a:lnTo>
                      <a:pt x="47" y="30"/>
                    </a:lnTo>
                    <a:lnTo>
                      <a:pt x="49" y="30"/>
                    </a:lnTo>
                    <a:lnTo>
                      <a:pt x="49" y="30"/>
                    </a:lnTo>
                    <a:lnTo>
                      <a:pt x="49" y="30"/>
                    </a:lnTo>
                    <a:lnTo>
                      <a:pt x="53" y="42"/>
                    </a:lnTo>
                    <a:lnTo>
                      <a:pt x="51" y="42"/>
                    </a:lnTo>
                    <a:lnTo>
                      <a:pt x="51" y="44"/>
                    </a:lnTo>
                    <a:lnTo>
                      <a:pt x="51" y="44"/>
                    </a:lnTo>
                    <a:lnTo>
                      <a:pt x="51" y="46"/>
                    </a:lnTo>
                    <a:lnTo>
                      <a:pt x="51" y="46"/>
                    </a:lnTo>
                    <a:lnTo>
                      <a:pt x="49" y="47"/>
                    </a:lnTo>
                    <a:lnTo>
                      <a:pt x="49" y="47"/>
                    </a:lnTo>
                    <a:lnTo>
                      <a:pt x="49" y="47"/>
                    </a:lnTo>
                    <a:lnTo>
                      <a:pt x="49" y="47"/>
                    </a:lnTo>
                    <a:lnTo>
                      <a:pt x="49" y="46"/>
                    </a:lnTo>
                    <a:lnTo>
                      <a:pt x="49" y="44"/>
                    </a:lnTo>
                    <a:lnTo>
                      <a:pt x="47" y="44"/>
                    </a:lnTo>
                    <a:lnTo>
                      <a:pt x="47" y="44"/>
                    </a:lnTo>
                    <a:lnTo>
                      <a:pt x="47" y="44"/>
                    </a:lnTo>
                    <a:lnTo>
                      <a:pt x="47" y="42"/>
                    </a:lnTo>
                    <a:lnTo>
                      <a:pt x="46" y="39"/>
                    </a:lnTo>
                    <a:lnTo>
                      <a:pt x="46" y="37"/>
                    </a:lnTo>
                    <a:lnTo>
                      <a:pt x="44" y="34"/>
                    </a:lnTo>
                    <a:lnTo>
                      <a:pt x="44" y="34"/>
                    </a:lnTo>
                    <a:lnTo>
                      <a:pt x="44" y="32"/>
                    </a:lnTo>
                    <a:lnTo>
                      <a:pt x="44" y="32"/>
                    </a:lnTo>
                    <a:lnTo>
                      <a:pt x="44" y="32"/>
                    </a:lnTo>
                    <a:lnTo>
                      <a:pt x="42" y="34"/>
                    </a:lnTo>
                    <a:lnTo>
                      <a:pt x="42" y="36"/>
                    </a:lnTo>
                    <a:lnTo>
                      <a:pt x="44" y="37"/>
                    </a:lnTo>
                    <a:lnTo>
                      <a:pt x="44" y="41"/>
                    </a:lnTo>
                    <a:lnTo>
                      <a:pt x="44" y="41"/>
                    </a:lnTo>
                    <a:lnTo>
                      <a:pt x="46" y="41"/>
                    </a:lnTo>
                    <a:lnTo>
                      <a:pt x="46" y="42"/>
                    </a:lnTo>
                    <a:lnTo>
                      <a:pt x="46" y="42"/>
                    </a:lnTo>
                    <a:lnTo>
                      <a:pt x="46" y="42"/>
                    </a:lnTo>
                    <a:lnTo>
                      <a:pt x="46" y="42"/>
                    </a:lnTo>
                    <a:lnTo>
                      <a:pt x="46" y="44"/>
                    </a:lnTo>
                    <a:lnTo>
                      <a:pt x="46" y="46"/>
                    </a:lnTo>
                    <a:lnTo>
                      <a:pt x="46" y="46"/>
                    </a:lnTo>
                    <a:lnTo>
                      <a:pt x="46" y="46"/>
                    </a:lnTo>
                    <a:lnTo>
                      <a:pt x="46" y="46"/>
                    </a:lnTo>
                    <a:lnTo>
                      <a:pt x="46" y="46"/>
                    </a:lnTo>
                    <a:lnTo>
                      <a:pt x="46" y="46"/>
                    </a:lnTo>
                    <a:lnTo>
                      <a:pt x="46" y="46"/>
                    </a:lnTo>
                    <a:lnTo>
                      <a:pt x="46" y="46"/>
                    </a:lnTo>
                    <a:lnTo>
                      <a:pt x="46" y="47"/>
                    </a:lnTo>
                    <a:lnTo>
                      <a:pt x="46" y="47"/>
                    </a:lnTo>
                    <a:lnTo>
                      <a:pt x="46" y="46"/>
                    </a:lnTo>
                    <a:lnTo>
                      <a:pt x="46" y="46"/>
                    </a:lnTo>
                    <a:lnTo>
                      <a:pt x="44" y="46"/>
                    </a:lnTo>
                    <a:lnTo>
                      <a:pt x="44" y="46"/>
                    </a:lnTo>
                    <a:lnTo>
                      <a:pt x="44" y="46"/>
                    </a:lnTo>
                    <a:lnTo>
                      <a:pt x="42" y="46"/>
                    </a:lnTo>
                    <a:lnTo>
                      <a:pt x="42" y="46"/>
                    </a:lnTo>
                    <a:lnTo>
                      <a:pt x="42" y="46"/>
                    </a:lnTo>
                    <a:lnTo>
                      <a:pt x="42" y="47"/>
                    </a:lnTo>
                    <a:lnTo>
                      <a:pt x="42" y="47"/>
                    </a:lnTo>
                    <a:lnTo>
                      <a:pt x="42" y="49"/>
                    </a:lnTo>
                    <a:lnTo>
                      <a:pt x="42" y="49"/>
                    </a:lnTo>
                    <a:lnTo>
                      <a:pt x="42" y="49"/>
                    </a:lnTo>
                    <a:lnTo>
                      <a:pt x="42" y="49"/>
                    </a:lnTo>
                    <a:lnTo>
                      <a:pt x="42" y="49"/>
                    </a:lnTo>
                    <a:lnTo>
                      <a:pt x="42" y="49"/>
                    </a:lnTo>
                    <a:lnTo>
                      <a:pt x="42" y="49"/>
                    </a:lnTo>
                    <a:lnTo>
                      <a:pt x="42" y="49"/>
                    </a:lnTo>
                    <a:lnTo>
                      <a:pt x="42" y="49"/>
                    </a:lnTo>
                    <a:lnTo>
                      <a:pt x="42" y="49"/>
                    </a:lnTo>
                    <a:lnTo>
                      <a:pt x="42" y="49"/>
                    </a:lnTo>
                    <a:lnTo>
                      <a:pt x="42" y="49"/>
                    </a:lnTo>
                    <a:lnTo>
                      <a:pt x="42" y="49"/>
                    </a:lnTo>
                    <a:lnTo>
                      <a:pt x="42" y="49"/>
                    </a:lnTo>
                    <a:lnTo>
                      <a:pt x="42" y="49"/>
                    </a:lnTo>
                    <a:lnTo>
                      <a:pt x="41" y="49"/>
                    </a:lnTo>
                    <a:lnTo>
                      <a:pt x="41" y="51"/>
                    </a:lnTo>
                    <a:lnTo>
                      <a:pt x="41" y="51"/>
                    </a:lnTo>
                    <a:lnTo>
                      <a:pt x="39" y="51"/>
                    </a:lnTo>
                    <a:lnTo>
                      <a:pt x="39" y="51"/>
                    </a:lnTo>
                    <a:lnTo>
                      <a:pt x="39" y="51"/>
                    </a:lnTo>
                    <a:lnTo>
                      <a:pt x="39" y="51"/>
                    </a:lnTo>
                    <a:lnTo>
                      <a:pt x="39" y="51"/>
                    </a:lnTo>
                    <a:lnTo>
                      <a:pt x="39" y="51"/>
                    </a:lnTo>
                    <a:lnTo>
                      <a:pt x="39" y="51"/>
                    </a:lnTo>
                    <a:lnTo>
                      <a:pt x="39" y="51"/>
                    </a:lnTo>
                    <a:lnTo>
                      <a:pt x="39" y="51"/>
                    </a:lnTo>
                    <a:lnTo>
                      <a:pt x="39" y="49"/>
                    </a:lnTo>
                    <a:lnTo>
                      <a:pt x="39" y="49"/>
                    </a:lnTo>
                    <a:lnTo>
                      <a:pt x="39" y="49"/>
                    </a:lnTo>
                    <a:lnTo>
                      <a:pt x="39" y="49"/>
                    </a:lnTo>
                    <a:lnTo>
                      <a:pt x="39" y="49"/>
                    </a:lnTo>
                    <a:lnTo>
                      <a:pt x="39" y="49"/>
                    </a:lnTo>
                    <a:lnTo>
                      <a:pt x="39" y="49"/>
                    </a:lnTo>
                    <a:lnTo>
                      <a:pt x="39" y="49"/>
                    </a:lnTo>
                    <a:lnTo>
                      <a:pt x="39" y="49"/>
                    </a:lnTo>
                    <a:lnTo>
                      <a:pt x="39" y="49"/>
                    </a:lnTo>
                    <a:lnTo>
                      <a:pt x="41" y="49"/>
                    </a:lnTo>
                    <a:lnTo>
                      <a:pt x="41" y="47"/>
                    </a:lnTo>
                    <a:lnTo>
                      <a:pt x="41" y="46"/>
                    </a:lnTo>
                    <a:lnTo>
                      <a:pt x="41" y="46"/>
                    </a:lnTo>
                    <a:lnTo>
                      <a:pt x="41" y="46"/>
                    </a:lnTo>
                    <a:lnTo>
                      <a:pt x="39" y="46"/>
                    </a:lnTo>
                    <a:lnTo>
                      <a:pt x="39" y="44"/>
                    </a:lnTo>
                    <a:lnTo>
                      <a:pt x="41" y="42"/>
                    </a:lnTo>
                    <a:lnTo>
                      <a:pt x="41" y="41"/>
                    </a:lnTo>
                    <a:lnTo>
                      <a:pt x="41" y="41"/>
                    </a:lnTo>
                    <a:lnTo>
                      <a:pt x="41" y="39"/>
                    </a:lnTo>
                    <a:lnTo>
                      <a:pt x="41" y="39"/>
                    </a:lnTo>
                    <a:lnTo>
                      <a:pt x="41" y="37"/>
                    </a:lnTo>
                    <a:lnTo>
                      <a:pt x="41" y="36"/>
                    </a:lnTo>
                    <a:lnTo>
                      <a:pt x="41" y="34"/>
                    </a:lnTo>
                    <a:lnTo>
                      <a:pt x="41" y="34"/>
                    </a:lnTo>
                    <a:lnTo>
                      <a:pt x="41" y="34"/>
                    </a:lnTo>
                    <a:lnTo>
                      <a:pt x="41" y="32"/>
                    </a:lnTo>
                    <a:lnTo>
                      <a:pt x="44" y="30"/>
                    </a:lnTo>
                    <a:lnTo>
                      <a:pt x="44" y="27"/>
                    </a:lnTo>
                    <a:lnTo>
                      <a:pt x="44" y="27"/>
                    </a:lnTo>
                    <a:close/>
                    <a:moveTo>
                      <a:pt x="27" y="8"/>
                    </a:moveTo>
                    <a:lnTo>
                      <a:pt x="27" y="10"/>
                    </a:lnTo>
                    <a:lnTo>
                      <a:pt x="27" y="10"/>
                    </a:lnTo>
                    <a:lnTo>
                      <a:pt x="27" y="10"/>
                    </a:lnTo>
                    <a:lnTo>
                      <a:pt x="29" y="10"/>
                    </a:lnTo>
                    <a:lnTo>
                      <a:pt x="29" y="10"/>
                    </a:lnTo>
                    <a:lnTo>
                      <a:pt x="29" y="10"/>
                    </a:lnTo>
                    <a:lnTo>
                      <a:pt x="29" y="10"/>
                    </a:lnTo>
                    <a:lnTo>
                      <a:pt x="29" y="10"/>
                    </a:lnTo>
                    <a:lnTo>
                      <a:pt x="31" y="10"/>
                    </a:lnTo>
                    <a:lnTo>
                      <a:pt x="31" y="10"/>
                    </a:lnTo>
                    <a:lnTo>
                      <a:pt x="31" y="15"/>
                    </a:lnTo>
                    <a:lnTo>
                      <a:pt x="31" y="15"/>
                    </a:lnTo>
                    <a:lnTo>
                      <a:pt x="32" y="19"/>
                    </a:lnTo>
                    <a:lnTo>
                      <a:pt x="34" y="20"/>
                    </a:lnTo>
                    <a:lnTo>
                      <a:pt x="34" y="20"/>
                    </a:lnTo>
                    <a:lnTo>
                      <a:pt x="34" y="20"/>
                    </a:lnTo>
                    <a:lnTo>
                      <a:pt x="37" y="22"/>
                    </a:lnTo>
                    <a:lnTo>
                      <a:pt x="41" y="25"/>
                    </a:lnTo>
                    <a:lnTo>
                      <a:pt x="41" y="25"/>
                    </a:lnTo>
                    <a:lnTo>
                      <a:pt x="41" y="27"/>
                    </a:lnTo>
                    <a:lnTo>
                      <a:pt x="41" y="27"/>
                    </a:lnTo>
                    <a:lnTo>
                      <a:pt x="41" y="29"/>
                    </a:lnTo>
                    <a:lnTo>
                      <a:pt x="41" y="32"/>
                    </a:lnTo>
                    <a:lnTo>
                      <a:pt x="41" y="32"/>
                    </a:lnTo>
                    <a:lnTo>
                      <a:pt x="39" y="30"/>
                    </a:lnTo>
                    <a:lnTo>
                      <a:pt x="39" y="30"/>
                    </a:lnTo>
                    <a:lnTo>
                      <a:pt x="39" y="29"/>
                    </a:lnTo>
                    <a:lnTo>
                      <a:pt x="39" y="29"/>
                    </a:lnTo>
                    <a:lnTo>
                      <a:pt x="39" y="30"/>
                    </a:lnTo>
                    <a:lnTo>
                      <a:pt x="37" y="32"/>
                    </a:lnTo>
                    <a:lnTo>
                      <a:pt x="37" y="32"/>
                    </a:lnTo>
                    <a:lnTo>
                      <a:pt x="37" y="30"/>
                    </a:lnTo>
                    <a:lnTo>
                      <a:pt x="37" y="29"/>
                    </a:lnTo>
                    <a:lnTo>
                      <a:pt x="37" y="29"/>
                    </a:lnTo>
                    <a:lnTo>
                      <a:pt x="37" y="29"/>
                    </a:lnTo>
                    <a:lnTo>
                      <a:pt x="37" y="29"/>
                    </a:lnTo>
                    <a:lnTo>
                      <a:pt x="37" y="27"/>
                    </a:lnTo>
                    <a:lnTo>
                      <a:pt x="36" y="25"/>
                    </a:lnTo>
                    <a:lnTo>
                      <a:pt x="36" y="25"/>
                    </a:lnTo>
                    <a:lnTo>
                      <a:pt x="34" y="25"/>
                    </a:lnTo>
                    <a:lnTo>
                      <a:pt x="34" y="25"/>
                    </a:lnTo>
                    <a:lnTo>
                      <a:pt x="32" y="25"/>
                    </a:lnTo>
                    <a:lnTo>
                      <a:pt x="32" y="25"/>
                    </a:lnTo>
                    <a:lnTo>
                      <a:pt x="32" y="27"/>
                    </a:lnTo>
                    <a:lnTo>
                      <a:pt x="32" y="29"/>
                    </a:lnTo>
                    <a:lnTo>
                      <a:pt x="32" y="30"/>
                    </a:lnTo>
                    <a:lnTo>
                      <a:pt x="32" y="30"/>
                    </a:lnTo>
                    <a:lnTo>
                      <a:pt x="32" y="30"/>
                    </a:lnTo>
                    <a:lnTo>
                      <a:pt x="32" y="30"/>
                    </a:lnTo>
                    <a:lnTo>
                      <a:pt x="32" y="30"/>
                    </a:lnTo>
                    <a:lnTo>
                      <a:pt x="32" y="30"/>
                    </a:lnTo>
                    <a:lnTo>
                      <a:pt x="32" y="30"/>
                    </a:lnTo>
                    <a:lnTo>
                      <a:pt x="31" y="30"/>
                    </a:lnTo>
                    <a:lnTo>
                      <a:pt x="29" y="30"/>
                    </a:lnTo>
                    <a:lnTo>
                      <a:pt x="29" y="30"/>
                    </a:lnTo>
                    <a:lnTo>
                      <a:pt x="29" y="30"/>
                    </a:lnTo>
                    <a:lnTo>
                      <a:pt x="29" y="30"/>
                    </a:lnTo>
                    <a:lnTo>
                      <a:pt x="29" y="30"/>
                    </a:lnTo>
                    <a:lnTo>
                      <a:pt x="29" y="32"/>
                    </a:lnTo>
                    <a:lnTo>
                      <a:pt x="31" y="32"/>
                    </a:lnTo>
                    <a:lnTo>
                      <a:pt x="31" y="32"/>
                    </a:lnTo>
                    <a:lnTo>
                      <a:pt x="31" y="32"/>
                    </a:lnTo>
                    <a:lnTo>
                      <a:pt x="31" y="32"/>
                    </a:lnTo>
                    <a:lnTo>
                      <a:pt x="34" y="39"/>
                    </a:lnTo>
                    <a:lnTo>
                      <a:pt x="31" y="41"/>
                    </a:lnTo>
                    <a:lnTo>
                      <a:pt x="32" y="42"/>
                    </a:lnTo>
                    <a:lnTo>
                      <a:pt x="34" y="44"/>
                    </a:lnTo>
                    <a:lnTo>
                      <a:pt x="34" y="44"/>
                    </a:lnTo>
                    <a:lnTo>
                      <a:pt x="34" y="46"/>
                    </a:lnTo>
                    <a:lnTo>
                      <a:pt x="34" y="46"/>
                    </a:lnTo>
                    <a:lnTo>
                      <a:pt x="34" y="47"/>
                    </a:lnTo>
                    <a:lnTo>
                      <a:pt x="34" y="49"/>
                    </a:lnTo>
                    <a:lnTo>
                      <a:pt x="36" y="49"/>
                    </a:lnTo>
                    <a:lnTo>
                      <a:pt x="36" y="49"/>
                    </a:lnTo>
                    <a:lnTo>
                      <a:pt x="36" y="49"/>
                    </a:lnTo>
                    <a:lnTo>
                      <a:pt x="36" y="49"/>
                    </a:lnTo>
                    <a:lnTo>
                      <a:pt x="36" y="49"/>
                    </a:lnTo>
                    <a:lnTo>
                      <a:pt x="34" y="51"/>
                    </a:lnTo>
                    <a:lnTo>
                      <a:pt x="34" y="51"/>
                    </a:lnTo>
                    <a:lnTo>
                      <a:pt x="36" y="51"/>
                    </a:lnTo>
                    <a:lnTo>
                      <a:pt x="36" y="51"/>
                    </a:lnTo>
                    <a:lnTo>
                      <a:pt x="36" y="53"/>
                    </a:lnTo>
                    <a:lnTo>
                      <a:pt x="34" y="53"/>
                    </a:lnTo>
                    <a:lnTo>
                      <a:pt x="34" y="53"/>
                    </a:lnTo>
                    <a:lnTo>
                      <a:pt x="34" y="53"/>
                    </a:lnTo>
                    <a:lnTo>
                      <a:pt x="34" y="54"/>
                    </a:lnTo>
                    <a:lnTo>
                      <a:pt x="34" y="56"/>
                    </a:lnTo>
                    <a:lnTo>
                      <a:pt x="34" y="58"/>
                    </a:lnTo>
                    <a:lnTo>
                      <a:pt x="34" y="59"/>
                    </a:lnTo>
                    <a:lnTo>
                      <a:pt x="32" y="59"/>
                    </a:lnTo>
                    <a:lnTo>
                      <a:pt x="31" y="59"/>
                    </a:lnTo>
                    <a:lnTo>
                      <a:pt x="29" y="61"/>
                    </a:lnTo>
                    <a:lnTo>
                      <a:pt x="25" y="63"/>
                    </a:lnTo>
                    <a:lnTo>
                      <a:pt x="22" y="66"/>
                    </a:lnTo>
                    <a:lnTo>
                      <a:pt x="22" y="66"/>
                    </a:lnTo>
                    <a:lnTo>
                      <a:pt x="20" y="68"/>
                    </a:lnTo>
                    <a:lnTo>
                      <a:pt x="20" y="68"/>
                    </a:lnTo>
                    <a:lnTo>
                      <a:pt x="17" y="68"/>
                    </a:lnTo>
                    <a:lnTo>
                      <a:pt x="17" y="69"/>
                    </a:lnTo>
                    <a:lnTo>
                      <a:pt x="14" y="71"/>
                    </a:lnTo>
                    <a:lnTo>
                      <a:pt x="12" y="71"/>
                    </a:lnTo>
                    <a:lnTo>
                      <a:pt x="12" y="71"/>
                    </a:lnTo>
                    <a:lnTo>
                      <a:pt x="12" y="71"/>
                    </a:lnTo>
                    <a:lnTo>
                      <a:pt x="12" y="69"/>
                    </a:lnTo>
                    <a:lnTo>
                      <a:pt x="14" y="69"/>
                    </a:lnTo>
                    <a:lnTo>
                      <a:pt x="14" y="68"/>
                    </a:lnTo>
                    <a:lnTo>
                      <a:pt x="14" y="68"/>
                    </a:lnTo>
                    <a:lnTo>
                      <a:pt x="12" y="66"/>
                    </a:lnTo>
                    <a:lnTo>
                      <a:pt x="12" y="64"/>
                    </a:lnTo>
                    <a:lnTo>
                      <a:pt x="12" y="63"/>
                    </a:lnTo>
                    <a:lnTo>
                      <a:pt x="10" y="63"/>
                    </a:lnTo>
                    <a:lnTo>
                      <a:pt x="10" y="63"/>
                    </a:lnTo>
                    <a:lnTo>
                      <a:pt x="12" y="61"/>
                    </a:lnTo>
                    <a:lnTo>
                      <a:pt x="12" y="61"/>
                    </a:lnTo>
                    <a:lnTo>
                      <a:pt x="14" y="61"/>
                    </a:lnTo>
                    <a:lnTo>
                      <a:pt x="14" y="61"/>
                    </a:lnTo>
                    <a:lnTo>
                      <a:pt x="10" y="44"/>
                    </a:lnTo>
                    <a:lnTo>
                      <a:pt x="10" y="44"/>
                    </a:lnTo>
                    <a:lnTo>
                      <a:pt x="8" y="41"/>
                    </a:lnTo>
                    <a:lnTo>
                      <a:pt x="7" y="32"/>
                    </a:lnTo>
                    <a:lnTo>
                      <a:pt x="7" y="32"/>
                    </a:lnTo>
                    <a:lnTo>
                      <a:pt x="5" y="25"/>
                    </a:lnTo>
                    <a:lnTo>
                      <a:pt x="5" y="25"/>
                    </a:lnTo>
                    <a:lnTo>
                      <a:pt x="3" y="22"/>
                    </a:lnTo>
                    <a:lnTo>
                      <a:pt x="3" y="22"/>
                    </a:lnTo>
                    <a:lnTo>
                      <a:pt x="2" y="17"/>
                    </a:lnTo>
                    <a:lnTo>
                      <a:pt x="2" y="14"/>
                    </a:lnTo>
                    <a:lnTo>
                      <a:pt x="0" y="7"/>
                    </a:lnTo>
                    <a:lnTo>
                      <a:pt x="12" y="3"/>
                    </a:lnTo>
                    <a:lnTo>
                      <a:pt x="12" y="3"/>
                    </a:lnTo>
                    <a:lnTo>
                      <a:pt x="14" y="2"/>
                    </a:lnTo>
                    <a:lnTo>
                      <a:pt x="15" y="2"/>
                    </a:lnTo>
                    <a:lnTo>
                      <a:pt x="15" y="2"/>
                    </a:lnTo>
                    <a:lnTo>
                      <a:pt x="17" y="2"/>
                    </a:lnTo>
                    <a:lnTo>
                      <a:pt x="17" y="2"/>
                    </a:lnTo>
                    <a:lnTo>
                      <a:pt x="17" y="2"/>
                    </a:lnTo>
                    <a:lnTo>
                      <a:pt x="20" y="0"/>
                    </a:lnTo>
                    <a:lnTo>
                      <a:pt x="24" y="0"/>
                    </a:lnTo>
                    <a:lnTo>
                      <a:pt x="25" y="2"/>
                    </a:lnTo>
                    <a:lnTo>
                      <a:pt x="25" y="3"/>
                    </a:lnTo>
                    <a:lnTo>
                      <a:pt x="25" y="3"/>
                    </a:lnTo>
                    <a:lnTo>
                      <a:pt x="27" y="8"/>
                    </a:lnTo>
                    <a:lnTo>
                      <a:pt x="27" y="8"/>
                    </a:lnTo>
                    <a:close/>
                  </a:path>
                </a:pathLst>
              </a:custGeom>
              <a:solidFill>
                <a:srgbClr val="A1C7FF"/>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74" name="Freeform 65"/>
              <p:cNvSpPr>
                <a:spLocks/>
              </p:cNvSpPr>
              <p:nvPr/>
            </p:nvSpPr>
            <p:spPr bwMode="auto">
              <a:xfrm>
                <a:off x="7618413" y="3633788"/>
                <a:ext cx="546100" cy="449263"/>
              </a:xfrm>
              <a:custGeom>
                <a:avLst/>
                <a:gdLst>
                  <a:gd name="T0" fmla="*/ 73 w 344"/>
                  <a:gd name="T1" fmla="*/ 6 h 283"/>
                  <a:gd name="T2" fmla="*/ 103 w 344"/>
                  <a:gd name="T3" fmla="*/ 3 h 283"/>
                  <a:gd name="T4" fmla="*/ 132 w 344"/>
                  <a:gd name="T5" fmla="*/ 1 h 283"/>
                  <a:gd name="T6" fmla="*/ 154 w 344"/>
                  <a:gd name="T7" fmla="*/ 3 h 283"/>
                  <a:gd name="T8" fmla="*/ 154 w 344"/>
                  <a:gd name="T9" fmla="*/ 8 h 283"/>
                  <a:gd name="T10" fmla="*/ 171 w 344"/>
                  <a:gd name="T11" fmla="*/ 13 h 283"/>
                  <a:gd name="T12" fmla="*/ 186 w 344"/>
                  <a:gd name="T13" fmla="*/ 25 h 283"/>
                  <a:gd name="T14" fmla="*/ 198 w 344"/>
                  <a:gd name="T15" fmla="*/ 23 h 283"/>
                  <a:gd name="T16" fmla="*/ 206 w 344"/>
                  <a:gd name="T17" fmla="*/ 22 h 283"/>
                  <a:gd name="T18" fmla="*/ 234 w 344"/>
                  <a:gd name="T19" fmla="*/ 18 h 283"/>
                  <a:gd name="T20" fmla="*/ 249 w 344"/>
                  <a:gd name="T21" fmla="*/ 15 h 283"/>
                  <a:gd name="T22" fmla="*/ 266 w 344"/>
                  <a:gd name="T23" fmla="*/ 27 h 283"/>
                  <a:gd name="T24" fmla="*/ 269 w 344"/>
                  <a:gd name="T25" fmla="*/ 28 h 283"/>
                  <a:gd name="T26" fmla="*/ 289 w 344"/>
                  <a:gd name="T27" fmla="*/ 47 h 283"/>
                  <a:gd name="T28" fmla="*/ 344 w 344"/>
                  <a:gd name="T29" fmla="*/ 88 h 283"/>
                  <a:gd name="T30" fmla="*/ 325 w 344"/>
                  <a:gd name="T31" fmla="*/ 106 h 283"/>
                  <a:gd name="T32" fmla="*/ 311 w 344"/>
                  <a:gd name="T33" fmla="*/ 132 h 283"/>
                  <a:gd name="T34" fmla="*/ 310 w 344"/>
                  <a:gd name="T35" fmla="*/ 152 h 283"/>
                  <a:gd name="T36" fmla="*/ 305 w 344"/>
                  <a:gd name="T37" fmla="*/ 166 h 283"/>
                  <a:gd name="T38" fmla="*/ 298 w 344"/>
                  <a:gd name="T39" fmla="*/ 177 h 283"/>
                  <a:gd name="T40" fmla="*/ 289 w 344"/>
                  <a:gd name="T41" fmla="*/ 176 h 283"/>
                  <a:gd name="T42" fmla="*/ 284 w 344"/>
                  <a:gd name="T43" fmla="*/ 184 h 283"/>
                  <a:gd name="T44" fmla="*/ 288 w 344"/>
                  <a:gd name="T45" fmla="*/ 186 h 283"/>
                  <a:gd name="T46" fmla="*/ 279 w 344"/>
                  <a:gd name="T47" fmla="*/ 196 h 283"/>
                  <a:gd name="T48" fmla="*/ 269 w 344"/>
                  <a:gd name="T49" fmla="*/ 205 h 283"/>
                  <a:gd name="T50" fmla="*/ 267 w 344"/>
                  <a:gd name="T51" fmla="*/ 213 h 283"/>
                  <a:gd name="T52" fmla="*/ 261 w 344"/>
                  <a:gd name="T53" fmla="*/ 220 h 283"/>
                  <a:gd name="T54" fmla="*/ 251 w 344"/>
                  <a:gd name="T55" fmla="*/ 227 h 283"/>
                  <a:gd name="T56" fmla="*/ 240 w 344"/>
                  <a:gd name="T57" fmla="*/ 235 h 283"/>
                  <a:gd name="T58" fmla="*/ 235 w 344"/>
                  <a:gd name="T59" fmla="*/ 237 h 283"/>
                  <a:gd name="T60" fmla="*/ 230 w 344"/>
                  <a:gd name="T61" fmla="*/ 237 h 283"/>
                  <a:gd name="T62" fmla="*/ 235 w 344"/>
                  <a:gd name="T63" fmla="*/ 244 h 283"/>
                  <a:gd name="T64" fmla="*/ 230 w 344"/>
                  <a:gd name="T65" fmla="*/ 254 h 283"/>
                  <a:gd name="T66" fmla="*/ 222 w 344"/>
                  <a:gd name="T67" fmla="*/ 260 h 283"/>
                  <a:gd name="T68" fmla="*/ 212 w 344"/>
                  <a:gd name="T69" fmla="*/ 276 h 283"/>
                  <a:gd name="T70" fmla="*/ 208 w 344"/>
                  <a:gd name="T71" fmla="*/ 283 h 283"/>
                  <a:gd name="T72" fmla="*/ 190 w 344"/>
                  <a:gd name="T73" fmla="*/ 274 h 283"/>
                  <a:gd name="T74" fmla="*/ 184 w 344"/>
                  <a:gd name="T75" fmla="*/ 255 h 283"/>
                  <a:gd name="T76" fmla="*/ 166 w 344"/>
                  <a:gd name="T77" fmla="*/ 237 h 283"/>
                  <a:gd name="T78" fmla="*/ 162 w 344"/>
                  <a:gd name="T79" fmla="*/ 223 h 283"/>
                  <a:gd name="T80" fmla="*/ 147 w 344"/>
                  <a:gd name="T81" fmla="*/ 198 h 283"/>
                  <a:gd name="T82" fmla="*/ 118 w 344"/>
                  <a:gd name="T83" fmla="*/ 176 h 283"/>
                  <a:gd name="T84" fmla="*/ 107 w 344"/>
                  <a:gd name="T85" fmla="*/ 157 h 283"/>
                  <a:gd name="T86" fmla="*/ 100 w 344"/>
                  <a:gd name="T87" fmla="*/ 154 h 283"/>
                  <a:gd name="T88" fmla="*/ 76 w 344"/>
                  <a:gd name="T89" fmla="*/ 132 h 283"/>
                  <a:gd name="T90" fmla="*/ 57 w 344"/>
                  <a:gd name="T91" fmla="*/ 113 h 283"/>
                  <a:gd name="T92" fmla="*/ 54 w 344"/>
                  <a:gd name="T93" fmla="*/ 110 h 283"/>
                  <a:gd name="T94" fmla="*/ 49 w 344"/>
                  <a:gd name="T95" fmla="*/ 101 h 283"/>
                  <a:gd name="T96" fmla="*/ 35 w 344"/>
                  <a:gd name="T97" fmla="*/ 79 h 283"/>
                  <a:gd name="T98" fmla="*/ 27 w 344"/>
                  <a:gd name="T99" fmla="*/ 81 h 283"/>
                  <a:gd name="T100" fmla="*/ 13 w 344"/>
                  <a:gd name="T101" fmla="*/ 71 h 283"/>
                  <a:gd name="T102" fmla="*/ 0 w 344"/>
                  <a:gd name="T103" fmla="*/ 64 h 283"/>
                  <a:gd name="T104" fmla="*/ 3 w 344"/>
                  <a:gd name="T105" fmla="*/ 52 h 283"/>
                  <a:gd name="T106" fmla="*/ 35 w 344"/>
                  <a:gd name="T107" fmla="*/ 23 h 283"/>
                  <a:gd name="T108" fmla="*/ 40 w 344"/>
                  <a:gd name="T109" fmla="*/ 18 h 283"/>
                  <a:gd name="T110" fmla="*/ 52 w 344"/>
                  <a:gd name="T111" fmla="*/ 13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44" h="283">
                    <a:moveTo>
                      <a:pt x="62" y="6"/>
                    </a:moveTo>
                    <a:lnTo>
                      <a:pt x="66" y="6"/>
                    </a:lnTo>
                    <a:lnTo>
                      <a:pt x="69" y="6"/>
                    </a:lnTo>
                    <a:lnTo>
                      <a:pt x="71" y="6"/>
                    </a:lnTo>
                    <a:lnTo>
                      <a:pt x="71" y="6"/>
                    </a:lnTo>
                    <a:lnTo>
                      <a:pt x="71" y="6"/>
                    </a:lnTo>
                    <a:lnTo>
                      <a:pt x="73" y="6"/>
                    </a:lnTo>
                    <a:lnTo>
                      <a:pt x="74" y="6"/>
                    </a:lnTo>
                    <a:lnTo>
                      <a:pt x="74" y="6"/>
                    </a:lnTo>
                    <a:lnTo>
                      <a:pt x="74" y="6"/>
                    </a:lnTo>
                    <a:lnTo>
                      <a:pt x="88" y="5"/>
                    </a:lnTo>
                    <a:lnTo>
                      <a:pt x="95" y="5"/>
                    </a:lnTo>
                    <a:lnTo>
                      <a:pt x="96" y="5"/>
                    </a:lnTo>
                    <a:lnTo>
                      <a:pt x="103" y="3"/>
                    </a:lnTo>
                    <a:lnTo>
                      <a:pt x="122" y="1"/>
                    </a:lnTo>
                    <a:lnTo>
                      <a:pt x="122" y="1"/>
                    </a:lnTo>
                    <a:lnTo>
                      <a:pt x="123" y="1"/>
                    </a:lnTo>
                    <a:lnTo>
                      <a:pt x="123" y="1"/>
                    </a:lnTo>
                    <a:lnTo>
                      <a:pt x="130" y="1"/>
                    </a:lnTo>
                    <a:lnTo>
                      <a:pt x="130" y="1"/>
                    </a:lnTo>
                    <a:lnTo>
                      <a:pt x="132" y="1"/>
                    </a:lnTo>
                    <a:lnTo>
                      <a:pt x="137" y="0"/>
                    </a:lnTo>
                    <a:lnTo>
                      <a:pt x="139" y="0"/>
                    </a:lnTo>
                    <a:lnTo>
                      <a:pt x="139" y="0"/>
                    </a:lnTo>
                    <a:lnTo>
                      <a:pt x="149" y="0"/>
                    </a:lnTo>
                    <a:lnTo>
                      <a:pt x="152" y="0"/>
                    </a:lnTo>
                    <a:lnTo>
                      <a:pt x="152" y="0"/>
                    </a:lnTo>
                    <a:lnTo>
                      <a:pt x="154" y="3"/>
                    </a:lnTo>
                    <a:lnTo>
                      <a:pt x="154" y="3"/>
                    </a:lnTo>
                    <a:lnTo>
                      <a:pt x="152" y="3"/>
                    </a:lnTo>
                    <a:lnTo>
                      <a:pt x="152" y="3"/>
                    </a:lnTo>
                    <a:lnTo>
                      <a:pt x="152" y="5"/>
                    </a:lnTo>
                    <a:lnTo>
                      <a:pt x="152" y="6"/>
                    </a:lnTo>
                    <a:lnTo>
                      <a:pt x="152" y="6"/>
                    </a:lnTo>
                    <a:lnTo>
                      <a:pt x="154" y="8"/>
                    </a:lnTo>
                    <a:lnTo>
                      <a:pt x="159" y="3"/>
                    </a:lnTo>
                    <a:lnTo>
                      <a:pt x="161" y="1"/>
                    </a:lnTo>
                    <a:lnTo>
                      <a:pt x="162" y="5"/>
                    </a:lnTo>
                    <a:lnTo>
                      <a:pt x="162" y="5"/>
                    </a:lnTo>
                    <a:lnTo>
                      <a:pt x="168" y="10"/>
                    </a:lnTo>
                    <a:lnTo>
                      <a:pt x="171" y="13"/>
                    </a:lnTo>
                    <a:lnTo>
                      <a:pt x="171" y="13"/>
                    </a:lnTo>
                    <a:lnTo>
                      <a:pt x="173" y="15"/>
                    </a:lnTo>
                    <a:lnTo>
                      <a:pt x="174" y="27"/>
                    </a:lnTo>
                    <a:lnTo>
                      <a:pt x="174" y="27"/>
                    </a:lnTo>
                    <a:lnTo>
                      <a:pt x="176" y="27"/>
                    </a:lnTo>
                    <a:lnTo>
                      <a:pt x="184" y="25"/>
                    </a:lnTo>
                    <a:lnTo>
                      <a:pt x="184" y="25"/>
                    </a:lnTo>
                    <a:lnTo>
                      <a:pt x="186" y="25"/>
                    </a:lnTo>
                    <a:lnTo>
                      <a:pt x="186" y="25"/>
                    </a:lnTo>
                    <a:lnTo>
                      <a:pt x="186" y="25"/>
                    </a:lnTo>
                    <a:lnTo>
                      <a:pt x="190" y="23"/>
                    </a:lnTo>
                    <a:lnTo>
                      <a:pt x="190" y="23"/>
                    </a:lnTo>
                    <a:lnTo>
                      <a:pt x="195" y="23"/>
                    </a:lnTo>
                    <a:lnTo>
                      <a:pt x="198" y="23"/>
                    </a:lnTo>
                    <a:lnTo>
                      <a:pt x="198" y="23"/>
                    </a:lnTo>
                    <a:lnTo>
                      <a:pt x="198" y="23"/>
                    </a:lnTo>
                    <a:lnTo>
                      <a:pt x="200" y="23"/>
                    </a:lnTo>
                    <a:lnTo>
                      <a:pt x="200" y="23"/>
                    </a:lnTo>
                    <a:lnTo>
                      <a:pt x="200" y="23"/>
                    </a:lnTo>
                    <a:lnTo>
                      <a:pt x="200" y="23"/>
                    </a:lnTo>
                    <a:lnTo>
                      <a:pt x="201" y="22"/>
                    </a:lnTo>
                    <a:lnTo>
                      <a:pt x="206" y="22"/>
                    </a:lnTo>
                    <a:lnTo>
                      <a:pt x="222" y="20"/>
                    </a:lnTo>
                    <a:lnTo>
                      <a:pt x="222" y="20"/>
                    </a:lnTo>
                    <a:lnTo>
                      <a:pt x="223" y="20"/>
                    </a:lnTo>
                    <a:lnTo>
                      <a:pt x="223" y="20"/>
                    </a:lnTo>
                    <a:lnTo>
                      <a:pt x="225" y="18"/>
                    </a:lnTo>
                    <a:lnTo>
                      <a:pt x="227" y="18"/>
                    </a:lnTo>
                    <a:lnTo>
                      <a:pt x="234" y="18"/>
                    </a:lnTo>
                    <a:lnTo>
                      <a:pt x="244" y="17"/>
                    </a:lnTo>
                    <a:lnTo>
                      <a:pt x="244" y="17"/>
                    </a:lnTo>
                    <a:lnTo>
                      <a:pt x="245" y="17"/>
                    </a:lnTo>
                    <a:lnTo>
                      <a:pt x="245" y="17"/>
                    </a:lnTo>
                    <a:lnTo>
                      <a:pt x="249" y="15"/>
                    </a:lnTo>
                    <a:lnTo>
                      <a:pt x="249" y="15"/>
                    </a:lnTo>
                    <a:lnTo>
                      <a:pt x="249" y="15"/>
                    </a:lnTo>
                    <a:lnTo>
                      <a:pt x="254" y="18"/>
                    </a:lnTo>
                    <a:lnTo>
                      <a:pt x="254" y="18"/>
                    </a:lnTo>
                    <a:lnTo>
                      <a:pt x="259" y="22"/>
                    </a:lnTo>
                    <a:lnTo>
                      <a:pt x="261" y="23"/>
                    </a:lnTo>
                    <a:lnTo>
                      <a:pt x="262" y="25"/>
                    </a:lnTo>
                    <a:lnTo>
                      <a:pt x="264" y="25"/>
                    </a:lnTo>
                    <a:lnTo>
                      <a:pt x="266" y="27"/>
                    </a:lnTo>
                    <a:lnTo>
                      <a:pt x="266" y="27"/>
                    </a:lnTo>
                    <a:lnTo>
                      <a:pt x="267" y="28"/>
                    </a:lnTo>
                    <a:lnTo>
                      <a:pt x="267" y="28"/>
                    </a:lnTo>
                    <a:lnTo>
                      <a:pt x="267" y="28"/>
                    </a:lnTo>
                    <a:lnTo>
                      <a:pt x="267" y="28"/>
                    </a:lnTo>
                    <a:lnTo>
                      <a:pt x="267" y="28"/>
                    </a:lnTo>
                    <a:lnTo>
                      <a:pt x="269" y="28"/>
                    </a:lnTo>
                    <a:lnTo>
                      <a:pt x="276" y="35"/>
                    </a:lnTo>
                    <a:lnTo>
                      <a:pt x="279" y="37"/>
                    </a:lnTo>
                    <a:lnTo>
                      <a:pt x="279" y="37"/>
                    </a:lnTo>
                    <a:lnTo>
                      <a:pt x="279" y="37"/>
                    </a:lnTo>
                    <a:lnTo>
                      <a:pt x="289" y="45"/>
                    </a:lnTo>
                    <a:lnTo>
                      <a:pt x="289" y="47"/>
                    </a:lnTo>
                    <a:lnTo>
                      <a:pt x="289" y="47"/>
                    </a:lnTo>
                    <a:lnTo>
                      <a:pt x="293" y="49"/>
                    </a:lnTo>
                    <a:lnTo>
                      <a:pt x="295" y="49"/>
                    </a:lnTo>
                    <a:lnTo>
                      <a:pt x="300" y="54"/>
                    </a:lnTo>
                    <a:lnTo>
                      <a:pt x="330" y="78"/>
                    </a:lnTo>
                    <a:lnTo>
                      <a:pt x="330" y="78"/>
                    </a:lnTo>
                    <a:lnTo>
                      <a:pt x="335" y="81"/>
                    </a:lnTo>
                    <a:lnTo>
                      <a:pt x="344" y="88"/>
                    </a:lnTo>
                    <a:lnTo>
                      <a:pt x="344" y="89"/>
                    </a:lnTo>
                    <a:lnTo>
                      <a:pt x="340" y="89"/>
                    </a:lnTo>
                    <a:lnTo>
                      <a:pt x="335" y="93"/>
                    </a:lnTo>
                    <a:lnTo>
                      <a:pt x="334" y="94"/>
                    </a:lnTo>
                    <a:lnTo>
                      <a:pt x="330" y="100"/>
                    </a:lnTo>
                    <a:lnTo>
                      <a:pt x="327" y="101"/>
                    </a:lnTo>
                    <a:lnTo>
                      <a:pt x="325" y="106"/>
                    </a:lnTo>
                    <a:lnTo>
                      <a:pt x="320" y="113"/>
                    </a:lnTo>
                    <a:lnTo>
                      <a:pt x="317" y="120"/>
                    </a:lnTo>
                    <a:lnTo>
                      <a:pt x="317" y="120"/>
                    </a:lnTo>
                    <a:lnTo>
                      <a:pt x="315" y="123"/>
                    </a:lnTo>
                    <a:lnTo>
                      <a:pt x="315" y="125"/>
                    </a:lnTo>
                    <a:lnTo>
                      <a:pt x="313" y="128"/>
                    </a:lnTo>
                    <a:lnTo>
                      <a:pt x="311" y="132"/>
                    </a:lnTo>
                    <a:lnTo>
                      <a:pt x="310" y="137"/>
                    </a:lnTo>
                    <a:lnTo>
                      <a:pt x="310" y="139"/>
                    </a:lnTo>
                    <a:lnTo>
                      <a:pt x="310" y="142"/>
                    </a:lnTo>
                    <a:lnTo>
                      <a:pt x="310" y="144"/>
                    </a:lnTo>
                    <a:lnTo>
                      <a:pt x="310" y="144"/>
                    </a:lnTo>
                    <a:lnTo>
                      <a:pt x="310" y="150"/>
                    </a:lnTo>
                    <a:lnTo>
                      <a:pt x="310" y="152"/>
                    </a:lnTo>
                    <a:lnTo>
                      <a:pt x="311" y="155"/>
                    </a:lnTo>
                    <a:lnTo>
                      <a:pt x="310" y="159"/>
                    </a:lnTo>
                    <a:lnTo>
                      <a:pt x="310" y="159"/>
                    </a:lnTo>
                    <a:lnTo>
                      <a:pt x="308" y="161"/>
                    </a:lnTo>
                    <a:lnTo>
                      <a:pt x="308" y="162"/>
                    </a:lnTo>
                    <a:lnTo>
                      <a:pt x="306" y="164"/>
                    </a:lnTo>
                    <a:lnTo>
                      <a:pt x="305" y="166"/>
                    </a:lnTo>
                    <a:lnTo>
                      <a:pt x="305" y="166"/>
                    </a:lnTo>
                    <a:lnTo>
                      <a:pt x="301" y="167"/>
                    </a:lnTo>
                    <a:lnTo>
                      <a:pt x="301" y="169"/>
                    </a:lnTo>
                    <a:lnTo>
                      <a:pt x="301" y="171"/>
                    </a:lnTo>
                    <a:lnTo>
                      <a:pt x="301" y="172"/>
                    </a:lnTo>
                    <a:lnTo>
                      <a:pt x="301" y="176"/>
                    </a:lnTo>
                    <a:lnTo>
                      <a:pt x="298" y="177"/>
                    </a:lnTo>
                    <a:lnTo>
                      <a:pt x="298" y="176"/>
                    </a:lnTo>
                    <a:lnTo>
                      <a:pt x="296" y="176"/>
                    </a:lnTo>
                    <a:lnTo>
                      <a:pt x="295" y="177"/>
                    </a:lnTo>
                    <a:lnTo>
                      <a:pt x="293" y="177"/>
                    </a:lnTo>
                    <a:lnTo>
                      <a:pt x="293" y="176"/>
                    </a:lnTo>
                    <a:lnTo>
                      <a:pt x="291" y="176"/>
                    </a:lnTo>
                    <a:lnTo>
                      <a:pt x="289" y="176"/>
                    </a:lnTo>
                    <a:lnTo>
                      <a:pt x="288" y="177"/>
                    </a:lnTo>
                    <a:lnTo>
                      <a:pt x="286" y="179"/>
                    </a:lnTo>
                    <a:lnTo>
                      <a:pt x="286" y="181"/>
                    </a:lnTo>
                    <a:lnTo>
                      <a:pt x="284" y="181"/>
                    </a:lnTo>
                    <a:lnTo>
                      <a:pt x="284" y="183"/>
                    </a:lnTo>
                    <a:lnTo>
                      <a:pt x="284" y="184"/>
                    </a:lnTo>
                    <a:lnTo>
                      <a:pt x="284" y="184"/>
                    </a:lnTo>
                    <a:lnTo>
                      <a:pt x="284" y="186"/>
                    </a:lnTo>
                    <a:lnTo>
                      <a:pt x="286" y="186"/>
                    </a:lnTo>
                    <a:lnTo>
                      <a:pt x="286" y="186"/>
                    </a:lnTo>
                    <a:lnTo>
                      <a:pt x="286" y="186"/>
                    </a:lnTo>
                    <a:lnTo>
                      <a:pt x="288" y="186"/>
                    </a:lnTo>
                    <a:lnTo>
                      <a:pt x="288" y="186"/>
                    </a:lnTo>
                    <a:lnTo>
                      <a:pt x="288" y="186"/>
                    </a:lnTo>
                    <a:lnTo>
                      <a:pt x="288" y="188"/>
                    </a:lnTo>
                    <a:lnTo>
                      <a:pt x="284" y="189"/>
                    </a:lnTo>
                    <a:lnTo>
                      <a:pt x="283" y="191"/>
                    </a:lnTo>
                    <a:lnTo>
                      <a:pt x="281" y="194"/>
                    </a:lnTo>
                    <a:lnTo>
                      <a:pt x="279" y="196"/>
                    </a:lnTo>
                    <a:lnTo>
                      <a:pt x="279" y="196"/>
                    </a:lnTo>
                    <a:lnTo>
                      <a:pt x="279" y="196"/>
                    </a:lnTo>
                    <a:lnTo>
                      <a:pt x="279" y="198"/>
                    </a:lnTo>
                    <a:lnTo>
                      <a:pt x="279" y="200"/>
                    </a:lnTo>
                    <a:lnTo>
                      <a:pt x="273" y="203"/>
                    </a:lnTo>
                    <a:lnTo>
                      <a:pt x="273" y="203"/>
                    </a:lnTo>
                    <a:lnTo>
                      <a:pt x="271" y="205"/>
                    </a:lnTo>
                    <a:lnTo>
                      <a:pt x="271" y="205"/>
                    </a:lnTo>
                    <a:lnTo>
                      <a:pt x="269" y="205"/>
                    </a:lnTo>
                    <a:lnTo>
                      <a:pt x="269" y="205"/>
                    </a:lnTo>
                    <a:lnTo>
                      <a:pt x="269" y="206"/>
                    </a:lnTo>
                    <a:lnTo>
                      <a:pt x="269" y="206"/>
                    </a:lnTo>
                    <a:lnTo>
                      <a:pt x="269" y="208"/>
                    </a:lnTo>
                    <a:lnTo>
                      <a:pt x="269" y="211"/>
                    </a:lnTo>
                    <a:lnTo>
                      <a:pt x="269" y="211"/>
                    </a:lnTo>
                    <a:lnTo>
                      <a:pt x="267" y="213"/>
                    </a:lnTo>
                    <a:lnTo>
                      <a:pt x="264" y="216"/>
                    </a:lnTo>
                    <a:lnTo>
                      <a:pt x="264" y="216"/>
                    </a:lnTo>
                    <a:lnTo>
                      <a:pt x="264" y="218"/>
                    </a:lnTo>
                    <a:lnTo>
                      <a:pt x="262" y="220"/>
                    </a:lnTo>
                    <a:lnTo>
                      <a:pt x="262" y="220"/>
                    </a:lnTo>
                    <a:lnTo>
                      <a:pt x="262" y="220"/>
                    </a:lnTo>
                    <a:lnTo>
                      <a:pt x="261" y="220"/>
                    </a:lnTo>
                    <a:lnTo>
                      <a:pt x="257" y="222"/>
                    </a:lnTo>
                    <a:lnTo>
                      <a:pt x="254" y="223"/>
                    </a:lnTo>
                    <a:lnTo>
                      <a:pt x="252" y="225"/>
                    </a:lnTo>
                    <a:lnTo>
                      <a:pt x="252" y="227"/>
                    </a:lnTo>
                    <a:lnTo>
                      <a:pt x="252" y="228"/>
                    </a:lnTo>
                    <a:lnTo>
                      <a:pt x="251" y="227"/>
                    </a:lnTo>
                    <a:lnTo>
                      <a:pt x="251" y="227"/>
                    </a:lnTo>
                    <a:lnTo>
                      <a:pt x="249" y="227"/>
                    </a:lnTo>
                    <a:lnTo>
                      <a:pt x="247" y="230"/>
                    </a:lnTo>
                    <a:lnTo>
                      <a:pt x="247" y="230"/>
                    </a:lnTo>
                    <a:lnTo>
                      <a:pt x="244" y="232"/>
                    </a:lnTo>
                    <a:lnTo>
                      <a:pt x="242" y="235"/>
                    </a:lnTo>
                    <a:lnTo>
                      <a:pt x="240" y="235"/>
                    </a:lnTo>
                    <a:lnTo>
                      <a:pt x="240" y="235"/>
                    </a:lnTo>
                    <a:lnTo>
                      <a:pt x="239" y="235"/>
                    </a:lnTo>
                    <a:lnTo>
                      <a:pt x="237" y="235"/>
                    </a:lnTo>
                    <a:lnTo>
                      <a:pt x="237" y="237"/>
                    </a:lnTo>
                    <a:lnTo>
                      <a:pt x="237" y="237"/>
                    </a:lnTo>
                    <a:lnTo>
                      <a:pt x="235" y="237"/>
                    </a:lnTo>
                    <a:lnTo>
                      <a:pt x="235" y="237"/>
                    </a:lnTo>
                    <a:lnTo>
                      <a:pt x="235" y="237"/>
                    </a:lnTo>
                    <a:lnTo>
                      <a:pt x="235" y="235"/>
                    </a:lnTo>
                    <a:lnTo>
                      <a:pt x="235" y="235"/>
                    </a:lnTo>
                    <a:lnTo>
                      <a:pt x="234" y="235"/>
                    </a:lnTo>
                    <a:lnTo>
                      <a:pt x="232" y="235"/>
                    </a:lnTo>
                    <a:lnTo>
                      <a:pt x="232" y="235"/>
                    </a:lnTo>
                    <a:lnTo>
                      <a:pt x="232" y="235"/>
                    </a:lnTo>
                    <a:lnTo>
                      <a:pt x="230" y="237"/>
                    </a:lnTo>
                    <a:lnTo>
                      <a:pt x="230" y="238"/>
                    </a:lnTo>
                    <a:lnTo>
                      <a:pt x="230" y="238"/>
                    </a:lnTo>
                    <a:lnTo>
                      <a:pt x="232" y="240"/>
                    </a:lnTo>
                    <a:lnTo>
                      <a:pt x="232" y="242"/>
                    </a:lnTo>
                    <a:lnTo>
                      <a:pt x="234" y="242"/>
                    </a:lnTo>
                    <a:lnTo>
                      <a:pt x="235" y="244"/>
                    </a:lnTo>
                    <a:lnTo>
                      <a:pt x="235" y="244"/>
                    </a:lnTo>
                    <a:lnTo>
                      <a:pt x="235" y="245"/>
                    </a:lnTo>
                    <a:lnTo>
                      <a:pt x="235" y="247"/>
                    </a:lnTo>
                    <a:lnTo>
                      <a:pt x="235" y="249"/>
                    </a:lnTo>
                    <a:lnTo>
                      <a:pt x="235" y="250"/>
                    </a:lnTo>
                    <a:lnTo>
                      <a:pt x="235" y="252"/>
                    </a:lnTo>
                    <a:lnTo>
                      <a:pt x="234" y="252"/>
                    </a:lnTo>
                    <a:lnTo>
                      <a:pt x="230" y="254"/>
                    </a:lnTo>
                    <a:lnTo>
                      <a:pt x="230" y="255"/>
                    </a:lnTo>
                    <a:lnTo>
                      <a:pt x="228" y="257"/>
                    </a:lnTo>
                    <a:lnTo>
                      <a:pt x="227" y="257"/>
                    </a:lnTo>
                    <a:lnTo>
                      <a:pt x="225" y="257"/>
                    </a:lnTo>
                    <a:lnTo>
                      <a:pt x="225" y="259"/>
                    </a:lnTo>
                    <a:lnTo>
                      <a:pt x="223" y="260"/>
                    </a:lnTo>
                    <a:lnTo>
                      <a:pt x="222" y="260"/>
                    </a:lnTo>
                    <a:lnTo>
                      <a:pt x="222" y="264"/>
                    </a:lnTo>
                    <a:lnTo>
                      <a:pt x="220" y="266"/>
                    </a:lnTo>
                    <a:lnTo>
                      <a:pt x="218" y="269"/>
                    </a:lnTo>
                    <a:lnTo>
                      <a:pt x="217" y="272"/>
                    </a:lnTo>
                    <a:lnTo>
                      <a:pt x="215" y="274"/>
                    </a:lnTo>
                    <a:lnTo>
                      <a:pt x="213" y="276"/>
                    </a:lnTo>
                    <a:lnTo>
                      <a:pt x="212" y="276"/>
                    </a:lnTo>
                    <a:lnTo>
                      <a:pt x="212" y="276"/>
                    </a:lnTo>
                    <a:lnTo>
                      <a:pt x="212" y="276"/>
                    </a:lnTo>
                    <a:lnTo>
                      <a:pt x="210" y="276"/>
                    </a:lnTo>
                    <a:lnTo>
                      <a:pt x="210" y="277"/>
                    </a:lnTo>
                    <a:lnTo>
                      <a:pt x="208" y="279"/>
                    </a:lnTo>
                    <a:lnTo>
                      <a:pt x="206" y="281"/>
                    </a:lnTo>
                    <a:lnTo>
                      <a:pt x="208" y="283"/>
                    </a:lnTo>
                    <a:lnTo>
                      <a:pt x="208" y="283"/>
                    </a:lnTo>
                    <a:lnTo>
                      <a:pt x="200" y="281"/>
                    </a:lnTo>
                    <a:lnTo>
                      <a:pt x="196" y="281"/>
                    </a:lnTo>
                    <a:lnTo>
                      <a:pt x="196" y="279"/>
                    </a:lnTo>
                    <a:lnTo>
                      <a:pt x="191" y="277"/>
                    </a:lnTo>
                    <a:lnTo>
                      <a:pt x="191" y="277"/>
                    </a:lnTo>
                    <a:lnTo>
                      <a:pt x="190" y="274"/>
                    </a:lnTo>
                    <a:lnTo>
                      <a:pt x="190" y="267"/>
                    </a:lnTo>
                    <a:lnTo>
                      <a:pt x="188" y="264"/>
                    </a:lnTo>
                    <a:lnTo>
                      <a:pt x="188" y="262"/>
                    </a:lnTo>
                    <a:lnTo>
                      <a:pt x="188" y="260"/>
                    </a:lnTo>
                    <a:lnTo>
                      <a:pt x="186" y="257"/>
                    </a:lnTo>
                    <a:lnTo>
                      <a:pt x="186" y="257"/>
                    </a:lnTo>
                    <a:lnTo>
                      <a:pt x="184" y="255"/>
                    </a:lnTo>
                    <a:lnTo>
                      <a:pt x="181" y="247"/>
                    </a:lnTo>
                    <a:lnTo>
                      <a:pt x="174" y="242"/>
                    </a:lnTo>
                    <a:lnTo>
                      <a:pt x="173" y="240"/>
                    </a:lnTo>
                    <a:lnTo>
                      <a:pt x="171" y="240"/>
                    </a:lnTo>
                    <a:lnTo>
                      <a:pt x="169" y="240"/>
                    </a:lnTo>
                    <a:lnTo>
                      <a:pt x="168" y="238"/>
                    </a:lnTo>
                    <a:lnTo>
                      <a:pt x="166" y="237"/>
                    </a:lnTo>
                    <a:lnTo>
                      <a:pt x="166" y="237"/>
                    </a:lnTo>
                    <a:lnTo>
                      <a:pt x="162" y="235"/>
                    </a:lnTo>
                    <a:lnTo>
                      <a:pt x="162" y="235"/>
                    </a:lnTo>
                    <a:lnTo>
                      <a:pt x="162" y="233"/>
                    </a:lnTo>
                    <a:lnTo>
                      <a:pt x="162" y="233"/>
                    </a:lnTo>
                    <a:lnTo>
                      <a:pt x="162" y="223"/>
                    </a:lnTo>
                    <a:lnTo>
                      <a:pt x="162" y="223"/>
                    </a:lnTo>
                    <a:lnTo>
                      <a:pt x="159" y="218"/>
                    </a:lnTo>
                    <a:lnTo>
                      <a:pt x="152" y="205"/>
                    </a:lnTo>
                    <a:lnTo>
                      <a:pt x="152" y="203"/>
                    </a:lnTo>
                    <a:lnTo>
                      <a:pt x="152" y="201"/>
                    </a:lnTo>
                    <a:lnTo>
                      <a:pt x="152" y="200"/>
                    </a:lnTo>
                    <a:lnTo>
                      <a:pt x="151" y="200"/>
                    </a:lnTo>
                    <a:lnTo>
                      <a:pt x="147" y="198"/>
                    </a:lnTo>
                    <a:lnTo>
                      <a:pt x="142" y="194"/>
                    </a:lnTo>
                    <a:lnTo>
                      <a:pt x="142" y="194"/>
                    </a:lnTo>
                    <a:lnTo>
                      <a:pt x="135" y="193"/>
                    </a:lnTo>
                    <a:lnTo>
                      <a:pt x="130" y="188"/>
                    </a:lnTo>
                    <a:lnTo>
                      <a:pt x="123" y="183"/>
                    </a:lnTo>
                    <a:lnTo>
                      <a:pt x="123" y="183"/>
                    </a:lnTo>
                    <a:lnTo>
                      <a:pt x="118" y="176"/>
                    </a:lnTo>
                    <a:lnTo>
                      <a:pt x="117" y="169"/>
                    </a:lnTo>
                    <a:lnTo>
                      <a:pt x="113" y="164"/>
                    </a:lnTo>
                    <a:lnTo>
                      <a:pt x="112" y="162"/>
                    </a:lnTo>
                    <a:lnTo>
                      <a:pt x="108" y="159"/>
                    </a:lnTo>
                    <a:lnTo>
                      <a:pt x="108" y="159"/>
                    </a:lnTo>
                    <a:lnTo>
                      <a:pt x="108" y="159"/>
                    </a:lnTo>
                    <a:lnTo>
                      <a:pt x="107" y="157"/>
                    </a:lnTo>
                    <a:lnTo>
                      <a:pt x="105" y="155"/>
                    </a:lnTo>
                    <a:lnTo>
                      <a:pt x="103" y="154"/>
                    </a:lnTo>
                    <a:lnTo>
                      <a:pt x="101" y="154"/>
                    </a:lnTo>
                    <a:lnTo>
                      <a:pt x="100" y="154"/>
                    </a:lnTo>
                    <a:lnTo>
                      <a:pt x="100" y="154"/>
                    </a:lnTo>
                    <a:lnTo>
                      <a:pt x="100" y="154"/>
                    </a:lnTo>
                    <a:lnTo>
                      <a:pt x="100" y="154"/>
                    </a:lnTo>
                    <a:lnTo>
                      <a:pt x="95" y="152"/>
                    </a:lnTo>
                    <a:lnTo>
                      <a:pt x="95" y="150"/>
                    </a:lnTo>
                    <a:lnTo>
                      <a:pt x="91" y="145"/>
                    </a:lnTo>
                    <a:lnTo>
                      <a:pt x="90" y="140"/>
                    </a:lnTo>
                    <a:lnTo>
                      <a:pt x="84" y="137"/>
                    </a:lnTo>
                    <a:lnTo>
                      <a:pt x="83" y="135"/>
                    </a:lnTo>
                    <a:lnTo>
                      <a:pt x="76" y="132"/>
                    </a:lnTo>
                    <a:lnTo>
                      <a:pt x="76" y="132"/>
                    </a:lnTo>
                    <a:lnTo>
                      <a:pt x="76" y="132"/>
                    </a:lnTo>
                    <a:lnTo>
                      <a:pt x="74" y="132"/>
                    </a:lnTo>
                    <a:lnTo>
                      <a:pt x="64" y="125"/>
                    </a:lnTo>
                    <a:lnTo>
                      <a:pt x="64" y="125"/>
                    </a:lnTo>
                    <a:lnTo>
                      <a:pt x="61" y="120"/>
                    </a:lnTo>
                    <a:lnTo>
                      <a:pt x="57" y="113"/>
                    </a:lnTo>
                    <a:lnTo>
                      <a:pt x="57" y="113"/>
                    </a:lnTo>
                    <a:lnTo>
                      <a:pt x="56" y="111"/>
                    </a:lnTo>
                    <a:lnTo>
                      <a:pt x="56" y="111"/>
                    </a:lnTo>
                    <a:lnTo>
                      <a:pt x="56" y="111"/>
                    </a:lnTo>
                    <a:lnTo>
                      <a:pt x="56" y="111"/>
                    </a:lnTo>
                    <a:lnTo>
                      <a:pt x="56" y="110"/>
                    </a:lnTo>
                    <a:lnTo>
                      <a:pt x="54" y="110"/>
                    </a:lnTo>
                    <a:lnTo>
                      <a:pt x="52" y="108"/>
                    </a:lnTo>
                    <a:lnTo>
                      <a:pt x="51" y="108"/>
                    </a:lnTo>
                    <a:lnTo>
                      <a:pt x="49" y="106"/>
                    </a:lnTo>
                    <a:lnTo>
                      <a:pt x="49" y="103"/>
                    </a:lnTo>
                    <a:lnTo>
                      <a:pt x="49" y="103"/>
                    </a:lnTo>
                    <a:lnTo>
                      <a:pt x="49" y="101"/>
                    </a:lnTo>
                    <a:lnTo>
                      <a:pt x="49" y="101"/>
                    </a:lnTo>
                    <a:lnTo>
                      <a:pt x="49" y="101"/>
                    </a:lnTo>
                    <a:lnTo>
                      <a:pt x="47" y="96"/>
                    </a:lnTo>
                    <a:lnTo>
                      <a:pt x="46" y="96"/>
                    </a:lnTo>
                    <a:lnTo>
                      <a:pt x="39" y="84"/>
                    </a:lnTo>
                    <a:lnTo>
                      <a:pt x="35" y="81"/>
                    </a:lnTo>
                    <a:lnTo>
                      <a:pt x="35" y="79"/>
                    </a:lnTo>
                    <a:lnTo>
                      <a:pt x="35" y="79"/>
                    </a:lnTo>
                    <a:lnTo>
                      <a:pt x="34" y="79"/>
                    </a:lnTo>
                    <a:lnTo>
                      <a:pt x="32" y="79"/>
                    </a:lnTo>
                    <a:lnTo>
                      <a:pt x="29" y="79"/>
                    </a:lnTo>
                    <a:lnTo>
                      <a:pt x="29" y="81"/>
                    </a:lnTo>
                    <a:lnTo>
                      <a:pt x="29" y="81"/>
                    </a:lnTo>
                    <a:lnTo>
                      <a:pt x="29" y="81"/>
                    </a:lnTo>
                    <a:lnTo>
                      <a:pt x="27" y="81"/>
                    </a:lnTo>
                    <a:lnTo>
                      <a:pt x="25" y="81"/>
                    </a:lnTo>
                    <a:lnTo>
                      <a:pt x="24" y="79"/>
                    </a:lnTo>
                    <a:lnTo>
                      <a:pt x="22" y="79"/>
                    </a:lnTo>
                    <a:lnTo>
                      <a:pt x="20" y="78"/>
                    </a:lnTo>
                    <a:lnTo>
                      <a:pt x="20" y="76"/>
                    </a:lnTo>
                    <a:lnTo>
                      <a:pt x="15" y="72"/>
                    </a:lnTo>
                    <a:lnTo>
                      <a:pt x="13" y="71"/>
                    </a:lnTo>
                    <a:lnTo>
                      <a:pt x="15" y="71"/>
                    </a:lnTo>
                    <a:lnTo>
                      <a:pt x="8" y="69"/>
                    </a:lnTo>
                    <a:lnTo>
                      <a:pt x="8" y="69"/>
                    </a:lnTo>
                    <a:lnTo>
                      <a:pt x="5" y="67"/>
                    </a:lnTo>
                    <a:lnTo>
                      <a:pt x="1" y="64"/>
                    </a:lnTo>
                    <a:lnTo>
                      <a:pt x="1" y="64"/>
                    </a:lnTo>
                    <a:lnTo>
                      <a:pt x="0" y="64"/>
                    </a:lnTo>
                    <a:lnTo>
                      <a:pt x="0" y="62"/>
                    </a:lnTo>
                    <a:lnTo>
                      <a:pt x="0" y="62"/>
                    </a:lnTo>
                    <a:lnTo>
                      <a:pt x="0" y="62"/>
                    </a:lnTo>
                    <a:lnTo>
                      <a:pt x="0" y="62"/>
                    </a:lnTo>
                    <a:lnTo>
                      <a:pt x="1" y="59"/>
                    </a:lnTo>
                    <a:lnTo>
                      <a:pt x="1" y="56"/>
                    </a:lnTo>
                    <a:lnTo>
                      <a:pt x="3" y="52"/>
                    </a:lnTo>
                    <a:lnTo>
                      <a:pt x="5" y="50"/>
                    </a:lnTo>
                    <a:lnTo>
                      <a:pt x="5" y="45"/>
                    </a:lnTo>
                    <a:lnTo>
                      <a:pt x="12" y="40"/>
                    </a:lnTo>
                    <a:lnTo>
                      <a:pt x="13" y="33"/>
                    </a:lnTo>
                    <a:lnTo>
                      <a:pt x="20" y="30"/>
                    </a:lnTo>
                    <a:lnTo>
                      <a:pt x="27" y="27"/>
                    </a:lnTo>
                    <a:lnTo>
                      <a:pt x="35" y="23"/>
                    </a:lnTo>
                    <a:lnTo>
                      <a:pt x="35" y="23"/>
                    </a:lnTo>
                    <a:lnTo>
                      <a:pt x="35" y="23"/>
                    </a:lnTo>
                    <a:lnTo>
                      <a:pt x="35" y="23"/>
                    </a:lnTo>
                    <a:lnTo>
                      <a:pt x="35" y="23"/>
                    </a:lnTo>
                    <a:lnTo>
                      <a:pt x="35" y="25"/>
                    </a:lnTo>
                    <a:lnTo>
                      <a:pt x="35" y="23"/>
                    </a:lnTo>
                    <a:lnTo>
                      <a:pt x="40" y="18"/>
                    </a:lnTo>
                    <a:lnTo>
                      <a:pt x="40" y="18"/>
                    </a:lnTo>
                    <a:lnTo>
                      <a:pt x="47" y="15"/>
                    </a:lnTo>
                    <a:lnTo>
                      <a:pt x="47" y="15"/>
                    </a:lnTo>
                    <a:lnTo>
                      <a:pt x="47" y="15"/>
                    </a:lnTo>
                    <a:lnTo>
                      <a:pt x="51" y="13"/>
                    </a:lnTo>
                    <a:lnTo>
                      <a:pt x="51" y="13"/>
                    </a:lnTo>
                    <a:lnTo>
                      <a:pt x="52" y="13"/>
                    </a:lnTo>
                    <a:lnTo>
                      <a:pt x="52" y="13"/>
                    </a:lnTo>
                    <a:lnTo>
                      <a:pt x="54" y="11"/>
                    </a:lnTo>
                    <a:lnTo>
                      <a:pt x="61" y="6"/>
                    </a:lnTo>
                    <a:lnTo>
                      <a:pt x="62" y="6"/>
                    </a:lnTo>
                    <a:close/>
                  </a:path>
                </a:pathLst>
              </a:custGeom>
              <a:solidFill>
                <a:srgbClr val="4561D6"/>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75" name="Freeform 66"/>
              <p:cNvSpPr>
                <a:spLocks/>
              </p:cNvSpPr>
              <p:nvPr/>
            </p:nvSpPr>
            <p:spPr bwMode="auto">
              <a:xfrm>
                <a:off x="5449888" y="2119313"/>
                <a:ext cx="739775" cy="547688"/>
              </a:xfrm>
              <a:custGeom>
                <a:avLst/>
                <a:gdLst>
                  <a:gd name="T0" fmla="*/ 121 w 466"/>
                  <a:gd name="T1" fmla="*/ 7 h 345"/>
                  <a:gd name="T2" fmla="*/ 139 w 466"/>
                  <a:gd name="T3" fmla="*/ 8 h 345"/>
                  <a:gd name="T4" fmla="*/ 156 w 466"/>
                  <a:gd name="T5" fmla="*/ 10 h 345"/>
                  <a:gd name="T6" fmla="*/ 170 w 466"/>
                  <a:gd name="T7" fmla="*/ 10 h 345"/>
                  <a:gd name="T8" fmla="*/ 189 w 466"/>
                  <a:gd name="T9" fmla="*/ 12 h 345"/>
                  <a:gd name="T10" fmla="*/ 205 w 466"/>
                  <a:gd name="T11" fmla="*/ 12 h 345"/>
                  <a:gd name="T12" fmla="*/ 231 w 466"/>
                  <a:gd name="T13" fmla="*/ 13 h 345"/>
                  <a:gd name="T14" fmla="*/ 249 w 466"/>
                  <a:gd name="T15" fmla="*/ 15 h 345"/>
                  <a:gd name="T16" fmla="*/ 261 w 466"/>
                  <a:gd name="T17" fmla="*/ 15 h 345"/>
                  <a:gd name="T18" fmla="*/ 278 w 466"/>
                  <a:gd name="T19" fmla="*/ 17 h 345"/>
                  <a:gd name="T20" fmla="*/ 300 w 466"/>
                  <a:gd name="T21" fmla="*/ 17 h 345"/>
                  <a:gd name="T22" fmla="*/ 324 w 466"/>
                  <a:gd name="T23" fmla="*/ 19 h 345"/>
                  <a:gd name="T24" fmla="*/ 378 w 466"/>
                  <a:gd name="T25" fmla="*/ 20 h 345"/>
                  <a:gd name="T26" fmla="*/ 415 w 466"/>
                  <a:gd name="T27" fmla="*/ 20 h 345"/>
                  <a:gd name="T28" fmla="*/ 451 w 466"/>
                  <a:gd name="T29" fmla="*/ 20 h 345"/>
                  <a:gd name="T30" fmla="*/ 460 w 466"/>
                  <a:gd name="T31" fmla="*/ 22 h 345"/>
                  <a:gd name="T32" fmla="*/ 454 w 466"/>
                  <a:gd name="T33" fmla="*/ 39 h 345"/>
                  <a:gd name="T34" fmla="*/ 443 w 466"/>
                  <a:gd name="T35" fmla="*/ 49 h 345"/>
                  <a:gd name="T36" fmla="*/ 449 w 466"/>
                  <a:gd name="T37" fmla="*/ 63 h 345"/>
                  <a:gd name="T38" fmla="*/ 465 w 466"/>
                  <a:gd name="T39" fmla="*/ 74 h 345"/>
                  <a:gd name="T40" fmla="*/ 466 w 466"/>
                  <a:gd name="T41" fmla="*/ 91 h 345"/>
                  <a:gd name="T42" fmla="*/ 466 w 466"/>
                  <a:gd name="T43" fmla="*/ 112 h 345"/>
                  <a:gd name="T44" fmla="*/ 466 w 466"/>
                  <a:gd name="T45" fmla="*/ 132 h 345"/>
                  <a:gd name="T46" fmla="*/ 466 w 466"/>
                  <a:gd name="T47" fmla="*/ 159 h 345"/>
                  <a:gd name="T48" fmla="*/ 466 w 466"/>
                  <a:gd name="T49" fmla="*/ 174 h 345"/>
                  <a:gd name="T50" fmla="*/ 465 w 466"/>
                  <a:gd name="T51" fmla="*/ 201 h 345"/>
                  <a:gd name="T52" fmla="*/ 465 w 466"/>
                  <a:gd name="T53" fmla="*/ 217 h 345"/>
                  <a:gd name="T54" fmla="*/ 465 w 466"/>
                  <a:gd name="T55" fmla="*/ 251 h 345"/>
                  <a:gd name="T56" fmla="*/ 460 w 466"/>
                  <a:gd name="T57" fmla="*/ 259 h 345"/>
                  <a:gd name="T58" fmla="*/ 458 w 466"/>
                  <a:gd name="T59" fmla="*/ 269 h 345"/>
                  <a:gd name="T60" fmla="*/ 466 w 466"/>
                  <a:gd name="T61" fmla="*/ 286 h 345"/>
                  <a:gd name="T62" fmla="*/ 461 w 466"/>
                  <a:gd name="T63" fmla="*/ 305 h 345"/>
                  <a:gd name="T64" fmla="*/ 453 w 466"/>
                  <a:gd name="T65" fmla="*/ 322 h 345"/>
                  <a:gd name="T66" fmla="*/ 463 w 466"/>
                  <a:gd name="T67" fmla="*/ 339 h 345"/>
                  <a:gd name="T68" fmla="*/ 463 w 466"/>
                  <a:gd name="T69" fmla="*/ 345 h 345"/>
                  <a:gd name="T70" fmla="*/ 449 w 466"/>
                  <a:gd name="T71" fmla="*/ 332 h 345"/>
                  <a:gd name="T72" fmla="*/ 434 w 466"/>
                  <a:gd name="T73" fmla="*/ 322 h 345"/>
                  <a:gd name="T74" fmla="*/ 419 w 466"/>
                  <a:gd name="T75" fmla="*/ 315 h 345"/>
                  <a:gd name="T76" fmla="*/ 399 w 466"/>
                  <a:gd name="T77" fmla="*/ 310 h 345"/>
                  <a:gd name="T78" fmla="*/ 378 w 466"/>
                  <a:gd name="T79" fmla="*/ 308 h 345"/>
                  <a:gd name="T80" fmla="*/ 373 w 466"/>
                  <a:gd name="T81" fmla="*/ 318 h 345"/>
                  <a:gd name="T82" fmla="*/ 358 w 466"/>
                  <a:gd name="T83" fmla="*/ 310 h 345"/>
                  <a:gd name="T84" fmla="*/ 341 w 466"/>
                  <a:gd name="T85" fmla="*/ 296 h 345"/>
                  <a:gd name="T86" fmla="*/ 322 w 466"/>
                  <a:gd name="T87" fmla="*/ 295 h 345"/>
                  <a:gd name="T88" fmla="*/ 304 w 466"/>
                  <a:gd name="T89" fmla="*/ 295 h 345"/>
                  <a:gd name="T90" fmla="*/ 288 w 466"/>
                  <a:gd name="T91" fmla="*/ 293 h 345"/>
                  <a:gd name="T92" fmla="*/ 266 w 466"/>
                  <a:gd name="T93" fmla="*/ 293 h 345"/>
                  <a:gd name="T94" fmla="*/ 256 w 466"/>
                  <a:gd name="T95" fmla="*/ 293 h 345"/>
                  <a:gd name="T96" fmla="*/ 236 w 466"/>
                  <a:gd name="T97" fmla="*/ 291 h 345"/>
                  <a:gd name="T98" fmla="*/ 194 w 466"/>
                  <a:gd name="T99" fmla="*/ 290 h 345"/>
                  <a:gd name="T100" fmla="*/ 99 w 466"/>
                  <a:gd name="T101" fmla="*/ 284 h 345"/>
                  <a:gd name="T102" fmla="*/ 41 w 466"/>
                  <a:gd name="T103" fmla="*/ 279 h 345"/>
                  <a:gd name="T104" fmla="*/ 4 w 466"/>
                  <a:gd name="T105" fmla="*/ 247 h 345"/>
                  <a:gd name="T106" fmla="*/ 6 w 466"/>
                  <a:gd name="T107" fmla="*/ 223 h 345"/>
                  <a:gd name="T108" fmla="*/ 11 w 466"/>
                  <a:gd name="T109" fmla="*/ 166 h 345"/>
                  <a:gd name="T110" fmla="*/ 16 w 466"/>
                  <a:gd name="T111" fmla="*/ 110 h 345"/>
                  <a:gd name="T112" fmla="*/ 21 w 466"/>
                  <a:gd name="T113" fmla="*/ 52 h 345"/>
                  <a:gd name="T114" fmla="*/ 24 w 466"/>
                  <a:gd name="T115" fmla="*/ 7 h 345"/>
                  <a:gd name="T116" fmla="*/ 73 w 466"/>
                  <a:gd name="T117" fmla="*/ 3 h 345"/>
                  <a:gd name="T118" fmla="*/ 85 w 466"/>
                  <a:gd name="T119" fmla="*/ 5 h 345"/>
                  <a:gd name="T120" fmla="*/ 106 w 466"/>
                  <a:gd name="T121" fmla="*/ 7 h 3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66" h="345">
                    <a:moveTo>
                      <a:pt x="107" y="7"/>
                    </a:moveTo>
                    <a:lnTo>
                      <a:pt x="112" y="7"/>
                    </a:lnTo>
                    <a:lnTo>
                      <a:pt x="116" y="7"/>
                    </a:lnTo>
                    <a:lnTo>
                      <a:pt x="117" y="7"/>
                    </a:lnTo>
                    <a:lnTo>
                      <a:pt x="119" y="7"/>
                    </a:lnTo>
                    <a:lnTo>
                      <a:pt x="121" y="7"/>
                    </a:lnTo>
                    <a:lnTo>
                      <a:pt x="124" y="7"/>
                    </a:lnTo>
                    <a:lnTo>
                      <a:pt x="124" y="8"/>
                    </a:lnTo>
                    <a:lnTo>
                      <a:pt x="131" y="8"/>
                    </a:lnTo>
                    <a:lnTo>
                      <a:pt x="134" y="8"/>
                    </a:lnTo>
                    <a:lnTo>
                      <a:pt x="136" y="8"/>
                    </a:lnTo>
                    <a:lnTo>
                      <a:pt x="139" y="8"/>
                    </a:lnTo>
                    <a:lnTo>
                      <a:pt x="141" y="8"/>
                    </a:lnTo>
                    <a:lnTo>
                      <a:pt x="144" y="8"/>
                    </a:lnTo>
                    <a:lnTo>
                      <a:pt x="146" y="8"/>
                    </a:lnTo>
                    <a:lnTo>
                      <a:pt x="151" y="8"/>
                    </a:lnTo>
                    <a:lnTo>
                      <a:pt x="153" y="10"/>
                    </a:lnTo>
                    <a:lnTo>
                      <a:pt x="156" y="10"/>
                    </a:lnTo>
                    <a:lnTo>
                      <a:pt x="158" y="10"/>
                    </a:lnTo>
                    <a:lnTo>
                      <a:pt x="160" y="10"/>
                    </a:lnTo>
                    <a:lnTo>
                      <a:pt x="161" y="10"/>
                    </a:lnTo>
                    <a:lnTo>
                      <a:pt x="163" y="10"/>
                    </a:lnTo>
                    <a:lnTo>
                      <a:pt x="165" y="10"/>
                    </a:lnTo>
                    <a:lnTo>
                      <a:pt x="170" y="10"/>
                    </a:lnTo>
                    <a:lnTo>
                      <a:pt x="180" y="12"/>
                    </a:lnTo>
                    <a:lnTo>
                      <a:pt x="182" y="12"/>
                    </a:lnTo>
                    <a:lnTo>
                      <a:pt x="183" y="12"/>
                    </a:lnTo>
                    <a:lnTo>
                      <a:pt x="185" y="12"/>
                    </a:lnTo>
                    <a:lnTo>
                      <a:pt x="187" y="12"/>
                    </a:lnTo>
                    <a:lnTo>
                      <a:pt x="189" y="12"/>
                    </a:lnTo>
                    <a:lnTo>
                      <a:pt x="190" y="12"/>
                    </a:lnTo>
                    <a:lnTo>
                      <a:pt x="192" y="12"/>
                    </a:lnTo>
                    <a:lnTo>
                      <a:pt x="194" y="12"/>
                    </a:lnTo>
                    <a:lnTo>
                      <a:pt x="195" y="12"/>
                    </a:lnTo>
                    <a:lnTo>
                      <a:pt x="204" y="12"/>
                    </a:lnTo>
                    <a:lnTo>
                      <a:pt x="205" y="12"/>
                    </a:lnTo>
                    <a:lnTo>
                      <a:pt x="209" y="12"/>
                    </a:lnTo>
                    <a:lnTo>
                      <a:pt x="216" y="13"/>
                    </a:lnTo>
                    <a:lnTo>
                      <a:pt x="219" y="13"/>
                    </a:lnTo>
                    <a:lnTo>
                      <a:pt x="222" y="13"/>
                    </a:lnTo>
                    <a:lnTo>
                      <a:pt x="224" y="13"/>
                    </a:lnTo>
                    <a:lnTo>
                      <a:pt x="231" y="13"/>
                    </a:lnTo>
                    <a:lnTo>
                      <a:pt x="233" y="13"/>
                    </a:lnTo>
                    <a:lnTo>
                      <a:pt x="234" y="13"/>
                    </a:lnTo>
                    <a:lnTo>
                      <a:pt x="236" y="13"/>
                    </a:lnTo>
                    <a:lnTo>
                      <a:pt x="243" y="15"/>
                    </a:lnTo>
                    <a:lnTo>
                      <a:pt x="244" y="15"/>
                    </a:lnTo>
                    <a:lnTo>
                      <a:pt x="249" y="15"/>
                    </a:lnTo>
                    <a:lnTo>
                      <a:pt x="251" y="15"/>
                    </a:lnTo>
                    <a:lnTo>
                      <a:pt x="253" y="15"/>
                    </a:lnTo>
                    <a:lnTo>
                      <a:pt x="255" y="15"/>
                    </a:lnTo>
                    <a:lnTo>
                      <a:pt x="256" y="15"/>
                    </a:lnTo>
                    <a:lnTo>
                      <a:pt x="260" y="15"/>
                    </a:lnTo>
                    <a:lnTo>
                      <a:pt x="261" y="15"/>
                    </a:lnTo>
                    <a:lnTo>
                      <a:pt x="266" y="15"/>
                    </a:lnTo>
                    <a:lnTo>
                      <a:pt x="270" y="15"/>
                    </a:lnTo>
                    <a:lnTo>
                      <a:pt x="275" y="15"/>
                    </a:lnTo>
                    <a:lnTo>
                      <a:pt x="277" y="15"/>
                    </a:lnTo>
                    <a:lnTo>
                      <a:pt x="278" y="15"/>
                    </a:lnTo>
                    <a:lnTo>
                      <a:pt x="278" y="17"/>
                    </a:lnTo>
                    <a:lnTo>
                      <a:pt x="283" y="17"/>
                    </a:lnTo>
                    <a:lnTo>
                      <a:pt x="290" y="17"/>
                    </a:lnTo>
                    <a:lnTo>
                      <a:pt x="295" y="17"/>
                    </a:lnTo>
                    <a:lnTo>
                      <a:pt x="297" y="17"/>
                    </a:lnTo>
                    <a:lnTo>
                      <a:pt x="299" y="17"/>
                    </a:lnTo>
                    <a:lnTo>
                      <a:pt x="300" y="17"/>
                    </a:lnTo>
                    <a:lnTo>
                      <a:pt x="302" y="17"/>
                    </a:lnTo>
                    <a:lnTo>
                      <a:pt x="304" y="17"/>
                    </a:lnTo>
                    <a:lnTo>
                      <a:pt x="305" y="17"/>
                    </a:lnTo>
                    <a:lnTo>
                      <a:pt x="312" y="17"/>
                    </a:lnTo>
                    <a:lnTo>
                      <a:pt x="317" y="17"/>
                    </a:lnTo>
                    <a:lnTo>
                      <a:pt x="324" y="19"/>
                    </a:lnTo>
                    <a:lnTo>
                      <a:pt x="334" y="19"/>
                    </a:lnTo>
                    <a:lnTo>
                      <a:pt x="365" y="19"/>
                    </a:lnTo>
                    <a:lnTo>
                      <a:pt x="366" y="19"/>
                    </a:lnTo>
                    <a:lnTo>
                      <a:pt x="371" y="19"/>
                    </a:lnTo>
                    <a:lnTo>
                      <a:pt x="377" y="20"/>
                    </a:lnTo>
                    <a:lnTo>
                      <a:pt x="378" y="20"/>
                    </a:lnTo>
                    <a:lnTo>
                      <a:pt x="388" y="20"/>
                    </a:lnTo>
                    <a:lnTo>
                      <a:pt x="393" y="20"/>
                    </a:lnTo>
                    <a:lnTo>
                      <a:pt x="404" y="20"/>
                    </a:lnTo>
                    <a:lnTo>
                      <a:pt x="405" y="20"/>
                    </a:lnTo>
                    <a:lnTo>
                      <a:pt x="407" y="20"/>
                    </a:lnTo>
                    <a:lnTo>
                      <a:pt x="415" y="20"/>
                    </a:lnTo>
                    <a:lnTo>
                      <a:pt x="421" y="20"/>
                    </a:lnTo>
                    <a:lnTo>
                      <a:pt x="426" y="20"/>
                    </a:lnTo>
                    <a:lnTo>
                      <a:pt x="427" y="20"/>
                    </a:lnTo>
                    <a:lnTo>
                      <a:pt x="434" y="20"/>
                    </a:lnTo>
                    <a:lnTo>
                      <a:pt x="446" y="20"/>
                    </a:lnTo>
                    <a:lnTo>
                      <a:pt x="451" y="20"/>
                    </a:lnTo>
                    <a:lnTo>
                      <a:pt x="453" y="20"/>
                    </a:lnTo>
                    <a:lnTo>
                      <a:pt x="454" y="20"/>
                    </a:lnTo>
                    <a:lnTo>
                      <a:pt x="456" y="20"/>
                    </a:lnTo>
                    <a:lnTo>
                      <a:pt x="458" y="20"/>
                    </a:lnTo>
                    <a:lnTo>
                      <a:pt x="460" y="20"/>
                    </a:lnTo>
                    <a:lnTo>
                      <a:pt x="460" y="22"/>
                    </a:lnTo>
                    <a:lnTo>
                      <a:pt x="460" y="24"/>
                    </a:lnTo>
                    <a:lnTo>
                      <a:pt x="460" y="25"/>
                    </a:lnTo>
                    <a:lnTo>
                      <a:pt x="460" y="27"/>
                    </a:lnTo>
                    <a:lnTo>
                      <a:pt x="460" y="30"/>
                    </a:lnTo>
                    <a:lnTo>
                      <a:pt x="458" y="32"/>
                    </a:lnTo>
                    <a:lnTo>
                      <a:pt x="454" y="39"/>
                    </a:lnTo>
                    <a:lnTo>
                      <a:pt x="453" y="39"/>
                    </a:lnTo>
                    <a:lnTo>
                      <a:pt x="451" y="41"/>
                    </a:lnTo>
                    <a:lnTo>
                      <a:pt x="449" y="42"/>
                    </a:lnTo>
                    <a:lnTo>
                      <a:pt x="444" y="47"/>
                    </a:lnTo>
                    <a:lnTo>
                      <a:pt x="443" y="47"/>
                    </a:lnTo>
                    <a:lnTo>
                      <a:pt x="443" y="49"/>
                    </a:lnTo>
                    <a:lnTo>
                      <a:pt x="443" y="51"/>
                    </a:lnTo>
                    <a:lnTo>
                      <a:pt x="443" y="52"/>
                    </a:lnTo>
                    <a:lnTo>
                      <a:pt x="444" y="54"/>
                    </a:lnTo>
                    <a:lnTo>
                      <a:pt x="446" y="57"/>
                    </a:lnTo>
                    <a:lnTo>
                      <a:pt x="448" y="59"/>
                    </a:lnTo>
                    <a:lnTo>
                      <a:pt x="449" y="63"/>
                    </a:lnTo>
                    <a:lnTo>
                      <a:pt x="449" y="64"/>
                    </a:lnTo>
                    <a:lnTo>
                      <a:pt x="449" y="66"/>
                    </a:lnTo>
                    <a:lnTo>
                      <a:pt x="453" y="69"/>
                    </a:lnTo>
                    <a:lnTo>
                      <a:pt x="456" y="71"/>
                    </a:lnTo>
                    <a:lnTo>
                      <a:pt x="461" y="73"/>
                    </a:lnTo>
                    <a:lnTo>
                      <a:pt x="465" y="74"/>
                    </a:lnTo>
                    <a:lnTo>
                      <a:pt x="465" y="78"/>
                    </a:lnTo>
                    <a:lnTo>
                      <a:pt x="466" y="80"/>
                    </a:lnTo>
                    <a:lnTo>
                      <a:pt x="466" y="81"/>
                    </a:lnTo>
                    <a:lnTo>
                      <a:pt x="466" y="83"/>
                    </a:lnTo>
                    <a:lnTo>
                      <a:pt x="466" y="90"/>
                    </a:lnTo>
                    <a:lnTo>
                      <a:pt x="466" y="91"/>
                    </a:lnTo>
                    <a:lnTo>
                      <a:pt x="466" y="96"/>
                    </a:lnTo>
                    <a:lnTo>
                      <a:pt x="466" y="100"/>
                    </a:lnTo>
                    <a:lnTo>
                      <a:pt x="466" y="103"/>
                    </a:lnTo>
                    <a:lnTo>
                      <a:pt x="466" y="105"/>
                    </a:lnTo>
                    <a:lnTo>
                      <a:pt x="466" y="110"/>
                    </a:lnTo>
                    <a:lnTo>
                      <a:pt x="466" y="112"/>
                    </a:lnTo>
                    <a:lnTo>
                      <a:pt x="466" y="117"/>
                    </a:lnTo>
                    <a:lnTo>
                      <a:pt x="466" y="118"/>
                    </a:lnTo>
                    <a:lnTo>
                      <a:pt x="466" y="127"/>
                    </a:lnTo>
                    <a:lnTo>
                      <a:pt x="466" y="129"/>
                    </a:lnTo>
                    <a:lnTo>
                      <a:pt x="466" y="130"/>
                    </a:lnTo>
                    <a:lnTo>
                      <a:pt x="466" y="132"/>
                    </a:lnTo>
                    <a:lnTo>
                      <a:pt x="466" y="137"/>
                    </a:lnTo>
                    <a:lnTo>
                      <a:pt x="466" y="144"/>
                    </a:lnTo>
                    <a:lnTo>
                      <a:pt x="466" y="152"/>
                    </a:lnTo>
                    <a:lnTo>
                      <a:pt x="466" y="154"/>
                    </a:lnTo>
                    <a:lnTo>
                      <a:pt x="466" y="156"/>
                    </a:lnTo>
                    <a:lnTo>
                      <a:pt x="466" y="159"/>
                    </a:lnTo>
                    <a:lnTo>
                      <a:pt x="466" y="161"/>
                    </a:lnTo>
                    <a:lnTo>
                      <a:pt x="466" y="166"/>
                    </a:lnTo>
                    <a:lnTo>
                      <a:pt x="466" y="169"/>
                    </a:lnTo>
                    <a:lnTo>
                      <a:pt x="466" y="171"/>
                    </a:lnTo>
                    <a:lnTo>
                      <a:pt x="466" y="173"/>
                    </a:lnTo>
                    <a:lnTo>
                      <a:pt x="466" y="174"/>
                    </a:lnTo>
                    <a:lnTo>
                      <a:pt x="466" y="176"/>
                    </a:lnTo>
                    <a:lnTo>
                      <a:pt x="466" y="178"/>
                    </a:lnTo>
                    <a:lnTo>
                      <a:pt x="466" y="179"/>
                    </a:lnTo>
                    <a:lnTo>
                      <a:pt x="466" y="185"/>
                    </a:lnTo>
                    <a:lnTo>
                      <a:pt x="465" y="200"/>
                    </a:lnTo>
                    <a:lnTo>
                      <a:pt x="465" y="201"/>
                    </a:lnTo>
                    <a:lnTo>
                      <a:pt x="465" y="203"/>
                    </a:lnTo>
                    <a:lnTo>
                      <a:pt x="465" y="205"/>
                    </a:lnTo>
                    <a:lnTo>
                      <a:pt x="465" y="207"/>
                    </a:lnTo>
                    <a:lnTo>
                      <a:pt x="465" y="208"/>
                    </a:lnTo>
                    <a:lnTo>
                      <a:pt x="465" y="215"/>
                    </a:lnTo>
                    <a:lnTo>
                      <a:pt x="465" y="217"/>
                    </a:lnTo>
                    <a:lnTo>
                      <a:pt x="465" y="222"/>
                    </a:lnTo>
                    <a:lnTo>
                      <a:pt x="465" y="232"/>
                    </a:lnTo>
                    <a:lnTo>
                      <a:pt x="465" y="234"/>
                    </a:lnTo>
                    <a:lnTo>
                      <a:pt x="465" y="240"/>
                    </a:lnTo>
                    <a:lnTo>
                      <a:pt x="465" y="242"/>
                    </a:lnTo>
                    <a:lnTo>
                      <a:pt x="465" y="251"/>
                    </a:lnTo>
                    <a:lnTo>
                      <a:pt x="456" y="251"/>
                    </a:lnTo>
                    <a:lnTo>
                      <a:pt x="458" y="251"/>
                    </a:lnTo>
                    <a:lnTo>
                      <a:pt x="458" y="252"/>
                    </a:lnTo>
                    <a:lnTo>
                      <a:pt x="456" y="254"/>
                    </a:lnTo>
                    <a:lnTo>
                      <a:pt x="456" y="256"/>
                    </a:lnTo>
                    <a:lnTo>
                      <a:pt x="460" y="259"/>
                    </a:lnTo>
                    <a:lnTo>
                      <a:pt x="461" y="259"/>
                    </a:lnTo>
                    <a:lnTo>
                      <a:pt x="461" y="261"/>
                    </a:lnTo>
                    <a:lnTo>
                      <a:pt x="461" y="262"/>
                    </a:lnTo>
                    <a:lnTo>
                      <a:pt x="461" y="268"/>
                    </a:lnTo>
                    <a:lnTo>
                      <a:pt x="460" y="269"/>
                    </a:lnTo>
                    <a:lnTo>
                      <a:pt x="458" y="269"/>
                    </a:lnTo>
                    <a:lnTo>
                      <a:pt x="456" y="271"/>
                    </a:lnTo>
                    <a:lnTo>
                      <a:pt x="458" y="273"/>
                    </a:lnTo>
                    <a:lnTo>
                      <a:pt x="458" y="274"/>
                    </a:lnTo>
                    <a:lnTo>
                      <a:pt x="458" y="276"/>
                    </a:lnTo>
                    <a:lnTo>
                      <a:pt x="463" y="276"/>
                    </a:lnTo>
                    <a:lnTo>
                      <a:pt x="466" y="286"/>
                    </a:lnTo>
                    <a:lnTo>
                      <a:pt x="465" y="290"/>
                    </a:lnTo>
                    <a:lnTo>
                      <a:pt x="465" y="291"/>
                    </a:lnTo>
                    <a:lnTo>
                      <a:pt x="461" y="295"/>
                    </a:lnTo>
                    <a:lnTo>
                      <a:pt x="461" y="300"/>
                    </a:lnTo>
                    <a:lnTo>
                      <a:pt x="461" y="303"/>
                    </a:lnTo>
                    <a:lnTo>
                      <a:pt x="461" y="305"/>
                    </a:lnTo>
                    <a:lnTo>
                      <a:pt x="460" y="310"/>
                    </a:lnTo>
                    <a:lnTo>
                      <a:pt x="460" y="312"/>
                    </a:lnTo>
                    <a:lnTo>
                      <a:pt x="460" y="313"/>
                    </a:lnTo>
                    <a:lnTo>
                      <a:pt x="458" y="313"/>
                    </a:lnTo>
                    <a:lnTo>
                      <a:pt x="454" y="318"/>
                    </a:lnTo>
                    <a:lnTo>
                      <a:pt x="453" y="322"/>
                    </a:lnTo>
                    <a:lnTo>
                      <a:pt x="454" y="325"/>
                    </a:lnTo>
                    <a:lnTo>
                      <a:pt x="456" y="325"/>
                    </a:lnTo>
                    <a:lnTo>
                      <a:pt x="458" y="327"/>
                    </a:lnTo>
                    <a:lnTo>
                      <a:pt x="460" y="329"/>
                    </a:lnTo>
                    <a:lnTo>
                      <a:pt x="461" y="332"/>
                    </a:lnTo>
                    <a:lnTo>
                      <a:pt x="463" y="339"/>
                    </a:lnTo>
                    <a:lnTo>
                      <a:pt x="463" y="340"/>
                    </a:lnTo>
                    <a:lnTo>
                      <a:pt x="463" y="342"/>
                    </a:lnTo>
                    <a:lnTo>
                      <a:pt x="463" y="344"/>
                    </a:lnTo>
                    <a:lnTo>
                      <a:pt x="465" y="344"/>
                    </a:lnTo>
                    <a:lnTo>
                      <a:pt x="465" y="345"/>
                    </a:lnTo>
                    <a:lnTo>
                      <a:pt x="463" y="345"/>
                    </a:lnTo>
                    <a:lnTo>
                      <a:pt x="454" y="344"/>
                    </a:lnTo>
                    <a:lnTo>
                      <a:pt x="454" y="342"/>
                    </a:lnTo>
                    <a:lnTo>
                      <a:pt x="453" y="342"/>
                    </a:lnTo>
                    <a:lnTo>
                      <a:pt x="449" y="335"/>
                    </a:lnTo>
                    <a:lnTo>
                      <a:pt x="449" y="334"/>
                    </a:lnTo>
                    <a:lnTo>
                      <a:pt x="449" y="332"/>
                    </a:lnTo>
                    <a:lnTo>
                      <a:pt x="449" y="330"/>
                    </a:lnTo>
                    <a:lnTo>
                      <a:pt x="448" y="329"/>
                    </a:lnTo>
                    <a:lnTo>
                      <a:pt x="443" y="325"/>
                    </a:lnTo>
                    <a:lnTo>
                      <a:pt x="438" y="322"/>
                    </a:lnTo>
                    <a:lnTo>
                      <a:pt x="436" y="322"/>
                    </a:lnTo>
                    <a:lnTo>
                      <a:pt x="434" y="322"/>
                    </a:lnTo>
                    <a:lnTo>
                      <a:pt x="431" y="320"/>
                    </a:lnTo>
                    <a:lnTo>
                      <a:pt x="429" y="318"/>
                    </a:lnTo>
                    <a:lnTo>
                      <a:pt x="427" y="318"/>
                    </a:lnTo>
                    <a:lnTo>
                      <a:pt x="422" y="317"/>
                    </a:lnTo>
                    <a:lnTo>
                      <a:pt x="421" y="317"/>
                    </a:lnTo>
                    <a:lnTo>
                      <a:pt x="419" y="315"/>
                    </a:lnTo>
                    <a:lnTo>
                      <a:pt x="417" y="313"/>
                    </a:lnTo>
                    <a:lnTo>
                      <a:pt x="415" y="310"/>
                    </a:lnTo>
                    <a:lnTo>
                      <a:pt x="410" y="310"/>
                    </a:lnTo>
                    <a:lnTo>
                      <a:pt x="405" y="310"/>
                    </a:lnTo>
                    <a:lnTo>
                      <a:pt x="402" y="310"/>
                    </a:lnTo>
                    <a:lnTo>
                      <a:pt x="399" y="310"/>
                    </a:lnTo>
                    <a:lnTo>
                      <a:pt x="392" y="312"/>
                    </a:lnTo>
                    <a:lnTo>
                      <a:pt x="390" y="312"/>
                    </a:lnTo>
                    <a:lnTo>
                      <a:pt x="383" y="310"/>
                    </a:lnTo>
                    <a:lnTo>
                      <a:pt x="382" y="310"/>
                    </a:lnTo>
                    <a:lnTo>
                      <a:pt x="380" y="308"/>
                    </a:lnTo>
                    <a:lnTo>
                      <a:pt x="378" y="308"/>
                    </a:lnTo>
                    <a:lnTo>
                      <a:pt x="378" y="310"/>
                    </a:lnTo>
                    <a:lnTo>
                      <a:pt x="378" y="312"/>
                    </a:lnTo>
                    <a:lnTo>
                      <a:pt x="377" y="313"/>
                    </a:lnTo>
                    <a:lnTo>
                      <a:pt x="375" y="315"/>
                    </a:lnTo>
                    <a:lnTo>
                      <a:pt x="373" y="317"/>
                    </a:lnTo>
                    <a:lnTo>
                      <a:pt x="373" y="318"/>
                    </a:lnTo>
                    <a:lnTo>
                      <a:pt x="370" y="318"/>
                    </a:lnTo>
                    <a:lnTo>
                      <a:pt x="368" y="318"/>
                    </a:lnTo>
                    <a:lnTo>
                      <a:pt x="366" y="317"/>
                    </a:lnTo>
                    <a:lnTo>
                      <a:pt x="361" y="312"/>
                    </a:lnTo>
                    <a:lnTo>
                      <a:pt x="360" y="312"/>
                    </a:lnTo>
                    <a:lnTo>
                      <a:pt x="358" y="310"/>
                    </a:lnTo>
                    <a:lnTo>
                      <a:pt x="351" y="306"/>
                    </a:lnTo>
                    <a:lnTo>
                      <a:pt x="349" y="306"/>
                    </a:lnTo>
                    <a:lnTo>
                      <a:pt x="343" y="301"/>
                    </a:lnTo>
                    <a:lnTo>
                      <a:pt x="341" y="300"/>
                    </a:lnTo>
                    <a:lnTo>
                      <a:pt x="341" y="298"/>
                    </a:lnTo>
                    <a:lnTo>
                      <a:pt x="341" y="296"/>
                    </a:lnTo>
                    <a:lnTo>
                      <a:pt x="339" y="295"/>
                    </a:lnTo>
                    <a:lnTo>
                      <a:pt x="336" y="295"/>
                    </a:lnTo>
                    <a:lnTo>
                      <a:pt x="329" y="295"/>
                    </a:lnTo>
                    <a:lnTo>
                      <a:pt x="326" y="295"/>
                    </a:lnTo>
                    <a:lnTo>
                      <a:pt x="324" y="295"/>
                    </a:lnTo>
                    <a:lnTo>
                      <a:pt x="322" y="295"/>
                    </a:lnTo>
                    <a:lnTo>
                      <a:pt x="321" y="295"/>
                    </a:lnTo>
                    <a:lnTo>
                      <a:pt x="316" y="295"/>
                    </a:lnTo>
                    <a:lnTo>
                      <a:pt x="314" y="295"/>
                    </a:lnTo>
                    <a:lnTo>
                      <a:pt x="312" y="295"/>
                    </a:lnTo>
                    <a:lnTo>
                      <a:pt x="309" y="295"/>
                    </a:lnTo>
                    <a:lnTo>
                      <a:pt x="304" y="295"/>
                    </a:lnTo>
                    <a:lnTo>
                      <a:pt x="300" y="295"/>
                    </a:lnTo>
                    <a:lnTo>
                      <a:pt x="297" y="295"/>
                    </a:lnTo>
                    <a:lnTo>
                      <a:pt x="295" y="295"/>
                    </a:lnTo>
                    <a:lnTo>
                      <a:pt x="294" y="295"/>
                    </a:lnTo>
                    <a:lnTo>
                      <a:pt x="292" y="295"/>
                    </a:lnTo>
                    <a:lnTo>
                      <a:pt x="288" y="293"/>
                    </a:lnTo>
                    <a:lnTo>
                      <a:pt x="287" y="293"/>
                    </a:lnTo>
                    <a:lnTo>
                      <a:pt x="285" y="293"/>
                    </a:lnTo>
                    <a:lnTo>
                      <a:pt x="280" y="293"/>
                    </a:lnTo>
                    <a:lnTo>
                      <a:pt x="277" y="293"/>
                    </a:lnTo>
                    <a:lnTo>
                      <a:pt x="275" y="293"/>
                    </a:lnTo>
                    <a:lnTo>
                      <a:pt x="266" y="293"/>
                    </a:lnTo>
                    <a:lnTo>
                      <a:pt x="265" y="293"/>
                    </a:lnTo>
                    <a:lnTo>
                      <a:pt x="263" y="293"/>
                    </a:lnTo>
                    <a:lnTo>
                      <a:pt x="261" y="293"/>
                    </a:lnTo>
                    <a:lnTo>
                      <a:pt x="260" y="293"/>
                    </a:lnTo>
                    <a:lnTo>
                      <a:pt x="258" y="293"/>
                    </a:lnTo>
                    <a:lnTo>
                      <a:pt x="256" y="293"/>
                    </a:lnTo>
                    <a:lnTo>
                      <a:pt x="253" y="293"/>
                    </a:lnTo>
                    <a:lnTo>
                      <a:pt x="251" y="293"/>
                    </a:lnTo>
                    <a:lnTo>
                      <a:pt x="248" y="293"/>
                    </a:lnTo>
                    <a:lnTo>
                      <a:pt x="246" y="291"/>
                    </a:lnTo>
                    <a:lnTo>
                      <a:pt x="241" y="291"/>
                    </a:lnTo>
                    <a:lnTo>
                      <a:pt x="236" y="291"/>
                    </a:lnTo>
                    <a:lnTo>
                      <a:pt x="231" y="291"/>
                    </a:lnTo>
                    <a:lnTo>
                      <a:pt x="227" y="291"/>
                    </a:lnTo>
                    <a:lnTo>
                      <a:pt x="219" y="291"/>
                    </a:lnTo>
                    <a:lnTo>
                      <a:pt x="216" y="291"/>
                    </a:lnTo>
                    <a:lnTo>
                      <a:pt x="214" y="291"/>
                    </a:lnTo>
                    <a:lnTo>
                      <a:pt x="194" y="290"/>
                    </a:lnTo>
                    <a:lnTo>
                      <a:pt x="190" y="290"/>
                    </a:lnTo>
                    <a:lnTo>
                      <a:pt x="173" y="288"/>
                    </a:lnTo>
                    <a:lnTo>
                      <a:pt x="150" y="288"/>
                    </a:lnTo>
                    <a:lnTo>
                      <a:pt x="134" y="286"/>
                    </a:lnTo>
                    <a:lnTo>
                      <a:pt x="121" y="284"/>
                    </a:lnTo>
                    <a:lnTo>
                      <a:pt x="99" y="284"/>
                    </a:lnTo>
                    <a:lnTo>
                      <a:pt x="97" y="284"/>
                    </a:lnTo>
                    <a:lnTo>
                      <a:pt x="78" y="283"/>
                    </a:lnTo>
                    <a:lnTo>
                      <a:pt x="65" y="281"/>
                    </a:lnTo>
                    <a:lnTo>
                      <a:pt x="58" y="281"/>
                    </a:lnTo>
                    <a:lnTo>
                      <a:pt x="45" y="279"/>
                    </a:lnTo>
                    <a:lnTo>
                      <a:pt x="41" y="279"/>
                    </a:lnTo>
                    <a:lnTo>
                      <a:pt x="34" y="279"/>
                    </a:lnTo>
                    <a:lnTo>
                      <a:pt x="31" y="279"/>
                    </a:lnTo>
                    <a:lnTo>
                      <a:pt x="16" y="278"/>
                    </a:lnTo>
                    <a:lnTo>
                      <a:pt x="0" y="276"/>
                    </a:lnTo>
                    <a:lnTo>
                      <a:pt x="4" y="249"/>
                    </a:lnTo>
                    <a:lnTo>
                      <a:pt x="4" y="247"/>
                    </a:lnTo>
                    <a:lnTo>
                      <a:pt x="4" y="246"/>
                    </a:lnTo>
                    <a:lnTo>
                      <a:pt x="4" y="239"/>
                    </a:lnTo>
                    <a:lnTo>
                      <a:pt x="4" y="235"/>
                    </a:lnTo>
                    <a:lnTo>
                      <a:pt x="6" y="232"/>
                    </a:lnTo>
                    <a:lnTo>
                      <a:pt x="6" y="229"/>
                    </a:lnTo>
                    <a:lnTo>
                      <a:pt x="6" y="223"/>
                    </a:lnTo>
                    <a:lnTo>
                      <a:pt x="6" y="222"/>
                    </a:lnTo>
                    <a:lnTo>
                      <a:pt x="7" y="207"/>
                    </a:lnTo>
                    <a:lnTo>
                      <a:pt x="7" y="196"/>
                    </a:lnTo>
                    <a:lnTo>
                      <a:pt x="9" y="188"/>
                    </a:lnTo>
                    <a:lnTo>
                      <a:pt x="11" y="169"/>
                    </a:lnTo>
                    <a:lnTo>
                      <a:pt x="11" y="166"/>
                    </a:lnTo>
                    <a:lnTo>
                      <a:pt x="14" y="134"/>
                    </a:lnTo>
                    <a:lnTo>
                      <a:pt x="14" y="132"/>
                    </a:lnTo>
                    <a:lnTo>
                      <a:pt x="14" y="129"/>
                    </a:lnTo>
                    <a:lnTo>
                      <a:pt x="14" y="117"/>
                    </a:lnTo>
                    <a:lnTo>
                      <a:pt x="16" y="115"/>
                    </a:lnTo>
                    <a:lnTo>
                      <a:pt x="16" y="110"/>
                    </a:lnTo>
                    <a:lnTo>
                      <a:pt x="17" y="88"/>
                    </a:lnTo>
                    <a:lnTo>
                      <a:pt x="19" y="69"/>
                    </a:lnTo>
                    <a:lnTo>
                      <a:pt x="21" y="57"/>
                    </a:lnTo>
                    <a:lnTo>
                      <a:pt x="21" y="56"/>
                    </a:lnTo>
                    <a:lnTo>
                      <a:pt x="21" y="54"/>
                    </a:lnTo>
                    <a:lnTo>
                      <a:pt x="21" y="52"/>
                    </a:lnTo>
                    <a:lnTo>
                      <a:pt x="22" y="42"/>
                    </a:lnTo>
                    <a:lnTo>
                      <a:pt x="22" y="41"/>
                    </a:lnTo>
                    <a:lnTo>
                      <a:pt x="22" y="39"/>
                    </a:lnTo>
                    <a:lnTo>
                      <a:pt x="22" y="37"/>
                    </a:lnTo>
                    <a:lnTo>
                      <a:pt x="22" y="35"/>
                    </a:lnTo>
                    <a:lnTo>
                      <a:pt x="24" y="7"/>
                    </a:lnTo>
                    <a:lnTo>
                      <a:pt x="26" y="0"/>
                    </a:lnTo>
                    <a:lnTo>
                      <a:pt x="48" y="2"/>
                    </a:lnTo>
                    <a:lnTo>
                      <a:pt x="53" y="2"/>
                    </a:lnTo>
                    <a:lnTo>
                      <a:pt x="61" y="3"/>
                    </a:lnTo>
                    <a:lnTo>
                      <a:pt x="70" y="3"/>
                    </a:lnTo>
                    <a:lnTo>
                      <a:pt x="73" y="3"/>
                    </a:lnTo>
                    <a:lnTo>
                      <a:pt x="77" y="3"/>
                    </a:lnTo>
                    <a:lnTo>
                      <a:pt x="78" y="5"/>
                    </a:lnTo>
                    <a:lnTo>
                      <a:pt x="80" y="5"/>
                    </a:lnTo>
                    <a:lnTo>
                      <a:pt x="82" y="5"/>
                    </a:lnTo>
                    <a:lnTo>
                      <a:pt x="83" y="5"/>
                    </a:lnTo>
                    <a:lnTo>
                      <a:pt x="85" y="5"/>
                    </a:lnTo>
                    <a:lnTo>
                      <a:pt x="87" y="5"/>
                    </a:lnTo>
                    <a:lnTo>
                      <a:pt x="89" y="5"/>
                    </a:lnTo>
                    <a:lnTo>
                      <a:pt x="90" y="5"/>
                    </a:lnTo>
                    <a:lnTo>
                      <a:pt x="94" y="5"/>
                    </a:lnTo>
                    <a:lnTo>
                      <a:pt x="104" y="7"/>
                    </a:lnTo>
                    <a:lnTo>
                      <a:pt x="106" y="7"/>
                    </a:lnTo>
                    <a:lnTo>
                      <a:pt x="107" y="7"/>
                    </a:lnTo>
                    <a:close/>
                  </a:path>
                </a:pathLst>
              </a:custGeom>
              <a:solidFill>
                <a:srgbClr val="A1C7FF"/>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76" name="Freeform 67"/>
              <p:cNvSpPr>
                <a:spLocks/>
              </p:cNvSpPr>
              <p:nvPr/>
            </p:nvSpPr>
            <p:spPr bwMode="auto">
              <a:xfrm>
                <a:off x="6854826" y="3429000"/>
                <a:ext cx="908050" cy="336550"/>
              </a:xfrm>
              <a:custGeom>
                <a:avLst/>
                <a:gdLst>
                  <a:gd name="T0" fmla="*/ 184 w 572"/>
                  <a:gd name="T1" fmla="*/ 44 h 212"/>
                  <a:gd name="T2" fmla="*/ 198 w 572"/>
                  <a:gd name="T3" fmla="*/ 42 h 212"/>
                  <a:gd name="T4" fmla="*/ 228 w 572"/>
                  <a:gd name="T5" fmla="*/ 39 h 212"/>
                  <a:gd name="T6" fmla="*/ 257 w 572"/>
                  <a:gd name="T7" fmla="*/ 35 h 212"/>
                  <a:gd name="T8" fmla="*/ 294 w 572"/>
                  <a:gd name="T9" fmla="*/ 34 h 212"/>
                  <a:gd name="T10" fmla="*/ 328 w 572"/>
                  <a:gd name="T11" fmla="*/ 30 h 212"/>
                  <a:gd name="T12" fmla="*/ 398 w 572"/>
                  <a:gd name="T13" fmla="*/ 25 h 212"/>
                  <a:gd name="T14" fmla="*/ 450 w 572"/>
                  <a:gd name="T15" fmla="*/ 19 h 212"/>
                  <a:gd name="T16" fmla="*/ 493 w 572"/>
                  <a:gd name="T17" fmla="*/ 12 h 212"/>
                  <a:gd name="T18" fmla="*/ 532 w 572"/>
                  <a:gd name="T19" fmla="*/ 7 h 212"/>
                  <a:gd name="T20" fmla="*/ 552 w 572"/>
                  <a:gd name="T21" fmla="*/ 3 h 212"/>
                  <a:gd name="T22" fmla="*/ 569 w 572"/>
                  <a:gd name="T23" fmla="*/ 8 h 212"/>
                  <a:gd name="T24" fmla="*/ 571 w 572"/>
                  <a:gd name="T25" fmla="*/ 25 h 212"/>
                  <a:gd name="T26" fmla="*/ 559 w 572"/>
                  <a:gd name="T27" fmla="*/ 30 h 212"/>
                  <a:gd name="T28" fmla="*/ 547 w 572"/>
                  <a:gd name="T29" fmla="*/ 51 h 212"/>
                  <a:gd name="T30" fmla="*/ 533 w 572"/>
                  <a:gd name="T31" fmla="*/ 52 h 212"/>
                  <a:gd name="T32" fmla="*/ 525 w 572"/>
                  <a:gd name="T33" fmla="*/ 63 h 212"/>
                  <a:gd name="T34" fmla="*/ 515 w 572"/>
                  <a:gd name="T35" fmla="*/ 68 h 212"/>
                  <a:gd name="T36" fmla="*/ 506 w 572"/>
                  <a:gd name="T37" fmla="*/ 66 h 212"/>
                  <a:gd name="T38" fmla="*/ 496 w 572"/>
                  <a:gd name="T39" fmla="*/ 74 h 212"/>
                  <a:gd name="T40" fmla="*/ 481 w 572"/>
                  <a:gd name="T41" fmla="*/ 93 h 212"/>
                  <a:gd name="T42" fmla="*/ 464 w 572"/>
                  <a:gd name="T43" fmla="*/ 108 h 212"/>
                  <a:gd name="T44" fmla="*/ 444 w 572"/>
                  <a:gd name="T45" fmla="*/ 117 h 212"/>
                  <a:gd name="T46" fmla="*/ 427 w 572"/>
                  <a:gd name="T47" fmla="*/ 139 h 212"/>
                  <a:gd name="T48" fmla="*/ 422 w 572"/>
                  <a:gd name="T49" fmla="*/ 149 h 212"/>
                  <a:gd name="T50" fmla="*/ 411 w 572"/>
                  <a:gd name="T51" fmla="*/ 164 h 212"/>
                  <a:gd name="T52" fmla="*/ 381 w 572"/>
                  <a:gd name="T53" fmla="*/ 178 h 212"/>
                  <a:gd name="T54" fmla="*/ 366 w 572"/>
                  <a:gd name="T55" fmla="*/ 179 h 212"/>
                  <a:gd name="T56" fmla="*/ 345 w 572"/>
                  <a:gd name="T57" fmla="*/ 183 h 212"/>
                  <a:gd name="T58" fmla="*/ 306 w 572"/>
                  <a:gd name="T59" fmla="*/ 186 h 212"/>
                  <a:gd name="T60" fmla="*/ 261 w 572"/>
                  <a:gd name="T61" fmla="*/ 191 h 212"/>
                  <a:gd name="T62" fmla="*/ 242 w 572"/>
                  <a:gd name="T63" fmla="*/ 193 h 212"/>
                  <a:gd name="T64" fmla="*/ 227 w 572"/>
                  <a:gd name="T65" fmla="*/ 195 h 212"/>
                  <a:gd name="T66" fmla="*/ 201 w 572"/>
                  <a:gd name="T67" fmla="*/ 196 h 212"/>
                  <a:gd name="T68" fmla="*/ 179 w 572"/>
                  <a:gd name="T69" fmla="*/ 198 h 212"/>
                  <a:gd name="T70" fmla="*/ 147 w 572"/>
                  <a:gd name="T71" fmla="*/ 200 h 212"/>
                  <a:gd name="T72" fmla="*/ 103 w 572"/>
                  <a:gd name="T73" fmla="*/ 205 h 212"/>
                  <a:gd name="T74" fmla="*/ 45 w 572"/>
                  <a:gd name="T75" fmla="*/ 208 h 212"/>
                  <a:gd name="T76" fmla="*/ 0 w 572"/>
                  <a:gd name="T77" fmla="*/ 210 h 212"/>
                  <a:gd name="T78" fmla="*/ 15 w 572"/>
                  <a:gd name="T79" fmla="*/ 200 h 212"/>
                  <a:gd name="T80" fmla="*/ 12 w 572"/>
                  <a:gd name="T81" fmla="*/ 186 h 212"/>
                  <a:gd name="T82" fmla="*/ 13 w 572"/>
                  <a:gd name="T83" fmla="*/ 176 h 212"/>
                  <a:gd name="T84" fmla="*/ 8 w 572"/>
                  <a:gd name="T85" fmla="*/ 169 h 212"/>
                  <a:gd name="T86" fmla="*/ 17 w 572"/>
                  <a:gd name="T87" fmla="*/ 157 h 212"/>
                  <a:gd name="T88" fmla="*/ 22 w 572"/>
                  <a:gd name="T89" fmla="*/ 147 h 212"/>
                  <a:gd name="T90" fmla="*/ 27 w 572"/>
                  <a:gd name="T91" fmla="*/ 140 h 212"/>
                  <a:gd name="T92" fmla="*/ 32 w 572"/>
                  <a:gd name="T93" fmla="*/ 129 h 212"/>
                  <a:gd name="T94" fmla="*/ 37 w 572"/>
                  <a:gd name="T95" fmla="*/ 124 h 212"/>
                  <a:gd name="T96" fmla="*/ 37 w 572"/>
                  <a:gd name="T97" fmla="*/ 112 h 212"/>
                  <a:gd name="T98" fmla="*/ 40 w 572"/>
                  <a:gd name="T99" fmla="*/ 98 h 212"/>
                  <a:gd name="T100" fmla="*/ 45 w 572"/>
                  <a:gd name="T101" fmla="*/ 91 h 212"/>
                  <a:gd name="T102" fmla="*/ 39 w 572"/>
                  <a:gd name="T103" fmla="*/ 85 h 212"/>
                  <a:gd name="T104" fmla="*/ 45 w 572"/>
                  <a:gd name="T105" fmla="*/ 81 h 212"/>
                  <a:gd name="T106" fmla="*/ 47 w 572"/>
                  <a:gd name="T107" fmla="*/ 69 h 212"/>
                  <a:gd name="T108" fmla="*/ 54 w 572"/>
                  <a:gd name="T109" fmla="*/ 68 h 212"/>
                  <a:gd name="T110" fmla="*/ 71 w 572"/>
                  <a:gd name="T111" fmla="*/ 66 h 212"/>
                  <a:gd name="T112" fmla="*/ 83 w 572"/>
                  <a:gd name="T113" fmla="*/ 64 h 212"/>
                  <a:gd name="T114" fmla="*/ 103 w 572"/>
                  <a:gd name="T115" fmla="*/ 64 h 212"/>
                  <a:gd name="T116" fmla="*/ 117 w 572"/>
                  <a:gd name="T117" fmla="*/ 63 h 212"/>
                  <a:gd name="T118" fmla="*/ 144 w 572"/>
                  <a:gd name="T119" fmla="*/ 54 h 212"/>
                  <a:gd name="T120" fmla="*/ 156 w 572"/>
                  <a:gd name="T121" fmla="*/ 44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72" h="212">
                    <a:moveTo>
                      <a:pt x="156" y="44"/>
                    </a:moveTo>
                    <a:lnTo>
                      <a:pt x="156" y="47"/>
                    </a:lnTo>
                    <a:lnTo>
                      <a:pt x="166" y="46"/>
                    </a:lnTo>
                    <a:lnTo>
                      <a:pt x="171" y="46"/>
                    </a:lnTo>
                    <a:lnTo>
                      <a:pt x="176" y="44"/>
                    </a:lnTo>
                    <a:lnTo>
                      <a:pt x="184" y="44"/>
                    </a:lnTo>
                    <a:lnTo>
                      <a:pt x="186" y="44"/>
                    </a:lnTo>
                    <a:lnTo>
                      <a:pt x="189" y="42"/>
                    </a:lnTo>
                    <a:lnTo>
                      <a:pt x="191" y="42"/>
                    </a:lnTo>
                    <a:lnTo>
                      <a:pt x="195" y="42"/>
                    </a:lnTo>
                    <a:lnTo>
                      <a:pt x="196" y="42"/>
                    </a:lnTo>
                    <a:lnTo>
                      <a:pt x="198" y="42"/>
                    </a:lnTo>
                    <a:lnTo>
                      <a:pt x="205" y="42"/>
                    </a:lnTo>
                    <a:lnTo>
                      <a:pt x="210" y="41"/>
                    </a:lnTo>
                    <a:lnTo>
                      <a:pt x="220" y="41"/>
                    </a:lnTo>
                    <a:lnTo>
                      <a:pt x="223" y="39"/>
                    </a:lnTo>
                    <a:lnTo>
                      <a:pt x="225" y="39"/>
                    </a:lnTo>
                    <a:lnTo>
                      <a:pt x="228" y="39"/>
                    </a:lnTo>
                    <a:lnTo>
                      <a:pt x="239" y="37"/>
                    </a:lnTo>
                    <a:lnTo>
                      <a:pt x="240" y="37"/>
                    </a:lnTo>
                    <a:lnTo>
                      <a:pt x="242" y="39"/>
                    </a:lnTo>
                    <a:lnTo>
                      <a:pt x="249" y="37"/>
                    </a:lnTo>
                    <a:lnTo>
                      <a:pt x="252" y="35"/>
                    </a:lnTo>
                    <a:lnTo>
                      <a:pt x="257" y="35"/>
                    </a:lnTo>
                    <a:lnTo>
                      <a:pt x="266" y="35"/>
                    </a:lnTo>
                    <a:lnTo>
                      <a:pt x="267" y="35"/>
                    </a:lnTo>
                    <a:lnTo>
                      <a:pt x="274" y="35"/>
                    </a:lnTo>
                    <a:lnTo>
                      <a:pt x="278" y="35"/>
                    </a:lnTo>
                    <a:lnTo>
                      <a:pt x="283" y="35"/>
                    </a:lnTo>
                    <a:lnTo>
                      <a:pt x="294" y="34"/>
                    </a:lnTo>
                    <a:lnTo>
                      <a:pt x="310" y="34"/>
                    </a:lnTo>
                    <a:lnTo>
                      <a:pt x="313" y="34"/>
                    </a:lnTo>
                    <a:lnTo>
                      <a:pt x="316" y="32"/>
                    </a:lnTo>
                    <a:lnTo>
                      <a:pt x="318" y="32"/>
                    </a:lnTo>
                    <a:lnTo>
                      <a:pt x="327" y="30"/>
                    </a:lnTo>
                    <a:lnTo>
                      <a:pt x="328" y="30"/>
                    </a:lnTo>
                    <a:lnTo>
                      <a:pt x="340" y="29"/>
                    </a:lnTo>
                    <a:lnTo>
                      <a:pt x="342" y="29"/>
                    </a:lnTo>
                    <a:lnTo>
                      <a:pt x="349" y="29"/>
                    </a:lnTo>
                    <a:lnTo>
                      <a:pt x="357" y="29"/>
                    </a:lnTo>
                    <a:lnTo>
                      <a:pt x="362" y="29"/>
                    </a:lnTo>
                    <a:lnTo>
                      <a:pt x="398" y="25"/>
                    </a:lnTo>
                    <a:lnTo>
                      <a:pt x="399" y="25"/>
                    </a:lnTo>
                    <a:lnTo>
                      <a:pt x="415" y="24"/>
                    </a:lnTo>
                    <a:lnTo>
                      <a:pt x="420" y="24"/>
                    </a:lnTo>
                    <a:lnTo>
                      <a:pt x="435" y="22"/>
                    </a:lnTo>
                    <a:lnTo>
                      <a:pt x="437" y="20"/>
                    </a:lnTo>
                    <a:lnTo>
                      <a:pt x="450" y="19"/>
                    </a:lnTo>
                    <a:lnTo>
                      <a:pt x="462" y="17"/>
                    </a:lnTo>
                    <a:lnTo>
                      <a:pt x="464" y="17"/>
                    </a:lnTo>
                    <a:lnTo>
                      <a:pt x="466" y="17"/>
                    </a:lnTo>
                    <a:lnTo>
                      <a:pt x="479" y="13"/>
                    </a:lnTo>
                    <a:lnTo>
                      <a:pt x="482" y="13"/>
                    </a:lnTo>
                    <a:lnTo>
                      <a:pt x="493" y="12"/>
                    </a:lnTo>
                    <a:lnTo>
                      <a:pt x="501" y="12"/>
                    </a:lnTo>
                    <a:lnTo>
                      <a:pt x="503" y="12"/>
                    </a:lnTo>
                    <a:lnTo>
                      <a:pt x="508" y="10"/>
                    </a:lnTo>
                    <a:lnTo>
                      <a:pt x="511" y="10"/>
                    </a:lnTo>
                    <a:lnTo>
                      <a:pt x="528" y="7"/>
                    </a:lnTo>
                    <a:lnTo>
                      <a:pt x="532" y="7"/>
                    </a:lnTo>
                    <a:lnTo>
                      <a:pt x="533" y="7"/>
                    </a:lnTo>
                    <a:lnTo>
                      <a:pt x="535" y="7"/>
                    </a:lnTo>
                    <a:lnTo>
                      <a:pt x="537" y="7"/>
                    </a:lnTo>
                    <a:lnTo>
                      <a:pt x="538" y="7"/>
                    </a:lnTo>
                    <a:lnTo>
                      <a:pt x="538" y="5"/>
                    </a:lnTo>
                    <a:lnTo>
                      <a:pt x="552" y="3"/>
                    </a:lnTo>
                    <a:lnTo>
                      <a:pt x="554" y="2"/>
                    </a:lnTo>
                    <a:lnTo>
                      <a:pt x="559" y="2"/>
                    </a:lnTo>
                    <a:lnTo>
                      <a:pt x="572" y="0"/>
                    </a:lnTo>
                    <a:lnTo>
                      <a:pt x="569" y="2"/>
                    </a:lnTo>
                    <a:lnTo>
                      <a:pt x="569" y="7"/>
                    </a:lnTo>
                    <a:lnTo>
                      <a:pt x="569" y="8"/>
                    </a:lnTo>
                    <a:lnTo>
                      <a:pt x="569" y="10"/>
                    </a:lnTo>
                    <a:lnTo>
                      <a:pt x="571" y="10"/>
                    </a:lnTo>
                    <a:lnTo>
                      <a:pt x="571" y="12"/>
                    </a:lnTo>
                    <a:lnTo>
                      <a:pt x="569" y="15"/>
                    </a:lnTo>
                    <a:lnTo>
                      <a:pt x="569" y="20"/>
                    </a:lnTo>
                    <a:lnTo>
                      <a:pt x="571" y="25"/>
                    </a:lnTo>
                    <a:lnTo>
                      <a:pt x="569" y="25"/>
                    </a:lnTo>
                    <a:lnTo>
                      <a:pt x="567" y="25"/>
                    </a:lnTo>
                    <a:lnTo>
                      <a:pt x="565" y="25"/>
                    </a:lnTo>
                    <a:lnTo>
                      <a:pt x="565" y="24"/>
                    </a:lnTo>
                    <a:lnTo>
                      <a:pt x="562" y="27"/>
                    </a:lnTo>
                    <a:lnTo>
                      <a:pt x="559" y="30"/>
                    </a:lnTo>
                    <a:lnTo>
                      <a:pt x="557" y="32"/>
                    </a:lnTo>
                    <a:lnTo>
                      <a:pt x="557" y="34"/>
                    </a:lnTo>
                    <a:lnTo>
                      <a:pt x="555" y="37"/>
                    </a:lnTo>
                    <a:lnTo>
                      <a:pt x="552" y="47"/>
                    </a:lnTo>
                    <a:lnTo>
                      <a:pt x="550" y="51"/>
                    </a:lnTo>
                    <a:lnTo>
                      <a:pt x="547" y="51"/>
                    </a:lnTo>
                    <a:lnTo>
                      <a:pt x="545" y="49"/>
                    </a:lnTo>
                    <a:lnTo>
                      <a:pt x="543" y="47"/>
                    </a:lnTo>
                    <a:lnTo>
                      <a:pt x="540" y="47"/>
                    </a:lnTo>
                    <a:lnTo>
                      <a:pt x="538" y="49"/>
                    </a:lnTo>
                    <a:lnTo>
                      <a:pt x="533" y="51"/>
                    </a:lnTo>
                    <a:lnTo>
                      <a:pt x="533" y="52"/>
                    </a:lnTo>
                    <a:lnTo>
                      <a:pt x="532" y="52"/>
                    </a:lnTo>
                    <a:lnTo>
                      <a:pt x="530" y="52"/>
                    </a:lnTo>
                    <a:lnTo>
                      <a:pt x="530" y="54"/>
                    </a:lnTo>
                    <a:lnTo>
                      <a:pt x="528" y="56"/>
                    </a:lnTo>
                    <a:lnTo>
                      <a:pt x="527" y="57"/>
                    </a:lnTo>
                    <a:lnTo>
                      <a:pt x="525" y="63"/>
                    </a:lnTo>
                    <a:lnTo>
                      <a:pt x="523" y="64"/>
                    </a:lnTo>
                    <a:lnTo>
                      <a:pt x="523" y="66"/>
                    </a:lnTo>
                    <a:lnTo>
                      <a:pt x="521" y="66"/>
                    </a:lnTo>
                    <a:lnTo>
                      <a:pt x="520" y="69"/>
                    </a:lnTo>
                    <a:lnTo>
                      <a:pt x="516" y="68"/>
                    </a:lnTo>
                    <a:lnTo>
                      <a:pt x="515" y="68"/>
                    </a:lnTo>
                    <a:lnTo>
                      <a:pt x="515" y="66"/>
                    </a:lnTo>
                    <a:lnTo>
                      <a:pt x="515" y="61"/>
                    </a:lnTo>
                    <a:lnTo>
                      <a:pt x="513" y="59"/>
                    </a:lnTo>
                    <a:lnTo>
                      <a:pt x="510" y="63"/>
                    </a:lnTo>
                    <a:lnTo>
                      <a:pt x="508" y="64"/>
                    </a:lnTo>
                    <a:lnTo>
                      <a:pt x="506" y="66"/>
                    </a:lnTo>
                    <a:lnTo>
                      <a:pt x="505" y="69"/>
                    </a:lnTo>
                    <a:lnTo>
                      <a:pt x="501" y="74"/>
                    </a:lnTo>
                    <a:lnTo>
                      <a:pt x="499" y="73"/>
                    </a:lnTo>
                    <a:lnTo>
                      <a:pt x="498" y="73"/>
                    </a:lnTo>
                    <a:lnTo>
                      <a:pt x="496" y="73"/>
                    </a:lnTo>
                    <a:lnTo>
                      <a:pt x="496" y="74"/>
                    </a:lnTo>
                    <a:lnTo>
                      <a:pt x="498" y="79"/>
                    </a:lnTo>
                    <a:lnTo>
                      <a:pt x="496" y="83"/>
                    </a:lnTo>
                    <a:lnTo>
                      <a:pt x="494" y="88"/>
                    </a:lnTo>
                    <a:lnTo>
                      <a:pt x="493" y="90"/>
                    </a:lnTo>
                    <a:lnTo>
                      <a:pt x="486" y="91"/>
                    </a:lnTo>
                    <a:lnTo>
                      <a:pt x="481" y="93"/>
                    </a:lnTo>
                    <a:lnTo>
                      <a:pt x="476" y="96"/>
                    </a:lnTo>
                    <a:lnTo>
                      <a:pt x="476" y="98"/>
                    </a:lnTo>
                    <a:lnTo>
                      <a:pt x="476" y="100"/>
                    </a:lnTo>
                    <a:lnTo>
                      <a:pt x="474" y="103"/>
                    </a:lnTo>
                    <a:lnTo>
                      <a:pt x="469" y="107"/>
                    </a:lnTo>
                    <a:lnTo>
                      <a:pt x="464" y="108"/>
                    </a:lnTo>
                    <a:lnTo>
                      <a:pt x="462" y="112"/>
                    </a:lnTo>
                    <a:lnTo>
                      <a:pt x="462" y="113"/>
                    </a:lnTo>
                    <a:lnTo>
                      <a:pt x="460" y="113"/>
                    </a:lnTo>
                    <a:lnTo>
                      <a:pt x="450" y="115"/>
                    </a:lnTo>
                    <a:lnTo>
                      <a:pt x="449" y="115"/>
                    </a:lnTo>
                    <a:lnTo>
                      <a:pt x="444" y="117"/>
                    </a:lnTo>
                    <a:lnTo>
                      <a:pt x="435" y="122"/>
                    </a:lnTo>
                    <a:lnTo>
                      <a:pt x="432" y="127"/>
                    </a:lnTo>
                    <a:lnTo>
                      <a:pt x="430" y="127"/>
                    </a:lnTo>
                    <a:lnTo>
                      <a:pt x="428" y="132"/>
                    </a:lnTo>
                    <a:lnTo>
                      <a:pt x="428" y="139"/>
                    </a:lnTo>
                    <a:lnTo>
                      <a:pt x="427" y="139"/>
                    </a:lnTo>
                    <a:lnTo>
                      <a:pt x="427" y="140"/>
                    </a:lnTo>
                    <a:lnTo>
                      <a:pt x="428" y="142"/>
                    </a:lnTo>
                    <a:lnTo>
                      <a:pt x="428" y="144"/>
                    </a:lnTo>
                    <a:lnTo>
                      <a:pt x="427" y="146"/>
                    </a:lnTo>
                    <a:lnTo>
                      <a:pt x="423" y="149"/>
                    </a:lnTo>
                    <a:lnTo>
                      <a:pt x="422" y="149"/>
                    </a:lnTo>
                    <a:lnTo>
                      <a:pt x="416" y="149"/>
                    </a:lnTo>
                    <a:lnTo>
                      <a:pt x="416" y="147"/>
                    </a:lnTo>
                    <a:lnTo>
                      <a:pt x="415" y="147"/>
                    </a:lnTo>
                    <a:lnTo>
                      <a:pt x="411" y="152"/>
                    </a:lnTo>
                    <a:lnTo>
                      <a:pt x="411" y="154"/>
                    </a:lnTo>
                    <a:lnTo>
                      <a:pt x="411" y="164"/>
                    </a:lnTo>
                    <a:lnTo>
                      <a:pt x="411" y="174"/>
                    </a:lnTo>
                    <a:lnTo>
                      <a:pt x="406" y="174"/>
                    </a:lnTo>
                    <a:lnTo>
                      <a:pt x="398" y="176"/>
                    </a:lnTo>
                    <a:lnTo>
                      <a:pt x="391" y="176"/>
                    </a:lnTo>
                    <a:lnTo>
                      <a:pt x="384" y="178"/>
                    </a:lnTo>
                    <a:lnTo>
                      <a:pt x="381" y="178"/>
                    </a:lnTo>
                    <a:lnTo>
                      <a:pt x="377" y="178"/>
                    </a:lnTo>
                    <a:lnTo>
                      <a:pt x="376" y="179"/>
                    </a:lnTo>
                    <a:lnTo>
                      <a:pt x="374" y="179"/>
                    </a:lnTo>
                    <a:lnTo>
                      <a:pt x="369" y="179"/>
                    </a:lnTo>
                    <a:lnTo>
                      <a:pt x="367" y="179"/>
                    </a:lnTo>
                    <a:lnTo>
                      <a:pt x="366" y="179"/>
                    </a:lnTo>
                    <a:lnTo>
                      <a:pt x="362" y="181"/>
                    </a:lnTo>
                    <a:lnTo>
                      <a:pt x="352" y="181"/>
                    </a:lnTo>
                    <a:lnTo>
                      <a:pt x="350" y="181"/>
                    </a:lnTo>
                    <a:lnTo>
                      <a:pt x="349" y="183"/>
                    </a:lnTo>
                    <a:lnTo>
                      <a:pt x="347" y="183"/>
                    </a:lnTo>
                    <a:lnTo>
                      <a:pt x="345" y="183"/>
                    </a:lnTo>
                    <a:lnTo>
                      <a:pt x="344" y="183"/>
                    </a:lnTo>
                    <a:lnTo>
                      <a:pt x="340" y="183"/>
                    </a:lnTo>
                    <a:lnTo>
                      <a:pt x="332" y="185"/>
                    </a:lnTo>
                    <a:lnTo>
                      <a:pt x="323" y="185"/>
                    </a:lnTo>
                    <a:lnTo>
                      <a:pt x="308" y="186"/>
                    </a:lnTo>
                    <a:lnTo>
                      <a:pt x="306" y="186"/>
                    </a:lnTo>
                    <a:lnTo>
                      <a:pt x="276" y="190"/>
                    </a:lnTo>
                    <a:lnTo>
                      <a:pt x="274" y="190"/>
                    </a:lnTo>
                    <a:lnTo>
                      <a:pt x="269" y="190"/>
                    </a:lnTo>
                    <a:lnTo>
                      <a:pt x="267" y="190"/>
                    </a:lnTo>
                    <a:lnTo>
                      <a:pt x="264" y="191"/>
                    </a:lnTo>
                    <a:lnTo>
                      <a:pt x="261" y="191"/>
                    </a:lnTo>
                    <a:lnTo>
                      <a:pt x="259" y="191"/>
                    </a:lnTo>
                    <a:lnTo>
                      <a:pt x="257" y="191"/>
                    </a:lnTo>
                    <a:lnTo>
                      <a:pt x="256" y="191"/>
                    </a:lnTo>
                    <a:lnTo>
                      <a:pt x="252" y="191"/>
                    </a:lnTo>
                    <a:lnTo>
                      <a:pt x="250" y="191"/>
                    </a:lnTo>
                    <a:lnTo>
                      <a:pt x="242" y="193"/>
                    </a:lnTo>
                    <a:lnTo>
                      <a:pt x="240" y="193"/>
                    </a:lnTo>
                    <a:lnTo>
                      <a:pt x="239" y="193"/>
                    </a:lnTo>
                    <a:lnTo>
                      <a:pt x="237" y="193"/>
                    </a:lnTo>
                    <a:lnTo>
                      <a:pt x="230" y="193"/>
                    </a:lnTo>
                    <a:lnTo>
                      <a:pt x="228" y="195"/>
                    </a:lnTo>
                    <a:lnTo>
                      <a:pt x="227" y="195"/>
                    </a:lnTo>
                    <a:lnTo>
                      <a:pt x="213" y="195"/>
                    </a:lnTo>
                    <a:lnTo>
                      <a:pt x="211" y="195"/>
                    </a:lnTo>
                    <a:lnTo>
                      <a:pt x="210" y="195"/>
                    </a:lnTo>
                    <a:lnTo>
                      <a:pt x="206" y="195"/>
                    </a:lnTo>
                    <a:lnTo>
                      <a:pt x="203" y="195"/>
                    </a:lnTo>
                    <a:lnTo>
                      <a:pt x="201" y="196"/>
                    </a:lnTo>
                    <a:lnTo>
                      <a:pt x="200" y="196"/>
                    </a:lnTo>
                    <a:lnTo>
                      <a:pt x="198" y="196"/>
                    </a:lnTo>
                    <a:lnTo>
                      <a:pt x="186" y="196"/>
                    </a:lnTo>
                    <a:lnTo>
                      <a:pt x="183" y="198"/>
                    </a:lnTo>
                    <a:lnTo>
                      <a:pt x="181" y="198"/>
                    </a:lnTo>
                    <a:lnTo>
                      <a:pt x="179" y="198"/>
                    </a:lnTo>
                    <a:lnTo>
                      <a:pt x="176" y="198"/>
                    </a:lnTo>
                    <a:lnTo>
                      <a:pt x="174" y="198"/>
                    </a:lnTo>
                    <a:lnTo>
                      <a:pt x="169" y="198"/>
                    </a:lnTo>
                    <a:lnTo>
                      <a:pt x="167" y="198"/>
                    </a:lnTo>
                    <a:lnTo>
                      <a:pt x="161" y="198"/>
                    </a:lnTo>
                    <a:lnTo>
                      <a:pt x="147" y="200"/>
                    </a:lnTo>
                    <a:lnTo>
                      <a:pt x="145" y="201"/>
                    </a:lnTo>
                    <a:lnTo>
                      <a:pt x="142" y="201"/>
                    </a:lnTo>
                    <a:lnTo>
                      <a:pt x="134" y="201"/>
                    </a:lnTo>
                    <a:lnTo>
                      <a:pt x="127" y="203"/>
                    </a:lnTo>
                    <a:lnTo>
                      <a:pt x="105" y="205"/>
                    </a:lnTo>
                    <a:lnTo>
                      <a:pt x="103" y="205"/>
                    </a:lnTo>
                    <a:lnTo>
                      <a:pt x="89" y="205"/>
                    </a:lnTo>
                    <a:lnTo>
                      <a:pt x="81" y="207"/>
                    </a:lnTo>
                    <a:lnTo>
                      <a:pt x="76" y="207"/>
                    </a:lnTo>
                    <a:lnTo>
                      <a:pt x="66" y="207"/>
                    </a:lnTo>
                    <a:lnTo>
                      <a:pt x="56" y="208"/>
                    </a:lnTo>
                    <a:lnTo>
                      <a:pt x="45" y="208"/>
                    </a:lnTo>
                    <a:lnTo>
                      <a:pt x="40" y="208"/>
                    </a:lnTo>
                    <a:lnTo>
                      <a:pt x="35" y="210"/>
                    </a:lnTo>
                    <a:lnTo>
                      <a:pt x="32" y="210"/>
                    </a:lnTo>
                    <a:lnTo>
                      <a:pt x="29" y="210"/>
                    </a:lnTo>
                    <a:lnTo>
                      <a:pt x="0" y="212"/>
                    </a:lnTo>
                    <a:lnTo>
                      <a:pt x="0" y="210"/>
                    </a:lnTo>
                    <a:lnTo>
                      <a:pt x="1" y="207"/>
                    </a:lnTo>
                    <a:lnTo>
                      <a:pt x="8" y="205"/>
                    </a:lnTo>
                    <a:lnTo>
                      <a:pt x="8" y="200"/>
                    </a:lnTo>
                    <a:lnTo>
                      <a:pt x="10" y="198"/>
                    </a:lnTo>
                    <a:lnTo>
                      <a:pt x="13" y="200"/>
                    </a:lnTo>
                    <a:lnTo>
                      <a:pt x="15" y="200"/>
                    </a:lnTo>
                    <a:lnTo>
                      <a:pt x="15" y="198"/>
                    </a:lnTo>
                    <a:lnTo>
                      <a:pt x="17" y="198"/>
                    </a:lnTo>
                    <a:lnTo>
                      <a:pt x="17" y="196"/>
                    </a:lnTo>
                    <a:lnTo>
                      <a:pt x="15" y="190"/>
                    </a:lnTo>
                    <a:lnTo>
                      <a:pt x="13" y="186"/>
                    </a:lnTo>
                    <a:lnTo>
                      <a:pt x="12" y="186"/>
                    </a:lnTo>
                    <a:lnTo>
                      <a:pt x="10" y="186"/>
                    </a:lnTo>
                    <a:lnTo>
                      <a:pt x="8" y="186"/>
                    </a:lnTo>
                    <a:lnTo>
                      <a:pt x="8" y="185"/>
                    </a:lnTo>
                    <a:lnTo>
                      <a:pt x="8" y="183"/>
                    </a:lnTo>
                    <a:lnTo>
                      <a:pt x="12" y="181"/>
                    </a:lnTo>
                    <a:lnTo>
                      <a:pt x="13" y="176"/>
                    </a:lnTo>
                    <a:lnTo>
                      <a:pt x="13" y="174"/>
                    </a:lnTo>
                    <a:lnTo>
                      <a:pt x="10" y="176"/>
                    </a:lnTo>
                    <a:lnTo>
                      <a:pt x="8" y="176"/>
                    </a:lnTo>
                    <a:lnTo>
                      <a:pt x="6" y="174"/>
                    </a:lnTo>
                    <a:lnTo>
                      <a:pt x="6" y="171"/>
                    </a:lnTo>
                    <a:lnTo>
                      <a:pt x="8" y="169"/>
                    </a:lnTo>
                    <a:lnTo>
                      <a:pt x="12" y="166"/>
                    </a:lnTo>
                    <a:lnTo>
                      <a:pt x="13" y="166"/>
                    </a:lnTo>
                    <a:lnTo>
                      <a:pt x="15" y="168"/>
                    </a:lnTo>
                    <a:lnTo>
                      <a:pt x="17" y="166"/>
                    </a:lnTo>
                    <a:lnTo>
                      <a:pt x="15" y="159"/>
                    </a:lnTo>
                    <a:lnTo>
                      <a:pt x="17" y="157"/>
                    </a:lnTo>
                    <a:lnTo>
                      <a:pt x="22" y="161"/>
                    </a:lnTo>
                    <a:lnTo>
                      <a:pt x="23" y="159"/>
                    </a:lnTo>
                    <a:lnTo>
                      <a:pt x="25" y="159"/>
                    </a:lnTo>
                    <a:lnTo>
                      <a:pt x="25" y="149"/>
                    </a:lnTo>
                    <a:lnTo>
                      <a:pt x="23" y="149"/>
                    </a:lnTo>
                    <a:lnTo>
                      <a:pt x="22" y="147"/>
                    </a:lnTo>
                    <a:lnTo>
                      <a:pt x="20" y="146"/>
                    </a:lnTo>
                    <a:lnTo>
                      <a:pt x="20" y="142"/>
                    </a:lnTo>
                    <a:lnTo>
                      <a:pt x="20" y="140"/>
                    </a:lnTo>
                    <a:lnTo>
                      <a:pt x="23" y="139"/>
                    </a:lnTo>
                    <a:lnTo>
                      <a:pt x="25" y="139"/>
                    </a:lnTo>
                    <a:lnTo>
                      <a:pt x="27" y="140"/>
                    </a:lnTo>
                    <a:lnTo>
                      <a:pt x="29" y="139"/>
                    </a:lnTo>
                    <a:lnTo>
                      <a:pt x="37" y="132"/>
                    </a:lnTo>
                    <a:lnTo>
                      <a:pt x="37" y="130"/>
                    </a:lnTo>
                    <a:lnTo>
                      <a:pt x="35" y="130"/>
                    </a:lnTo>
                    <a:lnTo>
                      <a:pt x="34" y="129"/>
                    </a:lnTo>
                    <a:lnTo>
                      <a:pt x="32" y="129"/>
                    </a:lnTo>
                    <a:lnTo>
                      <a:pt x="32" y="127"/>
                    </a:lnTo>
                    <a:lnTo>
                      <a:pt x="32" y="125"/>
                    </a:lnTo>
                    <a:lnTo>
                      <a:pt x="34" y="124"/>
                    </a:lnTo>
                    <a:lnTo>
                      <a:pt x="35" y="124"/>
                    </a:lnTo>
                    <a:lnTo>
                      <a:pt x="37" y="125"/>
                    </a:lnTo>
                    <a:lnTo>
                      <a:pt x="37" y="124"/>
                    </a:lnTo>
                    <a:lnTo>
                      <a:pt x="37" y="120"/>
                    </a:lnTo>
                    <a:lnTo>
                      <a:pt x="35" y="118"/>
                    </a:lnTo>
                    <a:lnTo>
                      <a:pt x="34" y="115"/>
                    </a:lnTo>
                    <a:lnTo>
                      <a:pt x="35" y="115"/>
                    </a:lnTo>
                    <a:lnTo>
                      <a:pt x="37" y="113"/>
                    </a:lnTo>
                    <a:lnTo>
                      <a:pt x="37" y="112"/>
                    </a:lnTo>
                    <a:lnTo>
                      <a:pt x="37" y="110"/>
                    </a:lnTo>
                    <a:lnTo>
                      <a:pt x="40" y="105"/>
                    </a:lnTo>
                    <a:lnTo>
                      <a:pt x="42" y="103"/>
                    </a:lnTo>
                    <a:lnTo>
                      <a:pt x="42" y="102"/>
                    </a:lnTo>
                    <a:lnTo>
                      <a:pt x="42" y="100"/>
                    </a:lnTo>
                    <a:lnTo>
                      <a:pt x="40" y="98"/>
                    </a:lnTo>
                    <a:lnTo>
                      <a:pt x="39" y="98"/>
                    </a:lnTo>
                    <a:lnTo>
                      <a:pt x="34" y="91"/>
                    </a:lnTo>
                    <a:lnTo>
                      <a:pt x="35" y="91"/>
                    </a:lnTo>
                    <a:lnTo>
                      <a:pt x="40" y="93"/>
                    </a:lnTo>
                    <a:lnTo>
                      <a:pt x="42" y="93"/>
                    </a:lnTo>
                    <a:lnTo>
                      <a:pt x="45" y="91"/>
                    </a:lnTo>
                    <a:lnTo>
                      <a:pt x="45" y="90"/>
                    </a:lnTo>
                    <a:lnTo>
                      <a:pt x="45" y="88"/>
                    </a:lnTo>
                    <a:lnTo>
                      <a:pt x="44" y="88"/>
                    </a:lnTo>
                    <a:lnTo>
                      <a:pt x="42" y="88"/>
                    </a:lnTo>
                    <a:lnTo>
                      <a:pt x="40" y="86"/>
                    </a:lnTo>
                    <a:lnTo>
                      <a:pt x="39" y="85"/>
                    </a:lnTo>
                    <a:lnTo>
                      <a:pt x="39" y="83"/>
                    </a:lnTo>
                    <a:lnTo>
                      <a:pt x="40" y="83"/>
                    </a:lnTo>
                    <a:lnTo>
                      <a:pt x="42" y="83"/>
                    </a:lnTo>
                    <a:lnTo>
                      <a:pt x="44" y="83"/>
                    </a:lnTo>
                    <a:lnTo>
                      <a:pt x="45" y="83"/>
                    </a:lnTo>
                    <a:lnTo>
                      <a:pt x="45" y="81"/>
                    </a:lnTo>
                    <a:lnTo>
                      <a:pt x="45" y="79"/>
                    </a:lnTo>
                    <a:lnTo>
                      <a:pt x="45" y="69"/>
                    </a:lnTo>
                    <a:lnTo>
                      <a:pt x="44" y="68"/>
                    </a:lnTo>
                    <a:lnTo>
                      <a:pt x="45" y="68"/>
                    </a:lnTo>
                    <a:lnTo>
                      <a:pt x="47" y="68"/>
                    </a:lnTo>
                    <a:lnTo>
                      <a:pt x="47" y="69"/>
                    </a:lnTo>
                    <a:lnTo>
                      <a:pt x="47" y="71"/>
                    </a:lnTo>
                    <a:lnTo>
                      <a:pt x="49" y="71"/>
                    </a:lnTo>
                    <a:lnTo>
                      <a:pt x="51" y="71"/>
                    </a:lnTo>
                    <a:lnTo>
                      <a:pt x="51" y="69"/>
                    </a:lnTo>
                    <a:lnTo>
                      <a:pt x="52" y="68"/>
                    </a:lnTo>
                    <a:lnTo>
                      <a:pt x="54" y="68"/>
                    </a:lnTo>
                    <a:lnTo>
                      <a:pt x="56" y="68"/>
                    </a:lnTo>
                    <a:lnTo>
                      <a:pt x="57" y="66"/>
                    </a:lnTo>
                    <a:lnTo>
                      <a:pt x="61" y="66"/>
                    </a:lnTo>
                    <a:lnTo>
                      <a:pt x="66" y="66"/>
                    </a:lnTo>
                    <a:lnTo>
                      <a:pt x="69" y="66"/>
                    </a:lnTo>
                    <a:lnTo>
                      <a:pt x="71" y="66"/>
                    </a:lnTo>
                    <a:lnTo>
                      <a:pt x="73" y="66"/>
                    </a:lnTo>
                    <a:lnTo>
                      <a:pt x="74" y="66"/>
                    </a:lnTo>
                    <a:lnTo>
                      <a:pt x="76" y="66"/>
                    </a:lnTo>
                    <a:lnTo>
                      <a:pt x="78" y="66"/>
                    </a:lnTo>
                    <a:lnTo>
                      <a:pt x="79" y="66"/>
                    </a:lnTo>
                    <a:lnTo>
                      <a:pt x="83" y="64"/>
                    </a:lnTo>
                    <a:lnTo>
                      <a:pt x="88" y="64"/>
                    </a:lnTo>
                    <a:lnTo>
                      <a:pt x="91" y="64"/>
                    </a:lnTo>
                    <a:lnTo>
                      <a:pt x="93" y="64"/>
                    </a:lnTo>
                    <a:lnTo>
                      <a:pt x="96" y="64"/>
                    </a:lnTo>
                    <a:lnTo>
                      <a:pt x="100" y="64"/>
                    </a:lnTo>
                    <a:lnTo>
                      <a:pt x="103" y="64"/>
                    </a:lnTo>
                    <a:lnTo>
                      <a:pt x="108" y="63"/>
                    </a:lnTo>
                    <a:lnTo>
                      <a:pt x="110" y="63"/>
                    </a:lnTo>
                    <a:lnTo>
                      <a:pt x="112" y="63"/>
                    </a:lnTo>
                    <a:lnTo>
                      <a:pt x="113" y="63"/>
                    </a:lnTo>
                    <a:lnTo>
                      <a:pt x="115" y="63"/>
                    </a:lnTo>
                    <a:lnTo>
                      <a:pt x="117" y="63"/>
                    </a:lnTo>
                    <a:lnTo>
                      <a:pt x="118" y="63"/>
                    </a:lnTo>
                    <a:lnTo>
                      <a:pt x="125" y="63"/>
                    </a:lnTo>
                    <a:lnTo>
                      <a:pt x="144" y="61"/>
                    </a:lnTo>
                    <a:lnTo>
                      <a:pt x="144" y="59"/>
                    </a:lnTo>
                    <a:lnTo>
                      <a:pt x="145" y="56"/>
                    </a:lnTo>
                    <a:lnTo>
                      <a:pt x="144" y="54"/>
                    </a:lnTo>
                    <a:lnTo>
                      <a:pt x="144" y="51"/>
                    </a:lnTo>
                    <a:lnTo>
                      <a:pt x="142" y="47"/>
                    </a:lnTo>
                    <a:lnTo>
                      <a:pt x="142" y="46"/>
                    </a:lnTo>
                    <a:lnTo>
                      <a:pt x="140" y="44"/>
                    </a:lnTo>
                    <a:lnTo>
                      <a:pt x="145" y="44"/>
                    </a:lnTo>
                    <a:lnTo>
                      <a:pt x="156" y="44"/>
                    </a:lnTo>
                    <a:close/>
                  </a:path>
                </a:pathLst>
              </a:custGeom>
              <a:solidFill>
                <a:srgbClr val="BFFF8C"/>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77" name="Freeform 68"/>
              <p:cNvSpPr>
                <a:spLocks noEditPoints="1"/>
              </p:cNvSpPr>
              <p:nvPr/>
            </p:nvSpPr>
            <p:spPr bwMode="auto">
              <a:xfrm>
                <a:off x="5018088" y="3533775"/>
                <a:ext cx="1500188" cy="1584325"/>
              </a:xfrm>
              <a:custGeom>
                <a:avLst/>
                <a:gdLst>
                  <a:gd name="T0" fmla="*/ 659 w 945"/>
                  <a:gd name="T1" fmla="*/ 879 h 998"/>
                  <a:gd name="T2" fmla="*/ 674 w 945"/>
                  <a:gd name="T3" fmla="*/ 977 h 998"/>
                  <a:gd name="T4" fmla="*/ 662 w 945"/>
                  <a:gd name="T5" fmla="*/ 925 h 998"/>
                  <a:gd name="T6" fmla="*/ 659 w 945"/>
                  <a:gd name="T7" fmla="*/ 869 h 998"/>
                  <a:gd name="T8" fmla="*/ 672 w 945"/>
                  <a:gd name="T9" fmla="*/ 837 h 998"/>
                  <a:gd name="T10" fmla="*/ 691 w 945"/>
                  <a:gd name="T11" fmla="*/ 805 h 998"/>
                  <a:gd name="T12" fmla="*/ 710 w 945"/>
                  <a:gd name="T13" fmla="*/ 786 h 998"/>
                  <a:gd name="T14" fmla="*/ 732 w 945"/>
                  <a:gd name="T15" fmla="*/ 774 h 998"/>
                  <a:gd name="T16" fmla="*/ 444 w 945"/>
                  <a:gd name="T17" fmla="*/ 8 h 998"/>
                  <a:gd name="T18" fmla="*/ 489 w 945"/>
                  <a:gd name="T19" fmla="*/ 134 h 998"/>
                  <a:gd name="T20" fmla="*/ 528 w 945"/>
                  <a:gd name="T21" fmla="*/ 212 h 998"/>
                  <a:gd name="T22" fmla="*/ 581 w 945"/>
                  <a:gd name="T23" fmla="*/ 232 h 998"/>
                  <a:gd name="T24" fmla="*/ 628 w 945"/>
                  <a:gd name="T25" fmla="*/ 249 h 998"/>
                  <a:gd name="T26" fmla="*/ 662 w 945"/>
                  <a:gd name="T27" fmla="*/ 259 h 998"/>
                  <a:gd name="T28" fmla="*/ 691 w 945"/>
                  <a:gd name="T29" fmla="*/ 266 h 998"/>
                  <a:gd name="T30" fmla="*/ 720 w 945"/>
                  <a:gd name="T31" fmla="*/ 259 h 998"/>
                  <a:gd name="T32" fmla="*/ 776 w 945"/>
                  <a:gd name="T33" fmla="*/ 264 h 998"/>
                  <a:gd name="T34" fmla="*/ 820 w 945"/>
                  <a:gd name="T35" fmla="*/ 254 h 998"/>
                  <a:gd name="T36" fmla="*/ 899 w 945"/>
                  <a:gd name="T37" fmla="*/ 288 h 998"/>
                  <a:gd name="T38" fmla="*/ 904 w 945"/>
                  <a:gd name="T39" fmla="*/ 351 h 998"/>
                  <a:gd name="T40" fmla="*/ 904 w 945"/>
                  <a:gd name="T41" fmla="*/ 410 h 998"/>
                  <a:gd name="T42" fmla="*/ 923 w 945"/>
                  <a:gd name="T43" fmla="*/ 474 h 998"/>
                  <a:gd name="T44" fmla="*/ 931 w 945"/>
                  <a:gd name="T45" fmla="*/ 566 h 998"/>
                  <a:gd name="T46" fmla="*/ 921 w 945"/>
                  <a:gd name="T47" fmla="*/ 640 h 998"/>
                  <a:gd name="T48" fmla="*/ 855 w 945"/>
                  <a:gd name="T49" fmla="*/ 678 h 998"/>
                  <a:gd name="T50" fmla="*/ 874 w 945"/>
                  <a:gd name="T51" fmla="*/ 659 h 998"/>
                  <a:gd name="T52" fmla="*/ 852 w 945"/>
                  <a:gd name="T53" fmla="*/ 642 h 998"/>
                  <a:gd name="T54" fmla="*/ 838 w 945"/>
                  <a:gd name="T55" fmla="*/ 662 h 998"/>
                  <a:gd name="T56" fmla="*/ 854 w 945"/>
                  <a:gd name="T57" fmla="*/ 679 h 998"/>
                  <a:gd name="T58" fmla="*/ 806 w 945"/>
                  <a:gd name="T59" fmla="*/ 725 h 998"/>
                  <a:gd name="T60" fmla="*/ 754 w 945"/>
                  <a:gd name="T61" fmla="*/ 754 h 998"/>
                  <a:gd name="T62" fmla="*/ 747 w 945"/>
                  <a:gd name="T63" fmla="*/ 745 h 998"/>
                  <a:gd name="T64" fmla="*/ 721 w 945"/>
                  <a:gd name="T65" fmla="*/ 742 h 998"/>
                  <a:gd name="T66" fmla="*/ 730 w 945"/>
                  <a:gd name="T67" fmla="*/ 759 h 998"/>
                  <a:gd name="T68" fmla="*/ 706 w 945"/>
                  <a:gd name="T69" fmla="*/ 766 h 998"/>
                  <a:gd name="T70" fmla="*/ 687 w 945"/>
                  <a:gd name="T71" fmla="*/ 791 h 998"/>
                  <a:gd name="T72" fmla="*/ 669 w 945"/>
                  <a:gd name="T73" fmla="*/ 813 h 998"/>
                  <a:gd name="T74" fmla="*/ 662 w 945"/>
                  <a:gd name="T75" fmla="*/ 850 h 998"/>
                  <a:gd name="T76" fmla="*/ 647 w 945"/>
                  <a:gd name="T77" fmla="*/ 862 h 998"/>
                  <a:gd name="T78" fmla="*/ 655 w 945"/>
                  <a:gd name="T79" fmla="*/ 871 h 998"/>
                  <a:gd name="T80" fmla="*/ 647 w 945"/>
                  <a:gd name="T81" fmla="*/ 901 h 998"/>
                  <a:gd name="T82" fmla="*/ 654 w 945"/>
                  <a:gd name="T83" fmla="*/ 938 h 998"/>
                  <a:gd name="T84" fmla="*/ 660 w 945"/>
                  <a:gd name="T85" fmla="*/ 960 h 998"/>
                  <a:gd name="T86" fmla="*/ 671 w 945"/>
                  <a:gd name="T87" fmla="*/ 984 h 998"/>
                  <a:gd name="T88" fmla="*/ 649 w 945"/>
                  <a:gd name="T89" fmla="*/ 994 h 998"/>
                  <a:gd name="T90" fmla="*/ 552 w 945"/>
                  <a:gd name="T91" fmla="*/ 952 h 998"/>
                  <a:gd name="T92" fmla="*/ 494 w 945"/>
                  <a:gd name="T93" fmla="*/ 862 h 998"/>
                  <a:gd name="T94" fmla="*/ 455 w 945"/>
                  <a:gd name="T95" fmla="*/ 784 h 998"/>
                  <a:gd name="T96" fmla="*/ 423 w 945"/>
                  <a:gd name="T97" fmla="*/ 720 h 998"/>
                  <a:gd name="T98" fmla="*/ 369 w 945"/>
                  <a:gd name="T99" fmla="*/ 640 h 998"/>
                  <a:gd name="T100" fmla="*/ 284 w 945"/>
                  <a:gd name="T101" fmla="*/ 623 h 998"/>
                  <a:gd name="T102" fmla="*/ 234 w 945"/>
                  <a:gd name="T103" fmla="*/ 689 h 998"/>
                  <a:gd name="T104" fmla="*/ 152 w 945"/>
                  <a:gd name="T105" fmla="*/ 640 h 998"/>
                  <a:gd name="T106" fmla="*/ 115 w 945"/>
                  <a:gd name="T107" fmla="*/ 554 h 998"/>
                  <a:gd name="T108" fmla="*/ 54 w 945"/>
                  <a:gd name="T109" fmla="*/ 473 h 998"/>
                  <a:gd name="T110" fmla="*/ 1 w 945"/>
                  <a:gd name="T111" fmla="*/ 406 h 998"/>
                  <a:gd name="T112" fmla="*/ 108 w 945"/>
                  <a:gd name="T113" fmla="*/ 403 h 998"/>
                  <a:gd name="T114" fmla="*/ 261 w 945"/>
                  <a:gd name="T115" fmla="*/ 361 h 998"/>
                  <a:gd name="T116" fmla="*/ 266 w 945"/>
                  <a:gd name="T117" fmla="*/ 293 h 998"/>
                  <a:gd name="T118" fmla="*/ 274 w 945"/>
                  <a:gd name="T119" fmla="*/ 205 h 998"/>
                  <a:gd name="T120" fmla="*/ 284 w 945"/>
                  <a:gd name="T121" fmla="*/ 69 h 9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45" h="998">
                    <a:moveTo>
                      <a:pt x="708" y="791"/>
                    </a:moveTo>
                    <a:lnTo>
                      <a:pt x="701" y="798"/>
                    </a:lnTo>
                    <a:lnTo>
                      <a:pt x="699" y="798"/>
                    </a:lnTo>
                    <a:lnTo>
                      <a:pt x="694" y="805"/>
                    </a:lnTo>
                    <a:lnTo>
                      <a:pt x="691" y="808"/>
                    </a:lnTo>
                    <a:lnTo>
                      <a:pt x="689" y="811"/>
                    </a:lnTo>
                    <a:lnTo>
                      <a:pt x="686" y="815"/>
                    </a:lnTo>
                    <a:lnTo>
                      <a:pt x="686" y="816"/>
                    </a:lnTo>
                    <a:lnTo>
                      <a:pt x="686" y="818"/>
                    </a:lnTo>
                    <a:lnTo>
                      <a:pt x="682" y="822"/>
                    </a:lnTo>
                    <a:lnTo>
                      <a:pt x="679" y="825"/>
                    </a:lnTo>
                    <a:lnTo>
                      <a:pt x="676" y="832"/>
                    </a:lnTo>
                    <a:lnTo>
                      <a:pt x="672" y="838"/>
                    </a:lnTo>
                    <a:lnTo>
                      <a:pt x="672" y="842"/>
                    </a:lnTo>
                    <a:lnTo>
                      <a:pt x="667" y="850"/>
                    </a:lnTo>
                    <a:lnTo>
                      <a:pt x="665" y="857"/>
                    </a:lnTo>
                    <a:lnTo>
                      <a:pt x="664" y="862"/>
                    </a:lnTo>
                    <a:lnTo>
                      <a:pt x="662" y="869"/>
                    </a:lnTo>
                    <a:lnTo>
                      <a:pt x="660" y="874"/>
                    </a:lnTo>
                    <a:lnTo>
                      <a:pt x="659" y="879"/>
                    </a:lnTo>
                    <a:lnTo>
                      <a:pt x="659" y="884"/>
                    </a:lnTo>
                    <a:lnTo>
                      <a:pt x="659" y="889"/>
                    </a:lnTo>
                    <a:lnTo>
                      <a:pt x="659" y="894"/>
                    </a:lnTo>
                    <a:lnTo>
                      <a:pt x="659" y="901"/>
                    </a:lnTo>
                    <a:lnTo>
                      <a:pt x="660" y="905"/>
                    </a:lnTo>
                    <a:lnTo>
                      <a:pt x="660" y="911"/>
                    </a:lnTo>
                    <a:lnTo>
                      <a:pt x="662" y="918"/>
                    </a:lnTo>
                    <a:lnTo>
                      <a:pt x="664" y="927"/>
                    </a:lnTo>
                    <a:lnTo>
                      <a:pt x="665" y="930"/>
                    </a:lnTo>
                    <a:lnTo>
                      <a:pt x="665" y="933"/>
                    </a:lnTo>
                    <a:lnTo>
                      <a:pt x="667" y="935"/>
                    </a:lnTo>
                    <a:lnTo>
                      <a:pt x="669" y="945"/>
                    </a:lnTo>
                    <a:lnTo>
                      <a:pt x="671" y="947"/>
                    </a:lnTo>
                    <a:lnTo>
                      <a:pt x="672" y="957"/>
                    </a:lnTo>
                    <a:lnTo>
                      <a:pt x="672" y="960"/>
                    </a:lnTo>
                    <a:lnTo>
                      <a:pt x="674" y="967"/>
                    </a:lnTo>
                    <a:lnTo>
                      <a:pt x="674" y="977"/>
                    </a:lnTo>
                    <a:lnTo>
                      <a:pt x="676" y="979"/>
                    </a:lnTo>
                    <a:lnTo>
                      <a:pt x="674" y="979"/>
                    </a:lnTo>
                    <a:lnTo>
                      <a:pt x="674" y="977"/>
                    </a:lnTo>
                    <a:lnTo>
                      <a:pt x="674" y="976"/>
                    </a:lnTo>
                    <a:lnTo>
                      <a:pt x="672" y="971"/>
                    </a:lnTo>
                    <a:lnTo>
                      <a:pt x="674" y="969"/>
                    </a:lnTo>
                    <a:lnTo>
                      <a:pt x="672" y="966"/>
                    </a:lnTo>
                    <a:lnTo>
                      <a:pt x="672" y="960"/>
                    </a:lnTo>
                    <a:lnTo>
                      <a:pt x="671" y="952"/>
                    </a:lnTo>
                    <a:lnTo>
                      <a:pt x="669" y="950"/>
                    </a:lnTo>
                    <a:lnTo>
                      <a:pt x="669" y="949"/>
                    </a:lnTo>
                    <a:lnTo>
                      <a:pt x="669" y="947"/>
                    </a:lnTo>
                    <a:lnTo>
                      <a:pt x="669" y="945"/>
                    </a:lnTo>
                    <a:lnTo>
                      <a:pt x="669" y="944"/>
                    </a:lnTo>
                    <a:lnTo>
                      <a:pt x="667" y="942"/>
                    </a:lnTo>
                    <a:lnTo>
                      <a:pt x="667" y="940"/>
                    </a:lnTo>
                    <a:lnTo>
                      <a:pt x="665" y="937"/>
                    </a:lnTo>
                    <a:lnTo>
                      <a:pt x="664" y="933"/>
                    </a:lnTo>
                    <a:lnTo>
                      <a:pt x="664" y="932"/>
                    </a:lnTo>
                    <a:lnTo>
                      <a:pt x="664" y="930"/>
                    </a:lnTo>
                    <a:lnTo>
                      <a:pt x="662" y="930"/>
                    </a:lnTo>
                    <a:lnTo>
                      <a:pt x="662" y="928"/>
                    </a:lnTo>
                    <a:lnTo>
                      <a:pt x="662" y="925"/>
                    </a:lnTo>
                    <a:lnTo>
                      <a:pt x="660" y="921"/>
                    </a:lnTo>
                    <a:lnTo>
                      <a:pt x="660" y="920"/>
                    </a:lnTo>
                    <a:lnTo>
                      <a:pt x="659" y="918"/>
                    </a:lnTo>
                    <a:lnTo>
                      <a:pt x="659" y="916"/>
                    </a:lnTo>
                    <a:lnTo>
                      <a:pt x="659" y="915"/>
                    </a:lnTo>
                    <a:lnTo>
                      <a:pt x="659" y="913"/>
                    </a:lnTo>
                    <a:lnTo>
                      <a:pt x="659" y="911"/>
                    </a:lnTo>
                    <a:lnTo>
                      <a:pt x="657" y="910"/>
                    </a:lnTo>
                    <a:lnTo>
                      <a:pt x="659" y="905"/>
                    </a:lnTo>
                    <a:lnTo>
                      <a:pt x="657" y="903"/>
                    </a:lnTo>
                    <a:lnTo>
                      <a:pt x="657" y="898"/>
                    </a:lnTo>
                    <a:lnTo>
                      <a:pt x="659" y="889"/>
                    </a:lnTo>
                    <a:lnTo>
                      <a:pt x="659" y="888"/>
                    </a:lnTo>
                    <a:lnTo>
                      <a:pt x="659" y="886"/>
                    </a:lnTo>
                    <a:lnTo>
                      <a:pt x="659" y="884"/>
                    </a:lnTo>
                    <a:lnTo>
                      <a:pt x="659" y="879"/>
                    </a:lnTo>
                    <a:lnTo>
                      <a:pt x="659" y="876"/>
                    </a:lnTo>
                    <a:lnTo>
                      <a:pt x="659" y="872"/>
                    </a:lnTo>
                    <a:lnTo>
                      <a:pt x="659" y="871"/>
                    </a:lnTo>
                    <a:lnTo>
                      <a:pt x="659" y="869"/>
                    </a:lnTo>
                    <a:lnTo>
                      <a:pt x="660" y="869"/>
                    </a:lnTo>
                    <a:lnTo>
                      <a:pt x="660" y="867"/>
                    </a:lnTo>
                    <a:lnTo>
                      <a:pt x="660" y="866"/>
                    </a:lnTo>
                    <a:lnTo>
                      <a:pt x="660" y="864"/>
                    </a:lnTo>
                    <a:lnTo>
                      <a:pt x="660" y="860"/>
                    </a:lnTo>
                    <a:lnTo>
                      <a:pt x="662" y="859"/>
                    </a:lnTo>
                    <a:lnTo>
                      <a:pt x="662" y="857"/>
                    </a:lnTo>
                    <a:lnTo>
                      <a:pt x="662" y="855"/>
                    </a:lnTo>
                    <a:lnTo>
                      <a:pt x="664" y="855"/>
                    </a:lnTo>
                    <a:lnTo>
                      <a:pt x="664" y="854"/>
                    </a:lnTo>
                    <a:lnTo>
                      <a:pt x="664" y="852"/>
                    </a:lnTo>
                    <a:lnTo>
                      <a:pt x="665" y="849"/>
                    </a:lnTo>
                    <a:lnTo>
                      <a:pt x="667" y="847"/>
                    </a:lnTo>
                    <a:lnTo>
                      <a:pt x="667" y="844"/>
                    </a:lnTo>
                    <a:lnTo>
                      <a:pt x="669" y="844"/>
                    </a:lnTo>
                    <a:lnTo>
                      <a:pt x="669" y="842"/>
                    </a:lnTo>
                    <a:lnTo>
                      <a:pt x="669" y="840"/>
                    </a:lnTo>
                    <a:lnTo>
                      <a:pt x="671" y="838"/>
                    </a:lnTo>
                    <a:lnTo>
                      <a:pt x="671" y="837"/>
                    </a:lnTo>
                    <a:lnTo>
                      <a:pt x="672" y="837"/>
                    </a:lnTo>
                    <a:lnTo>
                      <a:pt x="674" y="835"/>
                    </a:lnTo>
                    <a:lnTo>
                      <a:pt x="674" y="833"/>
                    </a:lnTo>
                    <a:lnTo>
                      <a:pt x="674" y="832"/>
                    </a:lnTo>
                    <a:lnTo>
                      <a:pt x="672" y="832"/>
                    </a:lnTo>
                    <a:lnTo>
                      <a:pt x="674" y="830"/>
                    </a:lnTo>
                    <a:lnTo>
                      <a:pt x="676" y="828"/>
                    </a:lnTo>
                    <a:lnTo>
                      <a:pt x="676" y="827"/>
                    </a:lnTo>
                    <a:lnTo>
                      <a:pt x="677" y="827"/>
                    </a:lnTo>
                    <a:lnTo>
                      <a:pt x="679" y="825"/>
                    </a:lnTo>
                    <a:lnTo>
                      <a:pt x="681" y="822"/>
                    </a:lnTo>
                    <a:lnTo>
                      <a:pt x="681" y="820"/>
                    </a:lnTo>
                    <a:lnTo>
                      <a:pt x="681" y="818"/>
                    </a:lnTo>
                    <a:lnTo>
                      <a:pt x="679" y="820"/>
                    </a:lnTo>
                    <a:lnTo>
                      <a:pt x="679" y="818"/>
                    </a:lnTo>
                    <a:lnTo>
                      <a:pt x="684" y="816"/>
                    </a:lnTo>
                    <a:lnTo>
                      <a:pt x="686" y="816"/>
                    </a:lnTo>
                    <a:lnTo>
                      <a:pt x="687" y="811"/>
                    </a:lnTo>
                    <a:lnTo>
                      <a:pt x="687" y="810"/>
                    </a:lnTo>
                    <a:lnTo>
                      <a:pt x="689" y="806"/>
                    </a:lnTo>
                    <a:lnTo>
                      <a:pt x="691" y="805"/>
                    </a:lnTo>
                    <a:lnTo>
                      <a:pt x="689" y="805"/>
                    </a:lnTo>
                    <a:lnTo>
                      <a:pt x="691" y="803"/>
                    </a:lnTo>
                    <a:lnTo>
                      <a:pt x="691" y="801"/>
                    </a:lnTo>
                    <a:lnTo>
                      <a:pt x="693" y="801"/>
                    </a:lnTo>
                    <a:lnTo>
                      <a:pt x="694" y="800"/>
                    </a:lnTo>
                    <a:lnTo>
                      <a:pt x="694" y="798"/>
                    </a:lnTo>
                    <a:lnTo>
                      <a:pt x="696" y="796"/>
                    </a:lnTo>
                    <a:lnTo>
                      <a:pt x="698" y="796"/>
                    </a:lnTo>
                    <a:lnTo>
                      <a:pt x="698" y="794"/>
                    </a:lnTo>
                    <a:lnTo>
                      <a:pt x="698" y="793"/>
                    </a:lnTo>
                    <a:lnTo>
                      <a:pt x="698" y="791"/>
                    </a:lnTo>
                    <a:lnTo>
                      <a:pt x="699" y="791"/>
                    </a:lnTo>
                    <a:lnTo>
                      <a:pt x="699" y="793"/>
                    </a:lnTo>
                    <a:lnTo>
                      <a:pt x="701" y="793"/>
                    </a:lnTo>
                    <a:lnTo>
                      <a:pt x="703" y="793"/>
                    </a:lnTo>
                    <a:lnTo>
                      <a:pt x="703" y="791"/>
                    </a:lnTo>
                    <a:lnTo>
                      <a:pt x="703" y="789"/>
                    </a:lnTo>
                    <a:lnTo>
                      <a:pt x="703" y="788"/>
                    </a:lnTo>
                    <a:lnTo>
                      <a:pt x="704" y="786"/>
                    </a:lnTo>
                    <a:lnTo>
                      <a:pt x="710" y="786"/>
                    </a:lnTo>
                    <a:lnTo>
                      <a:pt x="711" y="784"/>
                    </a:lnTo>
                    <a:lnTo>
                      <a:pt x="711" y="783"/>
                    </a:lnTo>
                    <a:lnTo>
                      <a:pt x="713" y="783"/>
                    </a:lnTo>
                    <a:lnTo>
                      <a:pt x="715" y="783"/>
                    </a:lnTo>
                    <a:lnTo>
                      <a:pt x="715" y="781"/>
                    </a:lnTo>
                    <a:lnTo>
                      <a:pt x="718" y="777"/>
                    </a:lnTo>
                    <a:lnTo>
                      <a:pt x="720" y="776"/>
                    </a:lnTo>
                    <a:lnTo>
                      <a:pt x="721" y="776"/>
                    </a:lnTo>
                    <a:lnTo>
                      <a:pt x="723" y="776"/>
                    </a:lnTo>
                    <a:lnTo>
                      <a:pt x="723" y="774"/>
                    </a:lnTo>
                    <a:lnTo>
                      <a:pt x="725" y="774"/>
                    </a:lnTo>
                    <a:lnTo>
                      <a:pt x="728" y="772"/>
                    </a:lnTo>
                    <a:lnTo>
                      <a:pt x="730" y="772"/>
                    </a:lnTo>
                    <a:lnTo>
                      <a:pt x="732" y="772"/>
                    </a:lnTo>
                    <a:lnTo>
                      <a:pt x="733" y="771"/>
                    </a:lnTo>
                    <a:lnTo>
                      <a:pt x="733" y="769"/>
                    </a:lnTo>
                    <a:lnTo>
                      <a:pt x="735" y="769"/>
                    </a:lnTo>
                    <a:lnTo>
                      <a:pt x="735" y="772"/>
                    </a:lnTo>
                    <a:lnTo>
                      <a:pt x="733" y="774"/>
                    </a:lnTo>
                    <a:lnTo>
                      <a:pt x="732" y="774"/>
                    </a:lnTo>
                    <a:lnTo>
                      <a:pt x="723" y="779"/>
                    </a:lnTo>
                    <a:lnTo>
                      <a:pt x="718" y="783"/>
                    </a:lnTo>
                    <a:lnTo>
                      <a:pt x="711" y="786"/>
                    </a:lnTo>
                    <a:lnTo>
                      <a:pt x="708" y="791"/>
                    </a:lnTo>
                    <a:close/>
                    <a:moveTo>
                      <a:pt x="371" y="5"/>
                    </a:moveTo>
                    <a:lnTo>
                      <a:pt x="374" y="5"/>
                    </a:lnTo>
                    <a:lnTo>
                      <a:pt x="379" y="5"/>
                    </a:lnTo>
                    <a:lnTo>
                      <a:pt x="383" y="5"/>
                    </a:lnTo>
                    <a:lnTo>
                      <a:pt x="384" y="5"/>
                    </a:lnTo>
                    <a:lnTo>
                      <a:pt x="422" y="8"/>
                    </a:lnTo>
                    <a:lnTo>
                      <a:pt x="423" y="8"/>
                    </a:lnTo>
                    <a:lnTo>
                      <a:pt x="428" y="8"/>
                    </a:lnTo>
                    <a:lnTo>
                      <a:pt x="430" y="8"/>
                    </a:lnTo>
                    <a:lnTo>
                      <a:pt x="432" y="8"/>
                    </a:lnTo>
                    <a:lnTo>
                      <a:pt x="433" y="8"/>
                    </a:lnTo>
                    <a:lnTo>
                      <a:pt x="435" y="8"/>
                    </a:lnTo>
                    <a:lnTo>
                      <a:pt x="437" y="8"/>
                    </a:lnTo>
                    <a:lnTo>
                      <a:pt x="438" y="8"/>
                    </a:lnTo>
                    <a:lnTo>
                      <a:pt x="440" y="8"/>
                    </a:lnTo>
                    <a:lnTo>
                      <a:pt x="444" y="8"/>
                    </a:lnTo>
                    <a:lnTo>
                      <a:pt x="445" y="8"/>
                    </a:lnTo>
                    <a:lnTo>
                      <a:pt x="447" y="8"/>
                    </a:lnTo>
                    <a:lnTo>
                      <a:pt x="450" y="8"/>
                    </a:lnTo>
                    <a:lnTo>
                      <a:pt x="455" y="10"/>
                    </a:lnTo>
                    <a:lnTo>
                      <a:pt x="457" y="10"/>
                    </a:lnTo>
                    <a:lnTo>
                      <a:pt x="459" y="10"/>
                    </a:lnTo>
                    <a:lnTo>
                      <a:pt x="466" y="10"/>
                    </a:lnTo>
                    <a:lnTo>
                      <a:pt x="467" y="10"/>
                    </a:lnTo>
                    <a:lnTo>
                      <a:pt x="469" y="10"/>
                    </a:lnTo>
                    <a:lnTo>
                      <a:pt x="471" y="10"/>
                    </a:lnTo>
                    <a:lnTo>
                      <a:pt x="472" y="10"/>
                    </a:lnTo>
                    <a:lnTo>
                      <a:pt x="474" y="10"/>
                    </a:lnTo>
                    <a:lnTo>
                      <a:pt x="483" y="10"/>
                    </a:lnTo>
                    <a:lnTo>
                      <a:pt x="489" y="10"/>
                    </a:lnTo>
                    <a:lnTo>
                      <a:pt x="494" y="12"/>
                    </a:lnTo>
                    <a:lnTo>
                      <a:pt x="493" y="52"/>
                    </a:lnTo>
                    <a:lnTo>
                      <a:pt x="493" y="69"/>
                    </a:lnTo>
                    <a:lnTo>
                      <a:pt x="491" y="93"/>
                    </a:lnTo>
                    <a:lnTo>
                      <a:pt x="491" y="112"/>
                    </a:lnTo>
                    <a:lnTo>
                      <a:pt x="489" y="134"/>
                    </a:lnTo>
                    <a:lnTo>
                      <a:pt x="489" y="149"/>
                    </a:lnTo>
                    <a:lnTo>
                      <a:pt x="488" y="174"/>
                    </a:lnTo>
                    <a:lnTo>
                      <a:pt x="488" y="191"/>
                    </a:lnTo>
                    <a:lnTo>
                      <a:pt x="491" y="190"/>
                    </a:lnTo>
                    <a:lnTo>
                      <a:pt x="493" y="191"/>
                    </a:lnTo>
                    <a:lnTo>
                      <a:pt x="494" y="193"/>
                    </a:lnTo>
                    <a:lnTo>
                      <a:pt x="496" y="195"/>
                    </a:lnTo>
                    <a:lnTo>
                      <a:pt x="496" y="196"/>
                    </a:lnTo>
                    <a:lnTo>
                      <a:pt x="498" y="198"/>
                    </a:lnTo>
                    <a:lnTo>
                      <a:pt x="501" y="203"/>
                    </a:lnTo>
                    <a:lnTo>
                      <a:pt x="503" y="205"/>
                    </a:lnTo>
                    <a:lnTo>
                      <a:pt x="508" y="210"/>
                    </a:lnTo>
                    <a:lnTo>
                      <a:pt x="510" y="210"/>
                    </a:lnTo>
                    <a:lnTo>
                      <a:pt x="513" y="210"/>
                    </a:lnTo>
                    <a:lnTo>
                      <a:pt x="516" y="207"/>
                    </a:lnTo>
                    <a:lnTo>
                      <a:pt x="520" y="207"/>
                    </a:lnTo>
                    <a:lnTo>
                      <a:pt x="521" y="207"/>
                    </a:lnTo>
                    <a:lnTo>
                      <a:pt x="523" y="208"/>
                    </a:lnTo>
                    <a:lnTo>
                      <a:pt x="525" y="210"/>
                    </a:lnTo>
                    <a:lnTo>
                      <a:pt x="528" y="212"/>
                    </a:lnTo>
                    <a:lnTo>
                      <a:pt x="528" y="210"/>
                    </a:lnTo>
                    <a:lnTo>
                      <a:pt x="532" y="205"/>
                    </a:lnTo>
                    <a:lnTo>
                      <a:pt x="538" y="208"/>
                    </a:lnTo>
                    <a:lnTo>
                      <a:pt x="540" y="215"/>
                    </a:lnTo>
                    <a:lnTo>
                      <a:pt x="542" y="217"/>
                    </a:lnTo>
                    <a:lnTo>
                      <a:pt x="540" y="217"/>
                    </a:lnTo>
                    <a:lnTo>
                      <a:pt x="540" y="218"/>
                    </a:lnTo>
                    <a:lnTo>
                      <a:pt x="542" y="227"/>
                    </a:lnTo>
                    <a:lnTo>
                      <a:pt x="544" y="227"/>
                    </a:lnTo>
                    <a:lnTo>
                      <a:pt x="547" y="227"/>
                    </a:lnTo>
                    <a:lnTo>
                      <a:pt x="550" y="227"/>
                    </a:lnTo>
                    <a:lnTo>
                      <a:pt x="557" y="229"/>
                    </a:lnTo>
                    <a:lnTo>
                      <a:pt x="559" y="229"/>
                    </a:lnTo>
                    <a:lnTo>
                      <a:pt x="560" y="230"/>
                    </a:lnTo>
                    <a:lnTo>
                      <a:pt x="566" y="232"/>
                    </a:lnTo>
                    <a:lnTo>
                      <a:pt x="571" y="234"/>
                    </a:lnTo>
                    <a:lnTo>
                      <a:pt x="576" y="235"/>
                    </a:lnTo>
                    <a:lnTo>
                      <a:pt x="579" y="234"/>
                    </a:lnTo>
                    <a:lnTo>
                      <a:pt x="579" y="232"/>
                    </a:lnTo>
                    <a:lnTo>
                      <a:pt x="581" y="232"/>
                    </a:lnTo>
                    <a:lnTo>
                      <a:pt x="582" y="232"/>
                    </a:lnTo>
                    <a:lnTo>
                      <a:pt x="584" y="234"/>
                    </a:lnTo>
                    <a:lnTo>
                      <a:pt x="586" y="235"/>
                    </a:lnTo>
                    <a:lnTo>
                      <a:pt x="589" y="240"/>
                    </a:lnTo>
                    <a:lnTo>
                      <a:pt x="591" y="242"/>
                    </a:lnTo>
                    <a:lnTo>
                      <a:pt x="594" y="239"/>
                    </a:lnTo>
                    <a:lnTo>
                      <a:pt x="598" y="237"/>
                    </a:lnTo>
                    <a:lnTo>
                      <a:pt x="598" y="235"/>
                    </a:lnTo>
                    <a:lnTo>
                      <a:pt x="598" y="234"/>
                    </a:lnTo>
                    <a:lnTo>
                      <a:pt x="599" y="234"/>
                    </a:lnTo>
                    <a:lnTo>
                      <a:pt x="603" y="234"/>
                    </a:lnTo>
                    <a:lnTo>
                      <a:pt x="604" y="235"/>
                    </a:lnTo>
                    <a:lnTo>
                      <a:pt x="611" y="237"/>
                    </a:lnTo>
                    <a:lnTo>
                      <a:pt x="613" y="237"/>
                    </a:lnTo>
                    <a:lnTo>
                      <a:pt x="618" y="246"/>
                    </a:lnTo>
                    <a:lnTo>
                      <a:pt x="618" y="247"/>
                    </a:lnTo>
                    <a:lnTo>
                      <a:pt x="621" y="249"/>
                    </a:lnTo>
                    <a:lnTo>
                      <a:pt x="623" y="249"/>
                    </a:lnTo>
                    <a:lnTo>
                      <a:pt x="627" y="249"/>
                    </a:lnTo>
                    <a:lnTo>
                      <a:pt x="628" y="249"/>
                    </a:lnTo>
                    <a:lnTo>
                      <a:pt x="628" y="254"/>
                    </a:lnTo>
                    <a:lnTo>
                      <a:pt x="627" y="259"/>
                    </a:lnTo>
                    <a:lnTo>
                      <a:pt x="633" y="263"/>
                    </a:lnTo>
                    <a:lnTo>
                      <a:pt x="637" y="263"/>
                    </a:lnTo>
                    <a:lnTo>
                      <a:pt x="640" y="259"/>
                    </a:lnTo>
                    <a:lnTo>
                      <a:pt x="643" y="254"/>
                    </a:lnTo>
                    <a:lnTo>
                      <a:pt x="645" y="251"/>
                    </a:lnTo>
                    <a:lnTo>
                      <a:pt x="647" y="251"/>
                    </a:lnTo>
                    <a:lnTo>
                      <a:pt x="647" y="249"/>
                    </a:lnTo>
                    <a:lnTo>
                      <a:pt x="649" y="251"/>
                    </a:lnTo>
                    <a:lnTo>
                      <a:pt x="652" y="252"/>
                    </a:lnTo>
                    <a:lnTo>
                      <a:pt x="654" y="254"/>
                    </a:lnTo>
                    <a:lnTo>
                      <a:pt x="652" y="257"/>
                    </a:lnTo>
                    <a:lnTo>
                      <a:pt x="654" y="257"/>
                    </a:lnTo>
                    <a:lnTo>
                      <a:pt x="654" y="259"/>
                    </a:lnTo>
                    <a:lnTo>
                      <a:pt x="655" y="259"/>
                    </a:lnTo>
                    <a:lnTo>
                      <a:pt x="657" y="259"/>
                    </a:lnTo>
                    <a:lnTo>
                      <a:pt x="659" y="257"/>
                    </a:lnTo>
                    <a:lnTo>
                      <a:pt x="660" y="257"/>
                    </a:lnTo>
                    <a:lnTo>
                      <a:pt x="662" y="259"/>
                    </a:lnTo>
                    <a:lnTo>
                      <a:pt x="662" y="261"/>
                    </a:lnTo>
                    <a:lnTo>
                      <a:pt x="662" y="263"/>
                    </a:lnTo>
                    <a:lnTo>
                      <a:pt x="662" y="264"/>
                    </a:lnTo>
                    <a:lnTo>
                      <a:pt x="662" y="266"/>
                    </a:lnTo>
                    <a:lnTo>
                      <a:pt x="664" y="266"/>
                    </a:lnTo>
                    <a:lnTo>
                      <a:pt x="669" y="266"/>
                    </a:lnTo>
                    <a:lnTo>
                      <a:pt x="672" y="261"/>
                    </a:lnTo>
                    <a:lnTo>
                      <a:pt x="679" y="257"/>
                    </a:lnTo>
                    <a:lnTo>
                      <a:pt x="681" y="259"/>
                    </a:lnTo>
                    <a:lnTo>
                      <a:pt x="682" y="259"/>
                    </a:lnTo>
                    <a:lnTo>
                      <a:pt x="682" y="264"/>
                    </a:lnTo>
                    <a:lnTo>
                      <a:pt x="682" y="266"/>
                    </a:lnTo>
                    <a:lnTo>
                      <a:pt x="681" y="266"/>
                    </a:lnTo>
                    <a:lnTo>
                      <a:pt x="681" y="268"/>
                    </a:lnTo>
                    <a:lnTo>
                      <a:pt x="682" y="274"/>
                    </a:lnTo>
                    <a:lnTo>
                      <a:pt x="684" y="276"/>
                    </a:lnTo>
                    <a:lnTo>
                      <a:pt x="686" y="276"/>
                    </a:lnTo>
                    <a:lnTo>
                      <a:pt x="687" y="276"/>
                    </a:lnTo>
                    <a:lnTo>
                      <a:pt x="687" y="274"/>
                    </a:lnTo>
                    <a:lnTo>
                      <a:pt x="691" y="266"/>
                    </a:lnTo>
                    <a:lnTo>
                      <a:pt x="694" y="263"/>
                    </a:lnTo>
                    <a:lnTo>
                      <a:pt x="696" y="261"/>
                    </a:lnTo>
                    <a:lnTo>
                      <a:pt x="696" y="256"/>
                    </a:lnTo>
                    <a:lnTo>
                      <a:pt x="698" y="254"/>
                    </a:lnTo>
                    <a:lnTo>
                      <a:pt x="699" y="254"/>
                    </a:lnTo>
                    <a:lnTo>
                      <a:pt x="701" y="254"/>
                    </a:lnTo>
                    <a:lnTo>
                      <a:pt x="701" y="256"/>
                    </a:lnTo>
                    <a:lnTo>
                      <a:pt x="701" y="259"/>
                    </a:lnTo>
                    <a:lnTo>
                      <a:pt x="703" y="263"/>
                    </a:lnTo>
                    <a:lnTo>
                      <a:pt x="704" y="263"/>
                    </a:lnTo>
                    <a:lnTo>
                      <a:pt x="704" y="264"/>
                    </a:lnTo>
                    <a:lnTo>
                      <a:pt x="711" y="266"/>
                    </a:lnTo>
                    <a:lnTo>
                      <a:pt x="715" y="266"/>
                    </a:lnTo>
                    <a:lnTo>
                      <a:pt x="715" y="264"/>
                    </a:lnTo>
                    <a:lnTo>
                      <a:pt x="716" y="264"/>
                    </a:lnTo>
                    <a:lnTo>
                      <a:pt x="716" y="263"/>
                    </a:lnTo>
                    <a:lnTo>
                      <a:pt x="716" y="261"/>
                    </a:lnTo>
                    <a:lnTo>
                      <a:pt x="716" y="259"/>
                    </a:lnTo>
                    <a:lnTo>
                      <a:pt x="718" y="259"/>
                    </a:lnTo>
                    <a:lnTo>
                      <a:pt x="720" y="259"/>
                    </a:lnTo>
                    <a:lnTo>
                      <a:pt x="720" y="261"/>
                    </a:lnTo>
                    <a:lnTo>
                      <a:pt x="721" y="261"/>
                    </a:lnTo>
                    <a:lnTo>
                      <a:pt x="721" y="263"/>
                    </a:lnTo>
                    <a:lnTo>
                      <a:pt x="721" y="264"/>
                    </a:lnTo>
                    <a:lnTo>
                      <a:pt x="721" y="266"/>
                    </a:lnTo>
                    <a:lnTo>
                      <a:pt x="730" y="271"/>
                    </a:lnTo>
                    <a:lnTo>
                      <a:pt x="733" y="271"/>
                    </a:lnTo>
                    <a:lnTo>
                      <a:pt x="735" y="271"/>
                    </a:lnTo>
                    <a:lnTo>
                      <a:pt x="738" y="276"/>
                    </a:lnTo>
                    <a:lnTo>
                      <a:pt x="743" y="274"/>
                    </a:lnTo>
                    <a:lnTo>
                      <a:pt x="748" y="273"/>
                    </a:lnTo>
                    <a:lnTo>
                      <a:pt x="750" y="273"/>
                    </a:lnTo>
                    <a:lnTo>
                      <a:pt x="752" y="273"/>
                    </a:lnTo>
                    <a:lnTo>
                      <a:pt x="752" y="271"/>
                    </a:lnTo>
                    <a:lnTo>
                      <a:pt x="754" y="269"/>
                    </a:lnTo>
                    <a:lnTo>
                      <a:pt x="754" y="268"/>
                    </a:lnTo>
                    <a:lnTo>
                      <a:pt x="754" y="264"/>
                    </a:lnTo>
                    <a:lnTo>
                      <a:pt x="757" y="264"/>
                    </a:lnTo>
                    <a:lnTo>
                      <a:pt x="769" y="263"/>
                    </a:lnTo>
                    <a:lnTo>
                      <a:pt x="776" y="264"/>
                    </a:lnTo>
                    <a:lnTo>
                      <a:pt x="777" y="264"/>
                    </a:lnTo>
                    <a:lnTo>
                      <a:pt x="781" y="264"/>
                    </a:lnTo>
                    <a:lnTo>
                      <a:pt x="782" y="263"/>
                    </a:lnTo>
                    <a:lnTo>
                      <a:pt x="793" y="256"/>
                    </a:lnTo>
                    <a:lnTo>
                      <a:pt x="794" y="256"/>
                    </a:lnTo>
                    <a:lnTo>
                      <a:pt x="796" y="256"/>
                    </a:lnTo>
                    <a:lnTo>
                      <a:pt x="796" y="259"/>
                    </a:lnTo>
                    <a:lnTo>
                      <a:pt x="796" y="261"/>
                    </a:lnTo>
                    <a:lnTo>
                      <a:pt x="803" y="263"/>
                    </a:lnTo>
                    <a:lnTo>
                      <a:pt x="806" y="263"/>
                    </a:lnTo>
                    <a:lnTo>
                      <a:pt x="811" y="263"/>
                    </a:lnTo>
                    <a:lnTo>
                      <a:pt x="813" y="263"/>
                    </a:lnTo>
                    <a:lnTo>
                      <a:pt x="815" y="261"/>
                    </a:lnTo>
                    <a:lnTo>
                      <a:pt x="816" y="261"/>
                    </a:lnTo>
                    <a:lnTo>
                      <a:pt x="816" y="259"/>
                    </a:lnTo>
                    <a:lnTo>
                      <a:pt x="818" y="259"/>
                    </a:lnTo>
                    <a:lnTo>
                      <a:pt x="818" y="257"/>
                    </a:lnTo>
                    <a:lnTo>
                      <a:pt x="816" y="256"/>
                    </a:lnTo>
                    <a:lnTo>
                      <a:pt x="818" y="254"/>
                    </a:lnTo>
                    <a:lnTo>
                      <a:pt x="820" y="254"/>
                    </a:lnTo>
                    <a:lnTo>
                      <a:pt x="823" y="256"/>
                    </a:lnTo>
                    <a:lnTo>
                      <a:pt x="825" y="256"/>
                    </a:lnTo>
                    <a:lnTo>
                      <a:pt x="830" y="257"/>
                    </a:lnTo>
                    <a:lnTo>
                      <a:pt x="830" y="259"/>
                    </a:lnTo>
                    <a:lnTo>
                      <a:pt x="831" y="263"/>
                    </a:lnTo>
                    <a:lnTo>
                      <a:pt x="843" y="273"/>
                    </a:lnTo>
                    <a:lnTo>
                      <a:pt x="847" y="274"/>
                    </a:lnTo>
                    <a:lnTo>
                      <a:pt x="852" y="274"/>
                    </a:lnTo>
                    <a:lnTo>
                      <a:pt x="854" y="278"/>
                    </a:lnTo>
                    <a:lnTo>
                      <a:pt x="859" y="281"/>
                    </a:lnTo>
                    <a:lnTo>
                      <a:pt x="869" y="285"/>
                    </a:lnTo>
                    <a:lnTo>
                      <a:pt x="870" y="285"/>
                    </a:lnTo>
                    <a:lnTo>
                      <a:pt x="870" y="283"/>
                    </a:lnTo>
                    <a:lnTo>
                      <a:pt x="872" y="285"/>
                    </a:lnTo>
                    <a:lnTo>
                      <a:pt x="872" y="286"/>
                    </a:lnTo>
                    <a:lnTo>
                      <a:pt x="877" y="290"/>
                    </a:lnTo>
                    <a:lnTo>
                      <a:pt x="881" y="291"/>
                    </a:lnTo>
                    <a:lnTo>
                      <a:pt x="887" y="288"/>
                    </a:lnTo>
                    <a:lnTo>
                      <a:pt x="892" y="286"/>
                    </a:lnTo>
                    <a:lnTo>
                      <a:pt x="899" y="288"/>
                    </a:lnTo>
                    <a:lnTo>
                      <a:pt x="901" y="288"/>
                    </a:lnTo>
                    <a:lnTo>
                      <a:pt x="903" y="290"/>
                    </a:lnTo>
                    <a:lnTo>
                      <a:pt x="903" y="291"/>
                    </a:lnTo>
                    <a:lnTo>
                      <a:pt x="903" y="296"/>
                    </a:lnTo>
                    <a:lnTo>
                      <a:pt x="903" y="298"/>
                    </a:lnTo>
                    <a:lnTo>
                      <a:pt x="903" y="301"/>
                    </a:lnTo>
                    <a:lnTo>
                      <a:pt x="903" y="303"/>
                    </a:lnTo>
                    <a:lnTo>
                      <a:pt x="903" y="307"/>
                    </a:lnTo>
                    <a:lnTo>
                      <a:pt x="903" y="308"/>
                    </a:lnTo>
                    <a:lnTo>
                      <a:pt x="903" y="310"/>
                    </a:lnTo>
                    <a:lnTo>
                      <a:pt x="903" y="317"/>
                    </a:lnTo>
                    <a:lnTo>
                      <a:pt x="903" y="318"/>
                    </a:lnTo>
                    <a:lnTo>
                      <a:pt x="903" y="322"/>
                    </a:lnTo>
                    <a:lnTo>
                      <a:pt x="903" y="323"/>
                    </a:lnTo>
                    <a:lnTo>
                      <a:pt x="903" y="329"/>
                    </a:lnTo>
                    <a:lnTo>
                      <a:pt x="903" y="334"/>
                    </a:lnTo>
                    <a:lnTo>
                      <a:pt x="903" y="340"/>
                    </a:lnTo>
                    <a:lnTo>
                      <a:pt x="904" y="346"/>
                    </a:lnTo>
                    <a:lnTo>
                      <a:pt x="904" y="347"/>
                    </a:lnTo>
                    <a:lnTo>
                      <a:pt x="904" y="351"/>
                    </a:lnTo>
                    <a:lnTo>
                      <a:pt x="904" y="352"/>
                    </a:lnTo>
                    <a:lnTo>
                      <a:pt x="904" y="354"/>
                    </a:lnTo>
                    <a:lnTo>
                      <a:pt x="904" y="361"/>
                    </a:lnTo>
                    <a:lnTo>
                      <a:pt x="904" y="362"/>
                    </a:lnTo>
                    <a:lnTo>
                      <a:pt x="904" y="369"/>
                    </a:lnTo>
                    <a:lnTo>
                      <a:pt x="904" y="373"/>
                    </a:lnTo>
                    <a:lnTo>
                      <a:pt x="904" y="374"/>
                    </a:lnTo>
                    <a:lnTo>
                      <a:pt x="904" y="376"/>
                    </a:lnTo>
                    <a:lnTo>
                      <a:pt x="904" y="378"/>
                    </a:lnTo>
                    <a:lnTo>
                      <a:pt x="904" y="381"/>
                    </a:lnTo>
                    <a:lnTo>
                      <a:pt x="904" y="383"/>
                    </a:lnTo>
                    <a:lnTo>
                      <a:pt x="904" y="386"/>
                    </a:lnTo>
                    <a:lnTo>
                      <a:pt x="904" y="388"/>
                    </a:lnTo>
                    <a:lnTo>
                      <a:pt x="904" y="390"/>
                    </a:lnTo>
                    <a:lnTo>
                      <a:pt x="904" y="391"/>
                    </a:lnTo>
                    <a:lnTo>
                      <a:pt x="904" y="393"/>
                    </a:lnTo>
                    <a:lnTo>
                      <a:pt x="904" y="396"/>
                    </a:lnTo>
                    <a:lnTo>
                      <a:pt x="904" y="398"/>
                    </a:lnTo>
                    <a:lnTo>
                      <a:pt x="904" y="400"/>
                    </a:lnTo>
                    <a:lnTo>
                      <a:pt x="904" y="410"/>
                    </a:lnTo>
                    <a:lnTo>
                      <a:pt x="904" y="413"/>
                    </a:lnTo>
                    <a:lnTo>
                      <a:pt x="904" y="417"/>
                    </a:lnTo>
                    <a:lnTo>
                      <a:pt x="904" y="418"/>
                    </a:lnTo>
                    <a:lnTo>
                      <a:pt x="904" y="420"/>
                    </a:lnTo>
                    <a:lnTo>
                      <a:pt x="904" y="422"/>
                    </a:lnTo>
                    <a:lnTo>
                      <a:pt x="906" y="423"/>
                    </a:lnTo>
                    <a:lnTo>
                      <a:pt x="906" y="429"/>
                    </a:lnTo>
                    <a:lnTo>
                      <a:pt x="906" y="434"/>
                    </a:lnTo>
                    <a:lnTo>
                      <a:pt x="908" y="435"/>
                    </a:lnTo>
                    <a:lnTo>
                      <a:pt x="911" y="440"/>
                    </a:lnTo>
                    <a:lnTo>
                      <a:pt x="913" y="444"/>
                    </a:lnTo>
                    <a:lnTo>
                      <a:pt x="914" y="444"/>
                    </a:lnTo>
                    <a:lnTo>
                      <a:pt x="916" y="447"/>
                    </a:lnTo>
                    <a:lnTo>
                      <a:pt x="918" y="449"/>
                    </a:lnTo>
                    <a:lnTo>
                      <a:pt x="920" y="452"/>
                    </a:lnTo>
                    <a:lnTo>
                      <a:pt x="923" y="461"/>
                    </a:lnTo>
                    <a:lnTo>
                      <a:pt x="923" y="464"/>
                    </a:lnTo>
                    <a:lnTo>
                      <a:pt x="921" y="469"/>
                    </a:lnTo>
                    <a:lnTo>
                      <a:pt x="921" y="473"/>
                    </a:lnTo>
                    <a:lnTo>
                      <a:pt x="923" y="474"/>
                    </a:lnTo>
                    <a:lnTo>
                      <a:pt x="925" y="476"/>
                    </a:lnTo>
                    <a:lnTo>
                      <a:pt x="930" y="481"/>
                    </a:lnTo>
                    <a:lnTo>
                      <a:pt x="931" y="488"/>
                    </a:lnTo>
                    <a:lnTo>
                      <a:pt x="933" y="490"/>
                    </a:lnTo>
                    <a:lnTo>
                      <a:pt x="937" y="491"/>
                    </a:lnTo>
                    <a:lnTo>
                      <a:pt x="933" y="498"/>
                    </a:lnTo>
                    <a:lnTo>
                      <a:pt x="937" y="500"/>
                    </a:lnTo>
                    <a:lnTo>
                      <a:pt x="938" y="501"/>
                    </a:lnTo>
                    <a:lnTo>
                      <a:pt x="938" y="505"/>
                    </a:lnTo>
                    <a:lnTo>
                      <a:pt x="938" y="506"/>
                    </a:lnTo>
                    <a:lnTo>
                      <a:pt x="938" y="508"/>
                    </a:lnTo>
                    <a:lnTo>
                      <a:pt x="940" y="510"/>
                    </a:lnTo>
                    <a:lnTo>
                      <a:pt x="943" y="508"/>
                    </a:lnTo>
                    <a:lnTo>
                      <a:pt x="945" y="518"/>
                    </a:lnTo>
                    <a:lnTo>
                      <a:pt x="943" y="525"/>
                    </a:lnTo>
                    <a:lnTo>
                      <a:pt x="945" y="532"/>
                    </a:lnTo>
                    <a:lnTo>
                      <a:pt x="943" y="537"/>
                    </a:lnTo>
                    <a:lnTo>
                      <a:pt x="943" y="542"/>
                    </a:lnTo>
                    <a:lnTo>
                      <a:pt x="942" y="544"/>
                    </a:lnTo>
                    <a:lnTo>
                      <a:pt x="931" y="566"/>
                    </a:lnTo>
                    <a:lnTo>
                      <a:pt x="930" y="569"/>
                    </a:lnTo>
                    <a:lnTo>
                      <a:pt x="933" y="571"/>
                    </a:lnTo>
                    <a:lnTo>
                      <a:pt x="933" y="578"/>
                    </a:lnTo>
                    <a:lnTo>
                      <a:pt x="930" y="581"/>
                    </a:lnTo>
                    <a:lnTo>
                      <a:pt x="930" y="583"/>
                    </a:lnTo>
                    <a:lnTo>
                      <a:pt x="930" y="588"/>
                    </a:lnTo>
                    <a:lnTo>
                      <a:pt x="931" y="591"/>
                    </a:lnTo>
                    <a:lnTo>
                      <a:pt x="933" y="591"/>
                    </a:lnTo>
                    <a:lnTo>
                      <a:pt x="933" y="596"/>
                    </a:lnTo>
                    <a:lnTo>
                      <a:pt x="933" y="600"/>
                    </a:lnTo>
                    <a:lnTo>
                      <a:pt x="935" y="605"/>
                    </a:lnTo>
                    <a:lnTo>
                      <a:pt x="933" y="611"/>
                    </a:lnTo>
                    <a:lnTo>
                      <a:pt x="933" y="613"/>
                    </a:lnTo>
                    <a:lnTo>
                      <a:pt x="931" y="617"/>
                    </a:lnTo>
                    <a:lnTo>
                      <a:pt x="930" y="617"/>
                    </a:lnTo>
                    <a:lnTo>
                      <a:pt x="928" y="620"/>
                    </a:lnTo>
                    <a:lnTo>
                      <a:pt x="925" y="627"/>
                    </a:lnTo>
                    <a:lnTo>
                      <a:pt x="921" y="632"/>
                    </a:lnTo>
                    <a:lnTo>
                      <a:pt x="920" y="639"/>
                    </a:lnTo>
                    <a:lnTo>
                      <a:pt x="921" y="640"/>
                    </a:lnTo>
                    <a:lnTo>
                      <a:pt x="925" y="647"/>
                    </a:lnTo>
                    <a:lnTo>
                      <a:pt x="925" y="649"/>
                    </a:lnTo>
                    <a:lnTo>
                      <a:pt x="923" y="649"/>
                    </a:lnTo>
                    <a:lnTo>
                      <a:pt x="921" y="649"/>
                    </a:lnTo>
                    <a:lnTo>
                      <a:pt x="918" y="647"/>
                    </a:lnTo>
                    <a:lnTo>
                      <a:pt x="913" y="647"/>
                    </a:lnTo>
                    <a:lnTo>
                      <a:pt x="909" y="649"/>
                    </a:lnTo>
                    <a:lnTo>
                      <a:pt x="903" y="650"/>
                    </a:lnTo>
                    <a:lnTo>
                      <a:pt x="887" y="659"/>
                    </a:lnTo>
                    <a:lnTo>
                      <a:pt x="886" y="661"/>
                    </a:lnTo>
                    <a:lnTo>
                      <a:pt x="876" y="664"/>
                    </a:lnTo>
                    <a:lnTo>
                      <a:pt x="869" y="667"/>
                    </a:lnTo>
                    <a:lnTo>
                      <a:pt x="867" y="669"/>
                    </a:lnTo>
                    <a:lnTo>
                      <a:pt x="864" y="671"/>
                    </a:lnTo>
                    <a:lnTo>
                      <a:pt x="862" y="672"/>
                    </a:lnTo>
                    <a:lnTo>
                      <a:pt x="860" y="674"/>
                    </a:lnTo>
                    <a:lnTo>
                      <a:pt x="860" y="676"/>
                    </a:lnTo>
                    <a:lnTo>
                      <a:pt x="859" y="678"/>
                    </a:lnTo>
                    <a:lnTo>
                      <a:pt x="857" y="678"/>
                    </a:lnTo>
                    <a:lnTo>
                      <a:pt x="855" y="678"/>
                    </a:lnTo>
                    <a:lnTo>
                      <a:pt x="857" y="676"/>
                    </a:lnTo>
                    <a:lnTo>
                      <a:pt x="857" y="674"/>
                    </a:lnTo>
                    <a:lnTo>
                      <a:pt x="860" y="672"/>
                    </a:lnTo>
                    <a:lnTo>
                      <a:pt x="860" y="671"/>
                    </a:lnTo>
                    <a:lnTo>
                      <a:pt x="862" y="669"/>
                    </a:lnTo>
                    <a:lnTo>
                      <a:pt x="862" y="667"/>
                    </a:lnTo>
                    <a:lnTo>
                      <a:pt x="864" y="667"/>
                    </a:lnTo>
                    <a:lnTo>
                      <a:pt x="865" y="667"/>
                    </a:lnTo>
                    <a:lnTo>
                      <a:pt x="867" y="667"/>
                    </a:lnTo>
                    <a:lnTo>
                      <a:pt x="869" y="667"/>
                    </a:lnTo>
                    <a:lnTo>
                      <a:pt x="869" y="666"/>
                    </a:lnTo>
                    <a:lnTo>
                      <a:pt x="869" y="664"/>
                    </a:lnTo>
                    <a:lnTo>
                      <a:pt x="870" y="662"/>
                    </a:lnTo>
                    <a:lnTo>
                      <a:pt x="872" y="662"/>
                    </a:lnTo>
                    <a:lnTo>
                      <a:pt x="874" y="664"/>
                    </a:lnTo>
                    <a:lnTo>
                      <a:pt x="876" y="664"/>
                    </a:lnTo>
                    <a:lnTo>
                      <a:pt x="877" y="662"/>
                    </a:lnTo>
                    <a:lnTo>
                      <a:pt x="876" y="661"/>
                    </a:lnTo>
                    <a:lnTo>
                      <a:pt x="874" y="661"/>
                    </a:lnTo>
                    <a:lnTo>
                      <a:pt x="874" y="659"/>
                    </a:lnTo>
                    <a:lnTo>
                      <a:pt x="872" y="659"/>
                    </a:lnTo>
                    <a:lnTo>
                      <a:pt x="870" y="659"/>
                    </a:lnTo>
                    <a:lnTo>
                      <a:pt x="869" y="659"/>
                    </a:lnTo>
                    <a:lnTo>
                      <a:pt x="867" y="661"/>
                    </a:lnTo>
                    <a:lnTo>
                      <a:pt x="862" y="662"/>
                    </a:lnTo>
                    <a:lnTo>
                      <a:pt x="860" y="662"/>
                    </a:lnTo>
                    <a:lnTo>
                      <a:pt x="859" y="662"/>
                    </a:lnTo>
                    <a:lnTo>
                      <a:pt x="857" y="662"/>
                    </a:lnTo>
                    <a:lnTo>
                      <a:pt x="855" y="662"/>
                    </a:lnTo>
                    <a:lnTo>
                      <a:pt x="855" y="661"/>
                    </a:lnTo>
                    <a:lnTo>
                      <a:pt x="857" y="659"/>
                    </a:lnTo>
                    <a:lnTo>
                      <a:pt x="859" y="657"/>
                    </a:lnTo>
                    <a:lnTo>
                      <a:pt x="860" y="654"/>
                    </a:lnTo>
                    <a:lnTo>
                      <a:pt x="862" y="647"/>
                    </a:lnTo>
                    <a:lnTo>
                      <a:pt x="862" y="645"/>
                    </a:lnTo>
                    <a:lnTo>
                      <a:pt x="859" y="640"/>
                    </a:lnTo>
                    <a:lnTo>
                      <a:pt x="859" y="639"/>
                    </a:lnTo>
                    <a:lnTo>
                      <a:pt x="855" y="640"/>
                    </a:lnTo>
                    <a:lnTo>
                      <a:pt x="854" y="640"/>
                    </a:lnTo>
                    <a:lnTo>
                      <a:pt x="852" y="642"/>
                    </a:lnTo>
                    <a:lnTo>
                      <a:pt x="850" y="645"/>
                    </a:lnTo>
                    <a:lnTo>
                      <a:pt x="848" y="647"/>
                    </a:lnTo>
                    <a:lnTo>
                      <a:pt x="848" y="649"/>
                    </a:lnTo>
                    <a:lnTo>
                      <a:pt x="848" y="650"/>
                    </a:lnTo>
                    <a:lnTo>
                      <a:pt x="847" y="650"/>
                    </a:lnTo>
                    <a:lnTo>
                      <a:pt x="845" y="650"/>
                    </a:lnTo>
                    <a:lnTo>
                      <a:pt x="843" y="649"/>
                    </a:lnTo>
                    <a:lnTo>
                      <a:pt x="843" y="647"/>
                    </a:lnTo>
                    <a:lnTo>
                      <a:pt x="842" y="647"/>
                    </a:lnTo>
                    <a:lnTo>
                      <a:pt x="842" y="649"/>
                    </a:lnTo>
                    <a:lnTo>
                      <a:pt x="840" y="650"/>
                    </a:lnTo>
                    <a:lnTo>
                      <a:pt x="838" y="650"/>
                    </a:lnTo>
                    <a:lnTo>
                      <a:pt x="838" y="652"/>
                    </a:lnTo>
                    <a:lnTo>
                      <a:pt x="838" y="654"/>
                    </a:lnTo>
                    <a:lnTo>
                      <a:pt x="838" y="656"/>
                    </a:lnTo>
                    <a:lnTo>
                      <a:pt x="840" y="656"/>
                    </a:lnTo>
                    <a:lnTo>
                      <a:pt x="840" y="657"/>
                    </a:lnTo>
                    <a:lnTo>
                      <a:pt x="838" y="659"/>
                    </a:lnTo>
                    <a:lnTo>
                      <a:pt x="838" y="661"/>
                    </a:lnTo>
                    <a:lnTo>
                      <a:pt x="838" y="662"/>
                    </a:lnTo>
                    <a:lnTo>
                      <a:pt x="838" y="664"/>
                    </a:lnTo>
                    <a:lnTo>
                      <a:pt x="840" y="664"/>
                    </a:lnTo>
                    <a:lnTo>
                      <a:pt x="842" y="666"/>
                    </a:lnTo>
                    <a:lnTo>
                      <a:pt x="843" y="666"/>
                    </a:lnTo>
                    <a:lnTo>
                      <a:pt x="845" y="666"/>
                    </a:lnTo>
                    <a:lnTo>
                      <a:pt x="845" y="667"/>
                    </a:lnTo>
                    <a:lnTo>
                      <a:pt x="845" y="669"/>
                    </a:lnTo>
                    <a:lnTo>
                      <a:pt x="843" y="671"/>
                    </a:lnTo>
                    <a:lnTo>
                      <a:pt x="845" y="671"/>
                    </a:lnTo>
                    <a:lnTo>
                      <a:pt x="847" y="671"/>
                    </a:lnTo>
                    <a:lnTo>
                      <a:pt x="847" y="672"/>
                    </a:lnTo>
                    <a:lnTo>
                      <a:pt x="847" y="678"/>
                    </a:lnTo>
                    <a:lnTo>
                      <a:pt x="847" y="681"/>
                    </a:lnTo>
                    <a:lnTo>
                      <a:pt x="847" y="683"/>
                    </a:lnTo>
                    <a:lnTo>
                      <a:pt x="848" y="684"/>
                    </a:lnTo>
                    <a:lnTo>
                      <a:pt x="850" y="684"/>
                    </a:lnTo>
                    <a:lnTo>
                      <a:pt x="852" y="683"/>
                    </a:lnTo>
                    <a:lnTo>
                      <a:pt x="852" y="681"/>
                    </a:lnTo>
                    <a:lnTo>
                      <a:pt x="852" y="679"/>
                    </a:lnTo>
                    <a:lnTo>
                      <a:pt x="854" y="679"/>
                    </a:lnTo>
                    <a:lnTo>
                      <a:pt x="855" y="681"/>
                    </a:lnTo>
                    <a:lnTo>
                      <a:pt x="859" y="681"/>
                    </a:lnTo>
                    <a:lnTo>
                      <a:pt x="860" y="681"/>
                    </a:lnTo>
                    <a:lnTo>
                      <a:pt x="859" y="681"/>
                    </a:lnTo>
                    <a:lnTo>
                      <a:pt x="857" y="683"/>
                    </a:lnTo>
                    <a:lnTo>
                      <a:pt x="855" y="684"/>
                    </a:lnTo>
                    <a:lnTo>
                      <a:pt x="854" y="686"/>
                    </a:lnTo>
                    <a:lnTo>
                      <a:pt x="837" y="698"/>
                    </a:lnTo>
                    <a:lnTo>
                      <a:pt x="833" y="701"/>
                    </a:lnTo>
                    <a:lnTo>
                      <a:pt x="831" y="703"/>
                    </a:lnTo>
                    <a:lnTo>
                      <a:pt x="830" y="705"/>
                    </a:lnTo>
                    <a:lnTo>
                      <a:pt x="825" y="710"/>
                    </a:lnTo>
                    <a:lnTo>
                      <a:pt x="821" y="713"/>
                    </a:lnTo>
                    <a:lnTo>
                      <a:pt x="820" y="715"/>
                    </a:lnTo>
                    <a:lnTo>
                      <a:pt x="818" y="718"/>
                    </a:lnTo>
                    <a:lnTo>
                      <a:pt x="816" y="718"/>
                    </a:lnTo>
                    <a:lnTo>
                      <a:pt x="813" y="722"/>
                    </a:lnTo>
                    <a:lnTo>
                      <a:pt x="811" y="723"/>
                    </a:lnTo>
                    <a:lnTo>
                      <a:pt x="808" y="725"/>
                    </a:lnTo>
                    <a:lnTo>
                      <a:pt x="806" y="725"/>
                    </a:lnTo>
                    <a:lnTo>
                      <a:pt x="803" y="727"/>
                    </a:lnTo>
                    <a:lnTo>
                      <a:pt x="801" y="728"/>
                    </a:lnTo>
                    <a:lnTo>
                      <a:pt x="798" y="732"/>
                    </a:lnTo>
                    <a:lnTo>
                      <a:pt x="779" y="742"/>
                    </a:lnTo>
                    <a:lnTo>
                      <a:pt x="774" y="745"/>
                    </a:lnTo>
                    <a:lnTo>
                      <a:pt x="764" y="749"/>
                    </a:lnTo>
                    <a:lnTo>
                      <a:pt x="759" y="752"/>
                    </a:lnTo>
                    <a:lnTo>
                      <a:pt x="750" y="757"/>
                    </a:lnTo>
                    <a:lnTo>
                      <a:pt x="748" y="759"/>
                    </a:lnTo>
                    <a:lnTo>
                      <a:pt x="747" y="761"/>
                    </a:lnTo>
                    <a:lnTo>
                      <a:pt x="743" y="761"/>
                    </a:lnTo>
                    <a:lnTo>
                      <a:pt x="742" y="762"/>
                    </a:lnTo>
                    <a:lnTo>
                      <a:pt x="740" y="764"/>
                    </a:lnTo>
                    <a:lnTo>
                      <a:pt x="738" y="766"/>
                    </a:lnTo>
                    <a:lnTo>
                      <a:pt x="737" y="767"/>
                    </a:lnTo>
                    <a:lnTo>
                      <a:pt x="737" y="766"/>
                    </a:lnTo>
                    <a:lnTo>
                      <a:pt x="740" y="764"/>
                    </a:lnTo>
                    <a:lnTo>
                      <a:pt x="745" y="759"/>
                    </a:lnTo>
                    <a:lnTo>
                      <a:pt x="748" y="757"/>
                    </a:lnTo>
                    <a:lnTo>
                      <a:pt x="754" y="754"/>
                    </a:lnTo>
                    <a:lnTo>
                      <a:pt x="757" y="752"/>
                    </a:lnTo>
                    <a:lnTo>
                      <a:pt x="760" y="750"/>
                    </a:lnTo>
                    <a:lnTo>
                      <a:pt x="762" y="749"/>
                    </a:lnTo>
                    <a:lnTo>
                      <a:pt x="764" y="749"/>
                    </a:lnTo>
                    <a:lnTo>
                      <a:pt x="765" y="747"/>
                    </a:lnTo>
                    <a:lnTo>
                      <a:pt x="765" y="745"/>
                    </a:lnTo>
                    <a:lnTo>
                      <a:pt x="765" y="744"/>
                    </a:lnTo>
                    <a:lnTo>
                      <a:pt x="764" y="744"/>
                    </a:lnTo>
                    <a:lnTo>
                      <a:pt x="762" y="744"/>
                    </a:lnTo>
                    <a:lnTo>
                      <a:pt x="760" y="744"/>
                    </a:lnTo>
                    <a:lnTo>
                      <a:pt x="759" y="745"/>
                    </a:lnTo>
                    <a:lnTo>
                      <a:pt x="757" y="745"/>
                    </a:lnTo>
                    <a:lnTo>
                      <a:pt x="754" y="747"/>
                    </a:lnTo>
                    <a:lnTo>
                      <a:pt x="750" y="749"/>
                    </a:lnTo>
                    <a:lnTo>
                      <a:pt x="750" y="750"/>
                    </a:lnTo>
                    <a:lnTo>
                      <a:pt x="748" y="750"/>
                    </a:lnTo>
                    <a:lnTo>
                      <a:pt x="747" y="750"/>
                    </a:lnTo>
                    <a:lnTo>
                      <a:pt x="747" y="749"/>
                    </a:lnTo>
                    <a:lnTo>
                      <a:pt x="748" y="747"/>
                    </a:lnTo>
                    <a:lnTo>
                      <a:pt x="747" y="745"/>
                    </a:lnTo>
                    <a:lnTo>
                      <a:pt x="748" y="742"/>
                    </a:lnTo>
                    <a:lnTo>
                      <a:pt x="750" y="740"/>
                    </a:lnTo>
                    <a:lnTo>
                      <a:pt x="750" y="739"/>
                    </a:lnTo>
                    <a:lnTo>
                      <a:pt x="748" y="739"/>
                    </a:lnTo>
                    <a:lnTo>
                      <a:pt x="747" y="740"/>
                    </a:lnTo>
                    <a:lnTo>
                      <a:pt x="745" y="740"/>
                    </a:lnTo>
                    <a:lnTo>
                      <a:pt x="743" y="740"/>
                    </a:lnTo>
                    <a:lnTo>
                      <a:pt x="742" y="742"/>
                    </a:lnTo>
                    <a:lnTo>
                      <a:pt x="742" y="744"/>
                    </a:lnTo>
                    <a:lnTo>
                      <a:pt x="740" y="745"/>
                    </a:lnTo>
                    <a:lnTo>
                      <a:pt x="737" y="745"/>
                    </a:lnTo>
                    <a:lnTo>
                      <a:pt x="737" y="747"/>
                    </a:lnTo>
                    <a:lnTo>
                      <a:pt x="735" y="747"/>
                    </a:lnTo>
                    <a:lnTo>
                      <a:pt x="728" y="750"/>
                    </a:lnTo>
                    <a:lnTo>
                      <a:pt x="728" y="749"/>
                    </a:lnTo>
                    <a:lnTo>
                      <a:pt x="728" y="747"/>
                    </a:lnTo>
                    <a:lnTo>
                      <a:pt x="726" y="747"/>
                    </a:lnTo>
                    <a:lnTo>
                      <a:pt x="726" y="745"/>
                    </a:lnTo>
                    <a:lnTo>
                      <a:pt x="723" y="744"/>
                    </a:lnTo>
                    <a:lnTo>
                      <a:pt x="721" y="742"/>
                    </a:lnTo>
                    <a:lnTo>
                      <a:pt x="723" y="740"/>
                    </a:lnTo>
                    <a:lnTo>
                      <a:pt x="721" y="739"/>
                    </a:lnTo>
                    <a:lnTo>
                      <a:pt x="721" y="737"/>
                    </a:lnTo>
                    <a:lnTo>
                      <a:pt x="720" y="737"/>
                    </a:lnTo>
                    <a:lnTo>
                      <a:pt x="716" y="739"/>
                    </a:lnTo>
                    <a:lnTo>
                      <a:pt x="715" y="739"/>
                    </a:lnTo>
                    <a:lnTo>
                      <a:pt x="715" y="740"/>
                    </a:lnTo>
                    <a:lnTo>
                      <a:pt x="716" y="742"/>
                    </a:lnTo>
                    <a:lnTo>
                      <a:pt x="716" y="744"/>
                    </a:lnTo>
                    <a:lnTo>
                      <a:pt x="718" y="744"/>
                    </a:lnTo>
                    <a:lnTo>
                      <a:pt x="718" y="745"/>
                    </a:lnTo>
                    <a:lnTo>
                      <a:pt x="718" y="747"/>
                    </a:lnTo>
                    <a:lnTo>
                      <a:pt x="718" y="749"/>
                    </a:lnTo>
                    <a:lnTo>
                      <a:pt x="718" y="750"/>
                    </a:lnTo>
                    <a:lnTo>
                      <a:pt x="721" y="750"/>
                    </a:lnTo>
                    <a:lnTo>
                      <a:pt x="723" y="750"/>
                    </a:lnTo>
                    <a:lnTo>
                      <a:pt x="725" y="752"/>
                    </a:lnTo>
                    <a:lnTo>
                      <a:pt x="726" y="754"/>
                    </a:lnTo>
                    <a:lnTo>
                      <a:pt x="726" y="755"/>
                    </a:lnTo>
                    <a:lnTo>
                      <a:pt x="730" y="759"/>
                    </a:lnTo>
                    <a:lnTo>
                      <a:pt x="733" y="761"/>
                    </a:lnTo>
                    <a:lnTo>
                      <a:pt x="735" y="762"/>
                    </a:lnTo>
                    <a:lnTo>
                      <a:pt x="730" y="764"/>
                    </a:lnTo>
                    <a:lnTo>
                      <a:pt x="728" y="766"/>
                    </a:lnTo>
                    <a:lnTo>
                      <a:pt x="726" y="767"/>
                    </a:lnTo>
                    <a:lnTo>
                      <a:pt x="725" y="767"/>
                    </a:lnTo>
                    <a:lnTo>
                      <a:pt x="723" y="767"/>
                    </a:lnTo>
                    <a:lnTo>
                      <a:pt x="723" y="769"/>
                    </a:lnTo>
                    <a:lnTo>
                      <a:pt x="721" y="769"/>
                    </a:lnTo>
                    <a:lnTo>
                      <a:pt x="720" y="771"/>
                    </a:lnTo>
                    <a:lnTo>
                      <a:pt x="716" y="771"/>
                    </a:lnTo>
                    <a:lnTo>
                      <a:pt x="715" y="772"/>
                    </a:lnTo>
                    <a:lnTo>
                      <a:pt x="713" y="771"/>
                    </a:lnTo>
                    <a:lnTo>
                      <a:pt x="711" y="772"/>
                    </a:lnTo>
                    <a:lnTo>
                      <a:pt x="711" y="771"/>
                    </a:lnTo>
                    <a:lnTo>
                      <a:pt x="711" y="769"/>
                    </a:lnTo>
                    <a:lnTo>
                      <a:pt x="711" y="766"/>
                    </a:lnTo>
                    <a:lnTo>
                      <a:pt x="710" y="766"/>
                    </a:lnTo>
                    <a:lnTo>
                      <a:pt x="708" y="766"/>
                    </a:lnTo>
                    <a:lnTo>
                      <a:pt x="706" y="766"/>
                    </a:lnTo>
                    <a:lnTo>
                      <a:pt x="706" y="767"/>
                    </a:lnTo>
                    <a:lnTo>
                      <a:pt x="704" y="767"/>
                    </a:lnTo>
                    <a:lnTo>
                      <a:pt x="704" y="769"/>
                    </a:lnTo>
                    <a:lnTo>
                      <a:pt x="704" y="771"/>
                    </a:lnTo>
                    <a:lnTo>
                      <a:pt x="704" y="772"/>
                    </a:lnTo>
                    <a:lnTo>
                      <a:pt x="704" y="774"/>
                    </a:lnTo>
                    <a:lnTo>
                      <a:pt x="704" y="776"/>
                    </a:lnTo>
                    <a:lnTo>
                      <a:pt x="703" y="776"/>
                    </a:lnTo>
                    <a:lnTo>
                      <a:pt x="704" y="777"/>
                    </a:lnTo>
                    <a:lnTo>
                      <a:pt x="704" y="779"/>
                    </a:lnTo>
                    <a:lnTo>
                      <a:pt x="704" y="781"/>
                    </a:lnTo>
                    <a:lnTo>
                      <a:pt x="704" y="783"/>
                    </a:lnTo>
                    <a:lnTo>
                      <a:pt x="703" y="783"/>
                    </a:lnTo>
                    <a:lnTo>
                      <a:pt x="701" y="786"/>
                    </a:lnTo>
                    <a:lnTo>
                      <a:pt x="699" y="788"/>
                    </a:lnTo>
                    <a:lnTo>
                      <a:pt x="696" y="789"/>
                    </a:lnTo>
                    <a:lnTo>
                      <a:pt x="694" y="791"/>
                    </a:lnTo>
                    <a:lnTo>
                      <a:pt x="691" y="791"/>
                    </a:lnTo>
                    <a:lnTo>
                      <a:pt x="689" y="791"/>
                    </a:lnTo>
                    <a:lnTo>
                      <a:pt x="687" y="791"/>
                    </a:lnTo>
                    <a:lnTo>
                      <a:pt x="687" y="793"/>
                    </a:lnTo>
                    <a:lnTo>
                      <a:pt x="686" y="794"/>
                    </a:lnTo>
                    <a:lnTo>
                      <a:pt x="686" y="796"/>
                    </a:lnTo>
                    <a:lnTo>
                      <a:pt x="686" y="798"/>
                    </a:lnTo>
                    <a:lnTo>
                      <a:pt x="687" y="800"/>
                    </a:lnTo>
                    <a:lnTo>
                      <a:pt x="686" y="800"/>
                    </a:lnTo>
                    <a:lnTo>
                      <a:pt x="686" y="801"/>
                    </a:lnTo>
                    <a:lnTo>
                      <a:pt x="684" y="803"/>
                    </a:lnTo>
                    <a:lnTo>
                      <a:pt x="682" y="805"/>
                    </a:lnTo>
                    <a:lnTo>
                      <a:pt x="679" y="810"/>
                    </a:lnTo>
                    <a:lnTo>
                      <a:pt x="679" y="811"/>
                    </a:lnTo>
                    <a:lnTo>
                      <a:pt x="677" y="813"/>
                    </a:lnTo>
                    <a:lnTo>
                      <a:pt x="674" y="818"/>
                    </a:lnTo>
                    <a:lnTo>
                      <a:pt x="672" y="818"/>
                    </a:lnTo>
                    <a:lnTo>
                      <a:pt x="671" y="818"/>
                    </a:lnTo>
                    <a:lnTo>
                      <a:pt x="672" y="818"/>
                    </a:lnTo>
                    <a:lnTo>
                      <a:pt x="671" y="816"/>
                    </a:lnTo>
                    <a:lnTo>
                      <a:pt x="671" y="815"/>
                    </a:lnTo>
                    <a:lnTo>
                      <a:pt x="669" y="815"/>
                    </a:lnTo>
                    <a:lnTo>
                      <a:pt x="669" y="813"/>
                    </a:lnTo>
                    <a:lnTo>
                      <a:pt x="667" y="813"/>
                    </a:lnTo>
                    <a:lnTo>
                      <a:pt x="665" y="813"/>
                    </a:lnTo>
                    <a:lnTo>
                      <a:pt x="664" y="815"/>
                    </a:lnTo>
                    <a:lnTo>
                      <a:pt x="662" y="816"/>
                    </a:lnTo>
                    <a:lnTo>
                      <a:pt x="660" y="816"/>
                    </a:lnTo>
                    <a:lnTo>
                      <a:pt x="659" y="820"/>
                    </a:lnTo>
                    <a:lnTo>
                      <a:pt x="659" y="822"/>
                    </a:lnTo>
                    <a:lnTo>
                      <a:pt x="659" y="823"/>
                    </a:lnTo>
                    <a:lnTo>
                      <a:pt x="660" y="827"/>
                    </a:lnTo>
                    <a:lnTo>
                      <a:pt x="662" y="828"/>
                    </a:lnTo>
                    <a:lnTo>
                      <a:pt x="664" y="828"/>
                    </a:lnTo>
                    <a:lnTo>
                      <a:pt x="669" y="830"/>
                    </a:lnTo>
                    <a:lnTo>
                      <a:pt x="669" y="832"/>
                    </a:lnTo>
                    <a:lnTo>
                      <a:pt x="665" y="838"/>
                    </a:lnTo>
                    <a:lnTo>
                      <a:pt x="665" y="840"/>
                    </a:lnTo>
                    <a:lnTo>
                      <a:pt x="664" y="842"/>
                    </a:lnTo>
                    <a:lnTo>
                      <a:pt x="662" y="845"/>
                    </a:lnTo>
                    <a:lnTo>
                      <a:pt x="662" y="847"/>
                    </a:lnTo>
                    <a:lnTo>
                      <a:pt x="662" y="849"/>
                    </a:lnTo>
                    <a:lnTo>
                      <a:pt x="662" y="850"/>
                    </a:lnTo>
                    <a:lnTo>
                      <a:pt x="660" y="852"/>
                    </a:lnTo>
                    <a:lnTo>
                      <a:pt x="660" y="855"/>
                    </a:lnTo>
                    <a:lnTo>
                      <a:pt x="660" y="857"/>
                    </a:lnTo>
                    <a:lnTo>
                      <a:pt x="659" y="859"/>
                    </a:lnTo>
                    <a:lnTo>
                      <a:pt x="657" y="862"/>
                    </a:lnTo>
                    <a:lnTo>
                      <a:pt x="657" y="864"/>
                    </a:lnTo>
                    <a:lnTo>
                      <a:pt x="655" y="864"/>
                    </a:lnTo>
                    <a:lnTo>
                      <a:pt x="655" y="866"/>
                    </a:lnTo>
                    <a:lnTo>
                      <a:pt x="654" y="866"/>
                    </a:lnTo>
                    <a:lnTo>
                      <a:pt x="652" y="866"/>
                    </a:lnTo>
                    <a:lnTo>
                      <a:pt x="649" y="869"/>
                    </a:lnTo>
                    <a:lnTo>
                      <a:pt x="647" y="867"/>
                    </a:lnTo>
                    <a:lnTo>
                      <a:pt x="649" y="867"/>
                    </a:lnTo>
                    <a:lnTo>
                      <a:pt x="649" y="866"/>
                    </a:lnTo>
                    <a:lnTo>
                      <a:pt x="650" y="866"/>
                    </a:lnTo>
                    <a:lnTo>
                      <a:pt x="650" y="864"/>
                    </a:lnTo>
                    <a:lnTo>
                      <a:pt x="652" y="862"/>
                    </a:lnTo>
                    <a:lnTo>
                      <a:pt x="650" y="860"/>
                    </a:lnTo>
                    <a:lnTo>
                      <a:pt x="649" y="860"/>
                    </a:lnTo>
                    <a:lnTo>
                      <a:pt x="647" y="862"/>
                    </a:lnTo>
                    <a:lnTo>
                      <a:pt x="645" y="864"/>
                    </a:lnTo>
                    <a:lnTo>
                      <a:pt x="643" y="866"/>
                    </a:lnTo>
                    <a:lnTo>
                      <a:pt x="642" y="867"/>
                    </a:lnTo>
                    <a:lnTo>
                      <a:pt x="640" y="867"/>
                    </a:lnTo>
                    <a:lnTo>
                      <a:pt x="638" y="869"/>
                    </a:lnTo>
                    <a:lnTo>
                      <a:pt x="638" y="871"/>
                    </a:lnTo>
                    <a:lnTo>
                      <a:pt x="640" y="871"/>
                    </a:lnTo>
                    <a:lnTo>
                      <a:pt x="642" y="871"/>
                    </a:lnTo>
                    <a:lnTo>
                      <a:pt x="643" y="871"/>
                    </a:lnTo>
                    <a:lnTo>
                      <a:pt x="643" y="872"/>
                    </a:lnTo>
                    <a:lnTo>
                      <a:pt x="645" y="872"/>
                    </a:lnTo>
                    <a:lnTo>
                      <a:pt x="647" y="872"/>
                    </a:lnTo>
                    <a:lnTo>
                      <a:pt x="649" y="872"/>
                    </a:lnTo>
                    <a:lnTo>
                      <a:pt x="650" y="872"/>
                    </a:lnTo>
                    <a:lnTo>
                      <a:pt x="650" y="871"/>
                    </a:lnTo>
                    <a:lnTo>
                      <a:pt x="652" y="871"/>
                    </a:lnTo>
                    <a:lnTo>
                      <a:pt x="654" y="871"/>
                    </a:lnTo>
                    <a:lnTo>
                      <a:pt x="654" y="869"/>
                    </a:lnTo>
                    <a:lnTo>
                      <a:pt x="655" y="869"/>
                    </a:lnTo>
                    <a:lnTo>
                      <a:pt x="655" y="871"/>
                    </a:lnTo>
                    <a:lnTo>
                      <a:pt x="655" y="876"/>
                    </a:lnTo>
                    <a:lnTo>
                      <a:pt x="654" y="881"/>
                    </a:lnTo>
                    <a:lnTo>
                      <a:pt x="654" y="883"/>
                    </a:lnTo>
                    <a:lnTo>
                      <a:pt x="654" y="884"/>
                    </a:lnTo>
                    <a:lnTo>
                      <a:pt x="652" y="884"/>
                    </a:lnTo>
                    <a:lnTo>
                      <a:pt x="650" y="884"/>
                    </a:lnTo>
                    <a:lnTo>
                      <a:pt x="650" y="886"/>
                    </a:lnTo>
                    <a:lnTo>
                      <a:pt x="652" y="888"/>
                    </a:lnTo>
                    <a:lnTo>
                      <a:pt x="650" y="888"/>
                    </a:lnTo>
                    <a:lnTo>
                      <a:pt x="650" y="889"/>
                    </a:lnTo>
                    <a:lnTo>
                      <a:pt x="650" y="891"/>
                    </a:lnTo>
                    <a:lnTo>
                      <a:pt x="652" y="891"/>
                    </a:lnTo>
                    <a:lnTo>
                      <a:pt x="650" y="894"/>
                    </a:lnTo>
                    <a:lnTo>
                      <a:pt x="650" y="893"/>
                    </a:lnTo>
                    <a:lnTo>
                      <a:pt x="647" y="893"/>
                    </a:lnTo>
                    <a:lnTo>
                      <a:pt x="645" y="894"/>
                    </a:lnTo>
                    <a:lnTo>
                      <a:pt x="645" y="896"/>
                    </a:lnTo>
                    <a:lnTo>
                      <a:pt x="645" y="898"/>
                    </a:lnTo>
                    <a:lnTo>
                      <a:pt x="645" y="899"/>
                    </a:lnTo>
                    <a:lnTo>
                      <a:pt x="647" y="901"/>
                    </a:lnTo>
                    <a:lnTo>
                      <a:pt x="647" y="903"/>
                    </a:lnTo>
                    <a:lnTo>
                      <a:pt x="645" y="903"/>
                    </a:lnTo>
                    <a:lnTo>
                      <a:pt x="645" y="906"/>
                    </a:lnTo>
                    <a:lnTo>
                      <a:pt x="645" y="908"/>
                    </a:lnTo>
                    <a:lnTo>
                      <a:pt x="645" y="910"/>
                    </a:lnTo>
                    <a:lnTo>
                      <a:pt x="647" y="910"/>
                    </a:lnTo>
                    <a:lnTo>
                      <a:pt x="649" y="911"/>
                    </a:lnTo>
                    <a:lnTo>
                      <a:pt x="650" y="915"/>
                    </a:lnTo>
                    <a:lnTo>
                      <a:pt x="650" y="916"/>
                    </a:lnTo>
                    <a:lnTo>
                      <a:pt x="652" y="915"/>
                    </a:lnTo>
                    <a:lnTo>
                      <a:pt x="652" y="916"/>
                    </a:lnTo>
                    <a:lnTo>
                      <a:pt x="652" y="920"/>
                    </a:lnTo>
                    <a:lnTo>
                      <a:pt x="654" y="927"/>
                    </a:lnTo>
                    <a:lnTo>
                      <a:pt x="654" y="928"/>
                    </a:lnTo>
                    <a:lnTo>
                      <a:pt x="654" y="930"/>
                    </a:lnTo>
                    <a:lnTo>
                      <a:pt x="654" y="932"/>
                    </a:lnTo>
                    <a:lnTo>
                      <a:pt x="655" y="933"/>
                    </a:lnTo>
                    <a:lnTo>
                      <a:pt x="655" y="937"/>
                    </a:lnTo>
                    <a:lnTo>
                      <a:pt x="654" y="937"/>
                    </a:lnTo>
                    <a:lnTo>
                      <a:pt x="654" y="938"/>
                    </a:lnTo>
                    <a:lnTo>
                      <a:pt x="654" y="940"/>
                    </a:lnTo>
                    <a:lnTo>
                      <a:pt x="654" y="942"/>
                    </a:lnTo>
                    <a:lnTo>
                      <a:pt x="654" y="944"/>
                    </a:lnTo>
                    <a:lnTo>
                      <a:pt x="655" y="944"/>
                    </a:lnTo>
                    <a:lnTo>
                      <a:pt x="655" y="945"/>
                    </a:lnTo>
                    <a:lnTo>
                      <a:pt x="655" y="947"/>
                    </a:lnTo>
                    <a:lnTo>
                      <a:pt x="657" y="947"/>
                    </a:lnTo>
                    <a:lnTo>
                      <a:pt x="659" y="947"/>
                    </a:lnTo>
                    <a:lnTo>
                      <a:pt x="659" y="949"/>
                    </a:lnTo>
                    <a:lnTo>
                      <a:pt x="659" y="950"/>
                    </a:lnTo>
                    <a:lnTo>
                      <a:pt x="657" y="952"/>
                    </a:lnTo>
                    <a:lnTo>
                      <a:pt x="657" y="954"/>
                    </a:lnTo>
                    <a:lnTo>
                      <a:pt x="659" y="954"/>
                    </a:lnTo>
                    <a:lnTo>
                      <a:pt x="659" y="952"/>
                    </a:lnTo>
                    <a:lnTo>
                      <a:pt x="660" y="952"/>
                    </a:lnTo>
                    <a:lnTo>
                      <a:pt x="662" y="952"/>
                    </a:lnTo>
                    <a:lnTo>
                      <a:pt x="660" y="954"/>
                    </a:lnTo>
                    <a:lnTo>
                      <a:pt x="660" y="955"/>
                    </a:lnTo>
                    <a:lnTo>
                      <a:pt x="660" y="957"/>
                    </a:lnTo>
                    <a:lnTo>
                      <a:pt x="660" y="960"/>
                    </a:lnTo>
                    <a:lnTo>
                      <a:pt x="662" y="960"/>
                    </a:lnTo>
                    <a:lnTo>
                      <a:pt x="664" y="960"/>
                    </a:lnTo>
                    <a:lnTo>
                      <a:pt x="664" y="962"/>
                    </a:lnTo>
                    <a:lnTo>
                      <a:pt x="662" y="964"/>
                    </a:lnTo>
                    <a:lnTo>
                      <a:pt x="664" y="966"/>
                    </a:lnTo>
                    <a:lnTo>
                      <a:pt x="664" y="967"/>
                    </a:lnTo>
                    <a:lnTo>
                      <a:pt x="664" y="971"/>
                    </a:lnTo>
                    <a:lnTo>
                      <a:pt x="664" y="972"/>
                    </a:lnTo>
                    <a:lnTo>
                      <a:pt x="665" y="972"/>
                    </a:lnTo>
                    <a:lnTo>
                      <a:pt x="665" y="974"/>
                    </a:lnTo>
                    <a:lnTo>
                      <a:pt x="664" y="974"/>
                    </a:lnTo>
                    <a:lnTo>
                      <a:pt x="665" y="976"/>
                    </a:lnTo>
                    <a:lnTo>
                      <a:pt x="665" y="977"/>
                    </a:lnTo>
                    <a:lnTo>
                      <a:pt x="667" y="977"/>
                    </a:lnTo>
                    <a:lnTo>
                      <a:pt x="671" y="977"/>
                    </a:lnTo>
                    <a:lnTo>
                      <a:pt x="672" y="977"/>
                    </a:lnTo>
                    <a:lnTo>
                      <a:pt x="672" y="981"/>
                    </a:lnTo>
                    <a:lnTo>
                      <a:pt x="671" y="982"/>
                    </a:lnTo>
                    <a:lnTo>
                      <a:pt x="669" y="982"/>
                    </a:lnTo>
                    <a:lnTo>
                      <a:pt x="671" y="984"/>
                    </a:lnTo>
                    <a:lnTo>
                      <a:pt x="671" y="986"/>
                    </a:lnTo>
                    <a:lnTo>
                      <a:pt x="672" y="986"/>
                    </a:lnTo>
                    <a:lnTo>
                      <a:pt x="674" y="984"/>
                    </a:lnTo>
                    <a:lnTo>
                      <a:pt x="674" y="982"/>
                    </a:lnTo>
                    <a:lnTo>
                      <a:pt x="674" y="981"/>
                    </a:lnTo>
                    <a:lnTo>
                      <a:pt x="672" y="981"/>
                    </a:lnTo>
                    <a:lnTo>
                      <a:pt x="672" y="979"/>
                    </a:lnTo>
                    <a:lnTo>
                      <a:pt x="674" y="979"/>
                    </a:lnTo>
                    <a:lnTo>
                      <a:pt x="676" y="979"/>
                    </a:lnTo>
                    <a:lnTo>
                      <a:pt x="676" y="981"/>
                    </a:lnTo>
                    <a:lnTo>
                      <a:pt x="676" y="982"/>
                    </a:lnTo>
                    <a:lnTo>
                      <a:pt x="676" y="988"/>
                    </a:lnTo>
                    <a:lnTo>
                      <a:pt x="674" y="988"/>
                    </a:lnTo>
                    <a:lnTo>
                      <a:pt x="669" y="988"/>
                    </a:lnTo>
                    <a:lnTo>
                      <a:pt x="665" y="989"/>
                    </a:lnTo>
                    <a:lnTo>
                      <a:pt x="660" y="991"/>
                    </a:lnTo>
                    <a:lnTo>
                      <a:pt x="659" y="993"/>
                    </a:lnTo>
                    <a:lnTo>
                      <a:pt x="659" y="994"/>
                    </a:lnTo>
                    <a:lnTo>
                      <a:pt x="655" y="998"/>
                    </a:lnTo>
                    <a:lnTo>
                      <a:pt x="649" y="994"/>
                    </a:lnTo>
                    <a:lnTo>
                      <a:pt x="647" y="994"/>
                    </a:lnTo>
                    <a:lnTo>
                      <a:pt x="642" y="989"/>
                    </a:lnTo>
                    <a:lnTo>
                      <a:pt x="635" y="982"/>
                    </a:lnTo>
                    <a:lnTo>
                      <a:pt x="635" y="981"/>
                    </a:lnTo>
                    <a:lnTo>
                      <a:pt x="620" y="977"/>
                    </a:lnTo>
                    <a:lnTo>
                      <a:pt x="618" y="977"/>
                    </a:lnTo>
                    <a:lnTo>
                      <a:pt x="608" y="977"/>
                    </a:lnTo>
                    <a:lnTo>
                      <a:pt x="608" y="979"/>
                    </a:lnTo>
                    <a:lnTo>
                      <a:pt x="606" y="979"/>
                    </a:lnTo>
                    <a:lnTo>
                      <a:pt x="599" y="977"/>
                    </a:lnTo>
                    <a:lnTo>
                      <a:pt x="591" y="976"/>
                    </a:lnTo>
                    <a:lnTo>
                      <a:pt x="589" y="976"/>
                    </a:lnTo>
                    <a:lnTo>
                      <a:pt x="579" y="969"/>
                    </a:lnTo>
                    <a:lnTo>
                      <a:pt x="576" y="964"/>
                    </a:lnTo>
                    <a:lnTo>
                      <a:pt x="574" y="962"/>
                    </a:lnTo>
                    <a:lnTo>
                      <a:pt x="564" y="959"/>
                    </a:lnTo>
                    <a:lnTo>
                      <a:pt x="562" y="959"/>
                    </a:lnTo>
                    <a:lnTo>
                      <a:pt x="560" y="960"/>
                    </a:lnTo>
                    <a:lnTo>
                      <a:pt x="555" y="957"/>
                    </a:lnTo>
                    <a:lnTo>
                      <a:pt x="552" y="952"/>
                    </a:lnTo>
                    <a:lnTo>
                      <a:pt x="547" y="949"/>
                    </a:lnTo>
                    <a:lnTo>
                      <a:pt x="544" y="949"/>
                    </a:lnTo>
                    <a:lnTo>
                      <a:pt x="528" y="945"/>
                    </a:lnTo>
                    <a:lnTo>
                      <a:pt x="525" y="942"/>
                    </a:lnTo>
                    <a:lnTo>
                      <a:pt x="520" y="930"/>
                    </a:lnTo>
                    <a:lnTo>
                      <a:pt x="518" y="918"/>
                    </a:lnTo>
                    <a:lnTo>
                      <a:pt x="515" y="910"/>
                    </a:lnTo>
                    <a:lnTo>
                      <a:pt x="513" y="905"/>
                    </a:lnTo>
                    <a:lnTo>
                      <a:pt x="510" y="898"/>
                    </a:lnTo>
                    <a:lnTo>
                      <a:pt x="505" y="896"/>
                    </a:lnTo>
                    <a:lnTo>
                      <a:pt x="499" y="888"/>
                    </a:lnTo>
                    <a:lnTo>
                      <a:pt x="499" y="884"/>
                    </a:lnTo>
                    <a:lnTo>
                      <a:pt x="499" y="883"/>
                    </a:lnTo>
                    <a:lnTo>
                      <a:pt x="501" y="881"/>
                    </a:lnTo>
                    <a:lnTo>
                      <a:pt x="503" y="874"/>
                    </a:lnTo>
                    <a:lnTo>
                      <a:pt x="501" y="867"/>
                    </a:lnTo>
                    <a:lnTo>
                      <a:pt x="501" y="866"/>
                    </a:lnTo>
                    <a:lnTo>
                      <a:pt x="499" y="866"/>
                    </a:lnTo>
                    <a:lnTo>
                      <a:pt x="498" y="864"/>
                    </a:lnTo>
                    <a:lnTo>
                      <a:pt x="494" y="862"/>
                    </a:lnTo>
                    <a:lnTo>
                      <a:pt x="494" y="860"/>
                    </a:lnTo>
                    <a:lnTo>
                      <a:pt x="496" y="857"/>
                    </a:lnTo>
                    <a:lnTo>
                      <a:pt x="498" y="854"/>
                    </a:lnTo>
                    <a:lnTo>
                      <a:pt x="498" y="852"/>
                    </a:lnTo>
                    <a:lnTo>
                      <a:pt x="499" y="845"/>
                    </a:lnTo>
                    <a:lnTo>
                      <a:pt x="496" y="837"/>
                    </a:lnTo>
                    <a:lnTo>
                      <a:pt x="494" y="833"/>
                    </a:lnTo>
                    <a:lnTo>
                      <a:pt x="491" y="830"/>
                    </a:lnTo>
                    <a:lnTo>
                      <a:pt x="489" y="830"/>
                    </a:lnTo>
                    <a:lnTo>
                      <a:pt x="488" y="832"/>
                    </a:lnTo>
                    <a:lnTo>
                      <a:pt x="486" y="830"/>
                    </a:lnTo>
                    <a:lnTo>
                      <a:pt x="472" y="818"/>
                    </a:lnTo>
                    <a:lnTo>
                      <a:pt x="471" y="815"/>
                    </a:lnTo>
                    <a:lnTo>
                      <a:pt x="469" y="810"/>
                    </a:lnTo>
                    <a:lnTo>
                      <a:pt x="469" y="808"/>
                    </a:lnTo>
                    <a:lnTo>
                      <a:pt x="469" y="806"/>
                    </a:lnTo>
                    <a:lnTo>
                      <a:pt x="467" y="805"/>
                    </a:lnTo>
                    <a:lnTo>
                      <a:pt x="462" y="798"/>
                    </a:lnTo>
                    <a:lnTo>
                      <a:pt x="457" y="788"/>
                    </a:lnTo>
                    <a:lnTo>
                      <a:pt x="455" y="784"/>
                    </a:lnTo>
                    <a:lnTo>
                      <a:pt x="455" y="783"/>
                    </a:lnTo>
                    <a:lnTo>
                      <a:pt x="450" y="781"/>
                    </a:lnTo>
                    <a:lnTo>
                      <a:pt x="449" y="781"/>
                    </a:lnTo>
                    <a:lnTo>
                      <a:pt x="447" y="779"/>
                    </a:lnTo>
                    <a:lnTo>
                      <a:pt x="447" y="777"/>
                    </a:lnTo>
                    <a:lnTo>
                      <a:pt x="444" y="774"/>
                    </a:lnTo>
                    <a:lnTo>
                      <a:pt x="440" y="771"/>
                    </a:lnTo>
                    <a:lnTo>
                      <a:pt x="437" y="759"/>
                    </a:lnTo>
                    <a:lnTo>
                      <a:pt x="438" y="750"/>
                    </a:lnTo>
                    <a:lnTo>
                      <a:pt x="435" y="749"/>
                    </a:lnTo>
                    <a:lnTo>
                      <a:pt x="433" y="747"/>
                    </a:lnTo>
                    <a:lnTo>
                      <a:pt x="432" y="740"/>
                    </a:lnTo>
                    <a:lnTo>
                      <a:pt x="430" y="740"/>
                    </a:lnTo>
                    <a:lnTo>
                      <a:pt x="427" y="735"/>
                    </a:lnTo>
                    <a:lnTo>
                      <a:pt x="427" y="732"/>
                    </a:lnTo>
                    <a:lnTo>
                      <a:pt x="425" y="730"/>
                    </a:lnTo>
                    <a:lnTo>
                      <a:pt x="427" y="730"/>
                    </a:lnTo>
                    <a:lnTo>
                      <a:pt x="427" y="727"/>
                    </a:lnTo>
                    <a:lnTo>
                      <a:pt x="425" y="722"/>
                    </a:lnTo>
                    <a:lnTo>
                      <a:pt x="423" y="720"/>
                    </a:lnTo>
                    <a:lnTo>
                      <a:pt x="420" y="717"/>
                    </a:lnTo>
                    <a:lnTo>
                      <a:pt x="416" y="711"/>
                    </a:lnTo>
                    <a:lnTo>
                      <a:pt x="416" y="708"/>
                    </a:lnTo>
                    <a:lnTo>
                      <a:pt x="416" y="705"/>
                    </a:lnTo>
                    <a:lnTo>
                      <a:pt x="416" y="696"/>
                    </a:lnTo>
                    <a:lnTo>
                      <a:pt x="415" y="694"/>
                    </a:lnTo>
                    <a:lnTo>
                      <a:pt x="406" y="681"/>
                    </a:lnTo>
                    <a:lnTo>
                      <a:pt x="406" y="679"/>
                    </a:lnTo>
                    <a:lnTo>
                      <a:pt x="396" y="671"/>
                    </a:lnTo>
                    <a:lnTo>
                      <a:pt x="393" y="669"/>
                    </a:lnTo>
                    <a:lnTo>
                      <a:pt x="389" y="664"/>
                    </a:lnTo>
                    <a:lnTo>
                      <a:pt x="389" y="662"/>
                    </a:lnTo>
                    <a:lnTo>
                      <a:pt x="388" y="659"/>
                    </a:lnTo>
                    <a:lnTo>
                      <a:pt x="386" y="659"/>
                    </a:lnTo>
                    <a:lnTo>
                      <a:pt x="383" y="657"/>
                    </a:lnTo>
                    <a:lnTo>
                      <a:pt x="376" y="652"/>
                    </a:lnTo>
                    <a:lnTo>
                      <a:pt x="376" y="644"/>
                    </a:lnTo>
                    <a:lnTo>
                      <a:pt x="374" y="644"/>
                    </a:lnTo>
                    <a:lnTo>
                      <a:pt x="371" y="640"/>
                    </a:lnTo>
                    <a:lnTo>
                      <a:pt x="369" y="640"/>
                    </a:lnTo>
                    <a:lnTo>
                      <a:pt x="364" y="630"/>
                    </a:lnTo>
                    <a:lnTo>
                      <a:pt x="361" y="630"/>
                    </a:lnTo>
                    <a:lnTo>
                      <a:pt x="349" y="628"/>
                    </a:lnTo>
                    <a:lnTo>
                      <a:pt x="347" y="630"/>
                    </a:lnTo>
                    <a:lnTo>
                      <a:pt x="339" y="627"/>
                    </a:lnTo>
                    <a:lnTo>
                      <a:pt x="337" y="627"/>
                    </a:lnTo>
                    <a:lnTo>
                      <a:pt x="328" y="625"/>
                    </a:lnTo>
                    <a:lnTo>
                      <a:pt x="325" y="625"/>
                    </a:lnTo>
                    <a:lnTo>
                      <a:pt x="318" y="625"/>
                    </a:lnTo>
                    <a:lnTo>
                      <a:pt x="317" y="625"/>
                    </a:lnTo>
                    <a:lnTo>
                      <a:pt x="311" y="625"/>
                    </a:lnTo>
                    <a:lnTo>
                      <a:pt x="301" y="618"/>
                    </a:lnTo>
                    <a:lnTo>
                      <a:pt x="300" y="617"/>
                    </a:lnTo>
                    <a:lnTo>
                      <a:pt x="298" y="617"/>
                    </a:lnTo>
                    <a:lnTo>
                      <a:pt x="296" y="617"/>
                    </a:lnTo>
                    <a:lnTo>
                      <a:pt x="294" y="618"/>
                    </a:lnTo>
                    <a:lnTo>
                      <a:pt x="291" y="627"/>
                    </a:lnTo>
                    <a:lnTo>
                      <a:pt x="291" y="625"/>
                    </a:lnTo>
                    <a:lnTo>
                      <a:pt x="288" y="625"/>
                    </a:lnTo>
                    <a:lnTo>
                      <a:pt x="284" y="623"/>
                    </a:lnTo>
                    <a:lnTo>
                      <a:pt x="283" y="623"/>
                    </a:lnTo>
                    <a:lnTo>
                      <a:pt x="279" y="627"/>
                    </a:lnTo>
                    <a:lnTo>
                      <a:pt x="274" y="627"/>
                    </a:lnTo>
                    <a:lnTo>
                      <a:pt x="271" y="627"/>
                    </a:lnTo>
                    <a:lnTo>
                      <a:pt x="269" y="628"/>
                    </a:lnTo>
                    <a:lnTo>
                      <a:pt x="267" y="630"/>
                    </a:lnTo>
                    <a:lnTo>
                      <a:pt x="264" y="640"/>
                    </a:lnTo>
                    <a:lnTo>
                      <a:pt x="261" y="644"/>
                    </a:lnTo>
                    <a:lnTo>
                      <a:pt x="259" y="645"/>
                    </a:lnTo>
                    <a:lnTo>
                      <a:pt x="257" y="654"/>
                    </a:lnTo>
                    <a:lnTo>
                      <a:pt x="256" y="656"/>
                    </a:lnTo>
                    <a:lnTo>
                      <a:pt x="252" y="661"/>
                    </a:lnTo>
                    <a:lnTo>
                      <a:pt x="250" y="667"/>
                    </a:lnTo>
                    <a:lnTo>
                      <a:pt x="250" y="671"/>
                    </a:lnTo>
                    <a:lnTo>
                      <a:pt x="252" y="671"/>
                    </a:lnTo>
                    <a:lnTo>
                      <a:pt x="252" y="672"/>
                    </a:lnTo>
                    <a:lnTo>
                      <a:pt x="252" y="674"/>
                    </a:lnTo>
                    <a:lnTo>
                      <a:pt x="245" y="676"/>
                    </a:lnTo>
                    <a:lnTo>
                      <a:pt x="242" y="678"/>
                    </a:lnTo>
                    <a:lnTo>
                      <a:pt x="234" y="689"/>
                    </a:lnTo>
                    <a:lnTo>
                      <a:pt x="232" y="693"/>
                    </a:lnTo>
                    <a:lnTo>
                      <a:pt x="228" y="694"/>
                    </a:lnTo>
                    <a:lnTo>
                      <a:pt x="220" y="691"/>
                    </a:lnTo>
                    <a:lnTo>
                      <a:pt x="213" y="688"/>
                    </a:lnTo>
                    <a:lnTo>
                      <a:pt x="206" y="683"/>
                    </a:lnTo>
                    <a:lnTo>
                      <a:pt x="205" y="679"/>
                    </a:lnTo>
                    <a:lnTo>
                      <a:pt x="203" y="678"/>
                    </a:lnTo>
                    <a:lnTo>
                      <a:pt x="201" y="676"/>
                    </a:lnTo>
                    <a:lnTo>
                      <a:pt x="196" y="674"/>
                    </a:lnTo>
                    <a:lnTo>
                      <a:pt x="189" y="671"/>
                    </a:lnTo>
                    <a:lnTo>
                      <a:pt x="186" y="667"/>
                    </a:lnTo>
                    <a:lnTo>
                      <a:pt x="184" y="664"/>
                    </a:lnTo>
                    <a:lnTo>
                      <a:pt x="181" y="662"/>
                    </a:lnTo>
                    <a:lnTo>
                      <a:pt x="174" y="661"/>
                    </a:lnTo>
                    <a:lnTo>
                      <a:pt x="171" y="659"/>
                    </a:lnTo>
                    <a:lnTo>
                      <a:pt x="167" y="657"/>
                    </a:lnTo>
                    <a:lnTo>
                      <a:pt x="159" y="650"/>
                    </a:lnTo>
                    <a:lnTo>
                      <a:pt x="157" y="649"/>
                    </a:lnTo>
                    <a:lnTo>
                      <a:pt x="154" y="644"/>
                    </a:lnTo>
                    <a:lnTo>
                      <a:pt x="152" y="640"/>
                    </a:lnTo>
                    <a:lnTo>
                      <a:pt x="151" y="639"/>
                    </a:lnTo>
                    <a:lnTo>
                      <a:pt x="149" y="637"/>
                    </a:lnTo>
                    <a:lnTo>
                      <a:pt x="147" y="637"/>
                    </a:lnTo>
                    <a:lnTo>
                      <a:pt x="142" y="633"/>
                    </a:lnTo>
                    <a:lnTo>
                      <a:pt x="134" y="625"/>
                    </a:lnTo>
                    <a:lnTo>
                      <a:pt x="132" y="622"/>
                    </a:lnTo>
                    <a:lnTo>
                      <a:pt x="132" y="618"/>
                    </a:lnTo>
                    <a:lnTo>
                      <a:pt x="132" y="617"/>
                    </a:lnTo>
                    <a:lnTo>
                      <a:pt x="130" y="611"/>
                    </a:lnTo>
                    <a:lnTo>
                      <a:pt x="127" y="603"/>
                    </a:lnTo>
                    <a:lnTo>
                      <a:pt x="125" y="600"/>
                    </a:lnTo>
                    <a:lnTo>
                      <a:pt x="123" y="600"/>
                    </a:lnTo>
                    <a:lnTo>
                      <a:pt x="123" y="598"/>
                    </a:lnTo>
                    <a:lnTo>
                      <a:pt x="123" y="589"/>
                    </a:lnTo>
                    <a:lnTo>
                      <a:pt x="125" y="583"/>
                    </a:lnTo>
                    <a:lnTo>
                      <a:pt x="125" y="574"/>
                    </a:lnTo>
                    <a:lnTo>
                      <a:pt x="123" y="569"/>
                    </a:lnTo>
                    <a:lnTo>
                      <a:pt x="120" y="562"/>
                    </a:lnTo>
                    <a:lnTo>
                      <a:pt x="120" y="561"/>
                    </a:lnTo>
                    <a:lnTo>
                      <a:pt x="115" y="554"/>
                    </a:lnTo>
                    <a:lnTo>
                      <a:pt x="115" y="544"/>
                    </a:lnTo>
                    <a:lnTo>
                      <a:pt x="112" y="534"/>
                    </a:lnTo>
                    <a:lnTo>
                      <a:pt x="108" y="534"/>
                    </a:lnTo>
                    <a:lnTo>
                      <a:pt x="106" y="532"/>
                    </a:lnTo>
                    <a:lnTo>
                      <a:pt x="103" y="525"/>
                    </a:lnTo>
                    <a:lnTo>
                      <a:pt x="98" y="518"/>
                    </a:lnTo>
                    <a:lnTo>
                      <a:pt x="93" y="513"/>
                    </a:lnTo>
                    <a:lnTo>
                      <a:pt x="90" y="513"/>
                    </a:lnTo>
                    <a:lnTo>
                      <a:pt x="88" y="513"/>
                    </a:lnTo>
                    <a:lnTo>
                      <a:pt x="79" y="506"/>
                    </a:lnTo>
                    <a:lnTo>
                      <a:pt x="78" y="503"/>
                    </a:lnTo>
                    <a:lnTo>
                      <a:pt x="69" y="495"/>
                    </a:lnTo>
                    <a:lnTo>
                      <a:pt x="68" y="491"/>
                    </a:lnTo>
                    <a:lnTo>
                      <a:pt x="68" y="490"/>
                    </a:lnTo>
                    <a:lnTo>
                      <a:pt x="68" y="488"/>
                    </a:lnTo>
                    <a:lnTo>
                      <a:pt x="66" y="484"/>
                    </a:lnTo>
                    <a:lnTo>
                      <a:pt x="64" y="481"/>
                    </a:lnTo>
                    <a:lnTo>
                      <a:pt x="59" y="479"/>
                    </a:lnTo>
                    <a:lnTo>
                      <a:pt x="56" y="476"/>
                    </a:lnTo>
                    <a:lnTo>
                      <a:pt x="54" y="473"/>
                    </a:lnTo>
                    <a:lnTo>
                      <a:pt x="49" y="464"/>
                    </a:lnTo>
                    <a:lnTo>
                      <a:pt x="47" y="462"/>
                    </a:lnTo>
                    <a:lnTo>
                      <a:pt x="45" y="461"/>
                    </a:lnTo>
                    <a:lnTo>
                      <a:pt x="42" y="456"/>
                    </a:lnTo>
                    <a:lnTo>
                      <a:pt x="40" y="454"/>
                    </a:lnTo>
                    <a:lnTo>
                      <a:pt x="34" y="451"/>
                    </a:lnTo>
                    <a:lnTo>
                      <a:pt x="32" y="449"/>
                    </a:lnTo>
                    <a:lnTo>
                      <a:pt x="27" y="445"/>
                    </a:lnTo>
                    <a:lnTo>
                      <a:pt x="27" y="444"/>
                    </a:lnTo>
                    <a:lnTo>
                      <a:pt x="25" y="444"/>
                    </a:lnTo>
                    <a:lnTo>
                      <a:pt x="23" y="437"/>
                    </a:lnTo>
                    <a:lnTo>
                      <a:pt x="18" y="422"/>
                    </a:lnTo>
                    <a:lnTo>
                      <a:pt x="17" y="420"/>
                    </a:lnTo>
                    <a:lnTo>
                      <a:pt x="13" y="417"/>
                    </a:lnTo>
                    <a:lnTo>
                      <a:pt x="10" y="417"/>
                    </a:lnTo>
                    <a:lnTo>
                      <a:pt x="7" y="413"/>
                    </a:lnTo>
                    <a:lnTo>
                      <a:pt x="7" y="412"/>
                    </a:lnTo>
                    <a:lnTo>
                      <a:pt x="5" y="412"/>
                    </a:lnTo>
                    <a:lnTo>
                      <a:pt x="5" y="410"/>
                    </a:lnTo>
                    <a:lnTo>
                      <a:pt x="1" y="406"/>
                    </a:lnTo>
                    <a:lnTo>
                      <a:pt x="0" y="406"/>
                    </a:lnTo>
                    <a:lnTo>
                      <a:pt x="0" y="405"/>
                    </a:lnTo>
                    <a:lnTo>
                      <a:pt x="1" y="398"/>
                    </a:lnTo>
                    <a:lnTo>
                      <a:pt x="1" y="396"/>
                    </a:lnTo>
                    <a:lnTo>
                      <a:pt x="3" y="393"/>
                    </a:lnTo>
                    <a:lnTo>
                      <a:pt x="5" y="393"/>
                    </a:lnTo>
                    <a:lnTo>
                      <a:pt x="7" y="393"/>
                    </a:lnTo>
                    <a:lnTo>
                      <a:pt x="17" y="395"/>
                    </a:lnTo>
                    <a:lnTo>
                      <a:pt x="18" y="395"/>
                    </a:lnTo>
                    <a:lnTo>
                      <a:pt x="20" y="395"/>
                    </a:lnTo>
                    <a:lnTo>
                      <a:pt x="23" y="395"/>
                    </a:lnTo>
                    <a:lnTo>
                      <a:pt x="32" y="396"/>
                    </a:lnTo>
                    <a:lnTo>
                      <a:pt x="34" y="396"/>
                    </a:lnTo>
                    <a:lnTo>
                      <a:pt x="39" y="396"/>
                    </a:lnTo>
                    <a:lnTo>
                      <a:pt x="47" y="398"/>
                    </a:lnTo>
                    <a:lnTo>
                      <a:pt x="54" y="398"/>
                    </a:lnTo>
                    <a:lnTo>
                      <a:pt x="88" y="401"/>
                    </a:lnTo>
                    <a:lnTo>
                      <a:pt x="90" y="401"/>
                    </a:lnTo>
                    <a:lnTo>
                      <a:pt x="106" y="403"/>
                    </a:lnTo>
                    <a:lnTo>
                      <a:pt x="108" y="403"/>
                    </a:lnTo>
                    <a:lnTo>
                      <a:pt x="110" y="403"/>
                    </a:lnTo>
                    <a:lnTo>
                      <a:pt x="113" y="405"/>
                    </a:lnTo>
                    <a:lnTo>
                      <a:pt x="123" y="405"/>
                    </a:lnTo>
                    <a:lnTo>
                      <a:pt x="128" y="406"/>
                    </a:lnTo>
                    <a:lnTo>
                      <a:pt x="144" y="406"/>
                    </a:lnTo>
                    <a:lnTo>
                      <a:pt x="152" y="408"/>
                    </a:lnTo>
                    <a:lnTo>
                      <a:pt x="188" y="412"/>
                    </a:lnTo>
                    <a:lnTo>
                      <a:pt x="191" y="412"/>
                    </a:lnTo>
                    <a:lnTo>
                      <a:pt x="210" y="413"/>
                    </a:lnTo>
                    <a:lnTo>
                      <a:pt x="239" y="415"/>
                    </a:lnTo>
                    <a:lnTo>
                      <a:pt x="242" y="415"/>
                    </a:lnTo>
                    <a:lnTo>
                      <a:pt x="245" y="415"/>
                    </a:lnTo>
                    <a:lnTo>
                      <a:pt x="256" y="417"/>
                    </a:lnTo>
                    <a:lnTo>
                      <a:pt x="257" y="417"/>
                    </a:lnTo>
                    <a:lnTo>
                      <a:pt x="257" y="408"/>
                    </a:lnTo>
                    <a:lnTo>
                      <a:pt x="257" y="405"/>
                    </a:lnTo>
                    <a:lnTo>
                      <a:pt x="257" y="403"/>
                    </a:lnTo>
                    <a:lnTo>
                      <a:pt x="261" y="368"/>
                    </a:lnTo>
                    <a:lnTo>
                      <a:pt x="261" y="362"/>
                    </a:lnTo>
                    <a:lnTo>
                      <a:pt x="261" y="361"/>
                    </a:lnTo>
                    <a:lnTo>
                      <a:pt x="261" y="359"/>
                    </a:lnTo>
                    <a:lnTo>
                      <a:pt x="261" y="357"/>
                    </a:lnTo>
                    <a:lnTo>
                      <a:pt x="262" y="354"/>
                    </a:lnTo>
                    <a:lnTo>
                      <a:pt x="262" y="352"/>
                    </a:lnTo>
                    <a:lnTo>
                      <a:pt x="262" y="351"/>
                    </a:lnTo>
                    <a:lnTo>
                      <a:pt x="262" y="349"/>
                    </a:lnTo>
                    <a:lnTo>
                      <a:pt x="262" y="346"/>
                    </a:lnTo>
                    <a:lnTo>
                      <a:pt x="262" y="344"/>
                    </a:lnTo>
                    <a:lnTo>
                      <a:pt x="262" y="340"/>
                    </a:lnTo>
                    <a:lnTo>
                      <a:pt x="262" y="339"/>
                    </a:lnTo>
                    <a:lnTo>
                      <a:pt x="262" y="337"/>
                    </a:lnTo>
                    <a:lnTo>
                      <a:pt x="262" y="335"/>
                    </a:lnTo>
                    <a:lnTo>
                      <a:pt x="262" y="334"/>
                    </a:lnTo>
                    <a:lnTo>
                      <a:pt x="264" y="329"/>
                    </a:lnTo>
                    <a:lnTo>
                      <a:pt x="264" y="327"/>
                    </a:lnTo>
                    <a:lnTo>
                      <a:pt x="264" y="323"/>
                    </a:lnTo>
                    <a:lnTo>
                      <a:pt x="264" y="320"/>
                    </a:lnTo>
                    <a:lnTo>
                      <a:pt x="266" y="303"/>
                    </a:lnTo>
                    <a:lnTo>
                      <a:pt x="266" y="295"/>
                    </a:lnTo>
                    <a:lnTo>
                      <a:pt x="266" y="293"/>
                    </a:lnTo>
                    <a:lnTo>
                      <a:pt x="267" y="288"/>
                    </a:lnTo>
                    <a:lnTo>
                      <a:pt x="269" y="271"/>
                    </a:lnTo>
                    <a:lnTo>
                      <a:pt x="269" y="266"/>
                    </a:lnTo>
                    <a:lnTo>
                      <a:pt x="269" y="264"/>
                    </a:lnTo>
                    <a:lnTo>
                      <a:pt x="269" y="263"/>
                    </a:lnTo>
                    <a:lnTo>
                      <a:pt x="269" y="259"/>
                    </a:lnTo>
                    <a:lnTo>
                      <a:pt x="271" y="256"/>
                    </a:lnTo>
                    <a:lnTo>
                      <a:pt x="271" y="247"/>
                    </a:lnTo>
                    <a:lnTo>
                      <a:pt x="271" y="246"/>
                    </a:lnTo>
                    <a:lnTo>
                      <a:pt x="271" y="240"/>
                    </a:lnTo>
                    <a:lnTo>
                      <a:pt x="272" y="237"/>
                    </a:lnTo>
                    <a:lnTo>
                      <a:pt x="272" y="234"/>
                    </a:lnTo>
                    <a:lnTo>
                      <a:pt x="272" y="232"/>
                    </a:lnTo>
                    <a:lnTo>
                      <a:pt x="272" y="230"/>
                    </a:lnTo>
                    <a:lnTo>
                      <a:pt x="272" y="229"/>
                    </a:lnTo>
                    <a:lnTo>
                      <a:pt x="272" y="227"/>
                    </a:lnTo>
                    <a:lnTo>
                      <a:pt x="272" y="225"/>
                    </a:lnTo>
                    <a:lnTo>
                      <a:pt x="272" y="224"/>
                    </a:lnTo>
                    <a:lnTo>
                      <a:pt x="274" y="208"/>
                    </a:lnTo>
                    <a:lnTo>
                      <a:pt x="274" y="205"/>
                    </a:lnTo>
                    <a:lnTo>
                      <a:pt x="274" y="203"/>
                    </a:lnTo>
                    <a:lnTo>
                      <a:pt x="274" y="196"/>
                    </a:lnTo>
                    <a:lnTo>
                      <a:pt x="274" y="195"/>
                    </a:lnTo>
                    <a:lnTo>
                      <a:pt x="276" y="190"/>
                    </a:lnTo>
                    <a:lnTo>
                      <a:pt x="276" y="188"/>
                    </a:lnTo>
                    <a:lnTo>
                      <a:pt x="276" y="174"/>
                    </a:lnTo>
                    <a:lnTo>
                      <a:pt x="278" y="169"/>
                    </a:lnTo>
                    <a:lnTo>
                      <a:pt x="278" y="163"/>
                    </a:lnTo>
                    <a:lnTo>
                      <a:pt x="278" y="157"/>
                    </a:lnTo>
                    <a:lnTo>
                      <a:pt x="278" y="152"/>
                    </a:lnTo>
                    <a:lnTo>
                      <a:pt x="279" y="147"/>
                    </a:lnTo>
                    <a:lnTo>
                      <a:pt x="279" y="142"/>
                    </a:lnTo>
                    <a:lnTo>
                      <a:pt x="279" y="127"/>
                    </a:lnTo>
                    <a:lnTo>
                      <a:pt x="279" y="125"/>
                    </a:lnTo>
                    <a:lnTo>
                      <a:pt x="281" y="125"/>
                    </a:lnTo>
                    <a:lnTo>
                      <a:pt x="281" y="124"/>
                    </a:lnTo>
                    <a:lnTo>
                      <a:pt x="281" y="122"/>
                    </a:lnTo>
                    <a:lnTo>
                      <a:pt x="281" y="119"/>
                    </a:lnTo>
                    <a:lnTo>
                      <a:pt x="284" y="81"/>
                    </a:lnTo>
                    <a:lnTo>
                      <a:pt x="284" y="69"/>
                    </a:lnTo>
                    <a:lnTo>
                      <a:pt x="286" y="41"/>
                    </a:lnTo>
                    <a:lnTo>
                      <a:pt x="288" y="17"/>
                    </a:lnTo>
                    <a:lnTo>
                      <a:pt x="289" y="2"/>
                    </a:lnTo>
                    <a:lnTo>
                      <a:pt x="293" y="0"/>
                    </a:lnTo>
                    <a:lnTo>
                      <a:pt x="349" y="3"/>
                    </a:lnTo>
                    <a:lnTo>
                      <a:pt x="357" y="3"/>
                    </a:lnTo>
                    <a:lnTo>
                      <a:pt x="371" y="5"/>
                    </a:lnTo>
                    <a:close/>
                  </a:path>
                </a:pathLst>
              </a:custGeom>
              <a:solidFill>
                <a:srgbClr val="BFFF8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78" name="Freeform 69"/>
              <p:cNvSpPr>
                <a:spLocks/>
              </p:cNvSpPr>
              <p:nvPr/>
            </p:nvSpPr>
            <p:spPr bwMode="auto">
              <a:xfrm>
                <a:off x="6061076" y="4754563"/>
                <a:ext cx="123825" cy="333375"/>
              </a:xfrm>
              <a:custGeom>
                <a:avLst/>
                <a:gdLst>
                  <a:gd name="T0" fmla="*/ 42 w 78"/>
                  <a:gd name="T1" fmla="*/ 29 h 210"/>
                  <a:gd name="T2" fmla="*/ 32 w 78"/>
                  <a:gd name="T3" fmla="*/ 42 h 210"/>
                  <a:gd name="T4" fmla="*/ 29 w 78"/>
                  <a:gd name="T5" fmla="*/ 49 h 210"/>
                  <a:gd name="T6" fmla="*/ 19 w 78"/>
                  <a:gd name="T7" fmla="*/ 63 h 210"/>
                  <a:gd name="T8" fmla="*/ 10 w 78"/>
                  <a:gd name="T9" fmla="*/ 81 h 210"/>
                  <a:gd name="T10" fmla="*/ 5 w 78"/>
                  <a:gd name="T11" fmla="*/ 100 h 210"/>
                  <a:gd name="T12" fmla="*/ 2 w 78"/>
                  <a:gd name="T13" fmla="*/ 115 h 210"/>
                  <a:gd name="T14" fmla="*/ 2 w 78"/>
                  <a:gd name="T15" fmla="*/ 132 h 210"/>
                  <a:gd name="T16" fmla="*/ 5 w 78"/>
                  <a:gd name="T17" fmla="*/ 149 h 210"/>
                  <a:gd name="T18" fmla="*/ 8 w 78"/>
                  <a:gd name="T19" fmla="*/ 164 h 210"/>
                  <a:gd name="T20" fmla="*/ 14 w 78"/>
                  <a:gd name="T21" fmla="*/ 178 h 210"/>
                  <a:gd name="T22" fmla="*/ 17 w 78"/>
                  <a:gd name="T23" fmla="*/ 198 h 210"/>
                  <a:gd name="T24" fmla="*/ 17 w 78"/>
                  <a:gd name="T25" fmla="*/ 210 h 210"/>
                  <a:gd name="T26" fmla="*/ 15 w 78"/>
                  <a:gd name="T27" fmla="*/ 202 h 210"/>
                  <a:gd name="T28" fmla="*/ 15 w 78"/>
                  <a:gd name="T29" fmla="*/ 191 h 210"/>
                  <a:gd name="T30" fmla="*/ 12 w 78"/>
                  <a:gd name="T31" fmla="*/ 180 h 210"/>
                  <a:gd name="T32" fmla="*/ 12 w 78"/>
                  <a:gd name="T33" fmla="*/ 175 h 210"/>
                  <a:gd name="T34" fmla="*/ 8 w 78"/>
                  <a:gd name="T35" fmla="*/ 168 h 210"/>
                  <a:gd name="T36" fmla="*/ 7 w 78"/>
                  <a:gd name="T37" fmla="*/ 161 h 210"/>
                  <a:gd name="T38" fmla="*/ 5 w 78"/>
                  <a:gd name="T39" fmla="*/ 156 h 210"/>
                  <a:gd name="T40" fmla="*/ 2 w 78"/>
                  <a:gd name="T41" fmla="*/ 149 h 210"/>
                  <a:gd name="T42" fmla="*/ 2 w 78"/>
                  <a:gd name="T43" fmla="*/ 144 h 210"/>
                  <a:gd name="T44" fmla="*/ 2 w 78"/>
                  <a:gd name="T45" fmla="*/ 136 h 210"/>
                  <a:gd name="T46" fmla="*/ 2 w 78"/>
                  <a:gd name="T47" fmla="*/ 120 h 210"/>
                  <a:gd name="T48" fmla="*/ 2 w 78"/>
                  <a:gd name="T49" fmla="*/ 115 h 210"/>
                  <a:gd name="T50" fmla="*/ 2 w 78"/>
                  <a:gd name="T51" fmla="*/ 103 h 210"/>
                  <a:gd name="T52" fmla="*/ 3 w 78"/>
                  <a:gd name="T53" fmla="*/ 100 h 210"/>
                  <a:gd name="T54" fmla="*/ 3 w 78"/>
                  <a:gd name="T55" fmla="*/ 95 h 210"/>
                  <a:gd name="T56" fmla="*/ 5 w 78"/>
                  <a:gd name="T57" fmla="*/ 88 h 210"/>
                  <a:gd name="T58" fmla="*/ 7 w 78"/>
                  <a:gd name="T59" fmla="*/ 85 h 210"/>
                  <a:gd name="T60" fmla="*/ 10 w 78"/>
                  <a:gd name="T61" fmla="*/ 78 h 210"/>
                  <a:gd name="T62" fmla="*/ 12 w 78"/>
                  <a:gd name="T63" fmla="*/ 73 h 210"/>
                  <a:gd name="T64" fmla="*/ 14 w 78"/>
                  <a:gd name="T65" fmla="*/ 68 h 210"/>
                  <a:gd name="T66" fmla="*/ 17 w 78"/>
                  <a:gd name="T67" fmla="*/ 64 h 210"/>
                  <a:gd name="T68" fmla="*/ 17 w 78"/>
                  <a:gd name="T69" fmla="*/ 61 h 210"/>
                  <a:gd name="T70" fmla="*/ 20 w 78"/>
                  <a:gd name="T71" fmla="*/ 58 h 210"/>
                  <a:gd name="T72" fmla="*/ 24 w 78"/>
                  <a:gd name="T73" fmla="*/ 51 h 210"/>
                  <a:gd name="T74" fmla="*/ 22 w 78"/>
                  <a:gd name="T75" fmla="*/ 49 h 210"/>
                  <a:gd name="T76" fmla="*/ 30 w 78"/>
                  <a:gd name="T77" fmla="*/ 42 h 210"/>
                  <a:gd name="T78" fmla="*/ 34 w 78"/>
                  <a:gd name="T79" fmla="*/ 36 h 210"/>
                  <a:gd name="T80" fmla="*/ 34 w 78"/>
                  <a:gd name="T81" fmla="*/ 32 h 210"/>
                  <a:gd name="T82" fmla="*/ 37 w 78"/>
                  <a:gd name="T83" fmla="*/ 29 h 210"/>
                  <a:gd name="T84" fmla="*/ 41 w 78"/>
                  <a:gd name="T85" fmla="*/ 25 h 210"/>
                  <a:gd name="T86" fmla="*/ 42 w 78"/>
                  <a:gd name="T87" fmla="*/ 22 h 210"/>
                  <a:gd name="T88" fmla="*/ 46 w 78"/>
                  <a:gd name="T89" fmla="*/ 24 h 210"/>
                  <a:gd name="T90" fmla="*/ 46 w 78"/>
                  <a:gd name="T91" fmla="*/ 19 h 210"/>
                  <a:gd name="T92" fmla="*/ 54 w 78"/>
                  <a:gd name="T93" fmla="*/ 15 h 210"/>
                  <a:gd name="T94" fmla="*/ 58 w 78"/>
                  <a:gd name="T95" fmla="*/ 14 h 210"/>
                  <a:gd name="T96" fmla="*/ 63 w 78"/>
                  <a:gd name="T97" fmla="*/ 7 h 210"/>
                  <a:gd name="T98" fmla="*/ 66 w 78"/>
                  <a:gd name="T99" fmla="*/ 5 h 210"/>
                  <a:gd name="T100" fmla="*/ 73 w 78"/>
                  <a:gd name="T101" fmla="*/ 3 h 210"/>
                  <a:gd name="T102" fmla="*/ 76 w 78"/>
                  <a:gd name="T103" fmla="*/ 0 h 210"/>
                  <a:gd name="T104" fmla="*/ 76 w 78"/>
                  <a:gd name="T105" fmla="*/ 5 h 210"/>
                  <a:gd name="T106" fmla="*/ 61 w 78"/>
                  <a:gd name="T107" fmla="*/ 14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8" h="210">
                    <a:moveTo>
                      <a:pt x="51" y="22"/>
                    </a:moveTo>
                    <a:lnTo>
                      <a:pt x="44" y="29"/>
                    </a:lnTo>
                    <a:lnTo>
                      <a:pt x="42" y="29"/>
                    </a:lnTo>
                    <a:lnTo>
                      <a:pt x="37" y="36"/>
                    </a:lnTo>
                    <a:lnTo>
                      <a:pt x="34" y="39"/>
                    </a:lnTo>
                    <a:lnTo>
                      <a:pt x="32" y="42"/>
                    </a:lnTo>
                    <a:lnTo>
                      <a:pt x="29" y="46"/>
                    </a:lnTo>
                    <a:lnTo>
                      <a:pt x="29" y="47"/>
                    </a:lnTo>
                    <a:lnTo>
                      <a:pt x="29" y="49"/>
                    </a:lnTo>
                    <a:lnTo>
                      <a:pt x="25" y="53"/>
                    </a:lnTo>
                    <a:lnTo>
                      <a:pt x="22" y="56"/>
                    </a:lnTo>
                    <a:lnTo>
                      <a:pt x="19" y="63"/>
                    </a:lnTo>
                    <a:lnTo>
                      <a:pt x="15" y="69"/>
                    </a:lnTo>
                    <a:lnTo>
                      <a:pt x="15" y="73"/>
                    </a:lnTo>
                    <a:lnTo>
                      <a:pt x="10" y="81"/>
                    </a:lnTo>
                    <a:lnTo>
                      <a:pt x="8" y="88"/>
                    </a:lnTo>
                    <a:lnTo>
                      <a:pt x="7" y="93"/>
                    </a:lnTo>
                    <a:lnTo>
                      <a:pt x="5" y="100"/>
                    </a:lnTo>
                    <a:lnTo>
                      <a:pt x="3" y="105"/>
                    </a:lnTo>
                    <a:lnTo>
                      <a:pt x="2" y="110"/>
                    </a:lnTo>
                    <a:lnTo>
                      <a:pt x="2" y="115"/>
                    </a:lnTo>
                    <a:lnTo>
                      <a:pt x="2" y="120"/>
                    </a:lnTo>
                    <a:lnTo>
                      <a:pt x="2" y="125"/>
                    </a:lnTo>
                    <a:lnTo>
                      <a:pt x="2" y="132"/>
                    </a:lnTo>
                    <a:lnTo>
                      <a:pt x="3" y="136"/>
                    </a:lnTo>
                    <a:lnTo>
                      <a:pt x="3" y="142"/>
                    </a:lnTo>
                    <a:lnTo>
                      <a:pt x="5" y="149"/>
                    </a:lnTo>
                    <a:lnTo>
                      <a:pt x="7" y="158"/>
                    </a:lnTo>
                    <a:lnTo>
                      <a:pt x="8" y="161"/>
                    </a:lnTo>
                    <a:lnTo>
                      <a:pt x="8" y="164"/>
                    </a:lnTo>
                    <a:lnTo>
                      <a:pt x="10" y="166"/>
                    </a:lnTo>
                    <a:lnTo>
                      <a:pt x="12" y="176"/>
                    </a:lnTo>
                    <a:lnTo>
                      <a:pt x="14" y="178"/>
                    </a:lnTo>
                    <a:lnTo>
                      <a:pt x="15" y="188"/>
                    </a:lnTo>
                    <a:lnTo>
                      <a:pt x="15" y="191"/>
                    </a:lnTo>
                    <a:lnTo>
                      <a:pt x="17" y="198"/>
                    </a:lnTo>
                    <a:lnTo>
                      <a:pt x="17" y="208"/>
                    </a:lnTo>
                    <a:lnTo>
                      <a:pt x="19" y="210"/>
                    </a:lnTo>
                    <a:lnTo>
                      <a:pt x="17" y="210"/>
                    </a:lnTo>
                    <a:lnTo>
                      <a:pt x="17" y="208"/>
                    </a:lnTo>
                    <a:lnTo>
                      <a:pt x="17" y="207"/>
                    </a:lnTo>
                    <a:lnTo>
                      <a:pt x="15" y="202"/>
                    </a:lnTo>
                    <a:lnTo>
                      <a:pt x="17" y="200"/>
                    </a:lnTo>
                    <a:lnTo>
                      <a:pt x="15" y="197"/>
                    </a:lnTo>
                    <a:lnTo>
                      <a:pt x="15" y="191"/>
                    </a:lnTo>
                    <a:lnTo>
                      <a:pt x="14" y="183"/>
                    </a:lnTo>
                    <a:lnTo>
                      <a:pt x="12" y="181"/>
                    </a:lnTo>
                    <a:lnTo>
                      <a:pt x="12" y="180"/>
                    </a:lnTo>
                    <a:lnTo>
                      <a:pt x="12" y="178"/>
                    </a:lnTo>
                    <a:lnTo>
                      <a:pt x="12" y="176"/>
                    </a:lnTo>
                    <a:lnTo>
                      <a:pt x="12" y="175"/>
                    </a:lnTo>
                    <a:lnTo>
                      <a:pt x="10" y="173"/>
                    </a:lnTo>
                    <a:lnTo>
                      <a:pt x="10" y="171"/>
                    </a:lnTo>
                    <a:lnTo>
                      <a:pt x="8" y="168"/>
                    </a:lnTo>
                    <a:lnTo>
                      <a:pt x="7" y="164"/>
                    </a:lnTo>
                    <a:lnTo>
                      <a:pt x="7" y="163"/>
                    </a:lnTo>
                    <a:lnTo>
                      <a:pt x="7" y="161"/>
                    </a:lnTo>
                    <a:lnTo>
                      <a:pt x="5" y="161"/>
                    </a:lnTo>
                    <a:lnTo>
                      <a:pt x="5" y="159"/>
                    </a:lnTo>
                    <a:lnTo>
                      <a:pt x="5" y="156"/>
                    </a:lnTo>
                    <a:lnTo>
                      <a:pt x="3" y="152"/>
                    </a:lnTo>
                    <a:lnTo>
                      <a:pt x="3" y="151"/>
                    </a:lnTo>
                    <a:lnTo>
                      <a:pt x="2" y="149"/>
                    </a:lnTo>
                    <a:lnTo>
                      <a:pt x="2" y="147"/>
                    </a:lnTo>
                    <a:lnTo>
                      <a:pt x="2" y="146"/>
                    </a:lnTo>
                    <a:lnTo>
                      <a:pt x="2" y="144"/>
                    </a:lnTo>
                    <a:lnTo>
                      <a:pt x="2" y="142"/>
                    </a:lnTo>
                    <a:lnTo>
                      <a:pt x="0" y="141"/>
                    </a:lnTo>
                    <a:lnTo>
                      <a:pt x="2" y="136"/>
                    </a:lnTo>
                    <a:lnTo>
                      <a:pt x="0" y="134"/>
                    </a:lnTo>
                    <a:lnTo>
                      <a:pt x="0" y="129"/>
                    </a:lnTo>
                    <a:lnTo>
                      <a:pt x="2" y="120"/>
                    </a:lnTo>
                    <a:lnTo>
                      <a:pt x="2" y="119"/>
                    </a:lnTo>
                    <a:lnTo>
                      <a:pt x="2" y="117"/>
                    </a:lnTo>
                    <a:lnTo>
                      <a:pt x="2" y="115"/>
                    </a:lnTo>
                    <a:lnTo>
                      <a:pt x="2" y="110"/>
                    </a:lnTo>
                    <a:lnTo>
                      <a:pt x="2" y="107"/>
                    </a:lnTo>
                    <a:lnTo>
                      <a:pt x="2" y="103"/>
                    </a:lnTo>
                    <a:lnTo>
                      <a:pt x="2" y="102"/>
                    </a:lnTo>
                    <a:lnTo>
                      <a:pt x="2" y="100"/>
                    </a:lnTo>
                    <a:lnTo>
                      <a:pt x="3" y="100"/>
                    </a:lnTo>
                    <a:lnTo>
                      <a:pt x="3" y="98"/>
                    </a:lnTo>
                    <a:lnTo>
                      <a:pt x="3" y="97"/>
                    </a:lnTo>
                    <a:lnTo>
                      <a:pt x="3" y="95"/>
                    </a:lnTo>
                    <a:lnTo>
                      <a:pt x="3" y="91"/>
                    </a:lnTo>
                    <a:lnTo>
                      <a:pt x="5" y="90"/>
                    </a:lnTo>
                    <a:lnTo>
                      <a:pt x="5" y="88"/>
                    </a:lnTo>
                    <a:lnTo>
                      <a:pt x="5" y="86"/>
                    </a:lnTo>
                    <a:lnTo>
                      <a:pt x="7" y="86"/>
                    </a:lnTo>
                    <a:lnTo>
                      <a:pt x="7" y="85"/>
                    </a:lnTo>
                    <a:lnTo>
                      <a:pt x="7" y="83"/>
                    </a:lnTo>
                    <a:lnTo>
                      <a:pt x="8" y="80"/>
                    </a:lnTo>
                    <a:lnTo>
                      <a:pt x="10" y="78"/>
                    </a:lnTo>
                    <a:lnTo>
                      <a:pt x="10" y="75"/>
                    </a:lnTo>
                    <a:lnTo>
                      <a:pt x="12" y="75"/>
                    </a:lnTo>
                    <a:lnTo>
                      <a:pt x="12" y="73"/>
                    </a:lnTo>
                    <a:lnTo>
                      <a:pt x="12" y="71"/>
                    </a:lnTo>
                    <a:lnTo>
                      <a:pt x="14" y="69"/>
                    </a:lnTo>
                    <a:lnTo>
                      <a:pt x="14" y="68"/>
                    </a:lnTo>
                    <a:lnTo>
                      <a:pt x="15" y="68"/>
                    </a:lnTo>
                    <a:lnTo>
                      <a:pt x="17" y="66"/>
                    </a:lnTo>
                    <a:lnTo>
                      <a:pt x="17" y="64"/>
                    </a:lnTo>
                    <a:lnTo>
                      <a:pt x="17" y="63"/>
                    </a:lnTo>
                    <a:lnTo>
                      <a:pt x="15" y="63"/>
                    </a:lnTo>
                    <a:lnTo>
                      <a:pt x="17" y="61"/>
                    </a:lnTo>
                    <a:lnTo>
                      <a:pt x="19" y="59"/>
                    </a:lnTo>
                    <a:lnTo>
                      <a:pt x="19" y="58"/>
                    </a:lnTo>
                    <a:lnTo>
                      <a:pt x="20" y="58"/>
                    </a:lnTo>
                    <a:lnTo>
                      <a:pt x="22" y="56"/>
                    </a:lnTo>
                    <a:lnTo>
                      <a:pt x="24" y="53"/>
                    </a:lnTo>
                    <a:lnTo>
                      <a:pt x="24" y="51"/>
                    </a:lnTo>
                    <a:lnTo>
                      <a:pt x="24" y="49"/>
                    </a:lnTo>
                    <a:lnTo>
                      <a:pt x="22" y="51"/>
                    </a:lnTo>
                    <a:lnTo>
                      <a:pt x="22" y="49"/>
                    </a:lnTo>
                    <a:lnTo>
                      <a:pt x="27" y="47"/>
                    </a:lnTo>
                    <a:lnTo>
                      <a:pt x="29" y="47"/>
                    </a:lnTo>
                    <a:lnTo>
                      <a:pt x="30" y="42"/>
                    </a:lnTo>
                    <a:lnTo>
                      <a:pt x="30" y="41"/>
                    </a:lnTo>
                    <a:lnTo>
                      <a:pt x="32" y="37"/>
                    </a:lnTo>
                    <a:lnTo>
                      <a:pt x="34" y="36"/>
                    </a:lnTo>
                    <a:lnTo>
                      <a:pt x="32" y="36"/>
                    </a:lnTo>
                    <a:lnTo>
                      <a:pt x="34" y="34"/>
                    </a:lnTo>
                    <a:lnTo>
                      <a:pt x="34" y="32"/>
                    </a:lnTo>
                    <a:lnTo>
                      <a:pt x="36" y="32"/>
                    </a:lnTo>
                    <a:lnTo>
                      <a:pt x="37" y="31"/>
                    </a:lnTo>
                    <a:lnTo>
                      <a:pt x="37" y="29"/>
                    </a:lnTo>
                    <a:lnTo>
                      <a:pt x="39" y="27"/>
                    </a:lnTo>
                    <a:lnTo>
                      <a:pt x="41" y="27"/>
                    </a:lnTo>
                    <a:lnTo>
                      <a:pt x="41" y="25"/>
                    </a:lnTo>
                    <a:lnTo>
                      <a:pt x="41" y="24"/>
                    </a:lnTo>
                    <a:lnTo>
                      <a:pt x="41" y="22"/>
                    </a:lnTo>
                    <a:lnTo>
                      <a:pt x="42" y="22"/>
                    </a:lnTo>
                    <a:lnTo>
                      <a:pt x="42" y="24"/>
                    </a:lnTo>
                    <a:lnTo>
                      <a:pt x="44" y="24"/>
                    </a:lnTo>
                    <a:lnTo>
                      <a:pt x="46" y="24"/>
                    </a:lnTo>
                    <a:lnTo>
                      <a:pt x="46" y="22"/>
                    </a:lnTo>
                    <a:lnTo>
                      <a:pt x="46" y="20"/>
                    </a:lnTo>
                    <a:lnTo>
                      <a:pt x="46" y="19"/>
                    </a:lnTo>
                    <a:lnTo>
                      <a:pt x="47" y="17"/>
                    </a:lnTo>
                    <a:lnTo>
                      <a:pt x="53" y="17"/>
                    </a:lnTo>
                    <a:lnTo>
                      <a:pt x="54" y="15"/>
                    </a:lnTo>
                    <a:lnTo>
                      <a:pt x="54" y="14"/>
                    </a:lnTo>
                    <a:lnTo>
                      <a:pt x="56" y="14"/>
                    </a:lnTo>
                    <a:lnTo>
                      <a:pt x="58" y="14"/>
                    </a:lnTo>
                    <a:lnTo>
                      <a:pt x="58" y="12"/>
                    </a:lnTo>
                    <a:lnTo>
                      <a:pt x="61" y="8"/>
                    </a:lnTo>
                    <a:lnTo>
                      <a:pt x="63" y="7"/>
                    </a:lnTo>
                    <a:lnTo>
                      <a:pt x="64" y="7"/>
                    </a:lnTo>
                    <a:lnTo>
                      <a:pt x="66" y="7"/>
                    </a:lnTo>
                    <a:lnTo>
                      <a:pt x="66" y="5"/>
                    </a:lnTo>
                    <a:lnTo>
                      <a:pt x="68" y="5"/>
                    </a:lnTo>
                    <a:lnTo>
                      <a:pt x="71" y="3"/>
                    </a:lnTo>
                    <a:lnTo>
                      <a:pt x="73" y="3"/>
                    </a:lnTo>
                    <a:lnTo>
                      <a:pt x="75" y="3"/>
                    </a:lnTo>
                    <a:lnTo>
                      <a:pt x="76" y="2"/>
                    </a:lnTo>
                    <a:lnTo>
                      <a:pt x="76" y="0"/>
                    </a:lnTo>
                    <a:lnTo>
                      <a:pt x="78" y="0"/>
                    </a:lnTo>
                    <a:lnTo>
                      <a:pt x="78" y="3"/>
                    </a:lnTo>
                    <a:lnTo>
                      <a:pt x="76" y="5"/>
                    </a:lnTo>
                    <a:lnTo>
                      <a:pt x="75" y="5"/>
                    </a:lnTo>
                    <a:lnTo>
                      <a:pt x="66" y="10"/>
                    </a:lnTo>
                    <a:lnTo>
                      <a:pt x="61" y="14"/>
                    </a:lnTo>
                    <a:lnTo>
                      <a:pt x="54" y="17"/>
                    </a:lnTo>
                    <a:lnTo>
                      <a:pt x="51" y="22"/>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79" name="Freeform 70"/>
              <p:cNvSpPr>
                <a:spLocks/>
              </p:cNvSpPr>
              <p:nvPr/>
            </p:nvSpPr>
            <p:spPr bwMode="auto">
              <a:xfrm>
                <a:off x="5018088" y="3541713"/>
                <a:ext cx="1500188" cy="1576388"/>
              </a:xfrm>
              <a:custGeom>
                <a:avLst/>
                <a:gdLst>
                  <a:gd name="T0" fmla="*/ 445 w 945"/>
                  <a:gd name="T1" fmla="*/ 3 h 993"/>
                  <a:gd name="T2" fmla="*/ 491 w 945"/>
                  <a:gd name="T3" fmla="*/ 88 h 993"/>
                  <a:gd name="T4" fmla="*/ 516 w 945"/>
                  <a:gd name="T5" fmla="*/ 202 h 993"/>
                  <a:gd name="T6" fmla="*/ 557 w 945"/>
                  <a:gd name="T7" fmla="*/ 224 h 993"/>
                  <a:gd name="T8" fmla="*/ 598 w 945"/>
                  <a:gd name="T9" fmla="*/ 229 h 993"/>
                  <a:gd name="T10" fmla="*/ 643 w 945"/>
                  <a:gd name="T11" fmla="*/ 249 h 993"/>
                  <a:gd name="T12" fmla="*/ 662 w 945"/>
                  <a:gd name="T13" fmla="*/ 259 h 993"/>
                  <a:gd name="T14" fmla="*/ 691 w 945"/>
                  <a:gd name="T15" fmla="*/ 261 h 993"/>
                  <a:gd name="T16" fmla="*/ 716 w 945"/>
                  <a:gd name="T17" fmla="*/ 256 h 993"/>
                  <a:gd name="T18" fmla="*/ 752 w 945"/>
                  <a:gd name="T19" fmla="*/ 266 h 993"/>
                  <a:gd name="T20" fmla="*/ 811 w 945"/>
                  <a:gd name="T21" fmla="*/ 258 h 993"/>
                  <a:gd name="T22" fmla="*/ 852 w 945"/>
                  <a:gd name="T23" fmla="*/ 269 h 993"/>
                  <a:gd name="T24" fmla="*/ 903 w 945"/>
                  <a:gd name="T25" fmla="*/ 293 h 993"/>
                  <a:gd name="T26" fmla="*/ 904 w 945"/>
                  <a:gd name="T27" fmla="*/ 349 h 993"/>
                  <a:gd name="T28" fmla="*/ 904 w 945"/>
                  <a:gd name="T29" fmla="*/ 395 h 993"/>
                  <a:gd name="T30" fmla="*/ 923 w 945"/>
                  <a:gd name="T31" fmla="*/ 456 h 993"/>
                  <a:gd name="T32" fmla="*/ 943 w 945"/>
                  <a:gd name="T33" fmla="*/ 503 h 993"/>
                  <a:gd name="T34" fmla="*/ 933 w 945"/>
                  <a:gd name="T35" fmla="*/ 595 h 993"/>
                  <a:gd name="T36" fmla="*/ 909 w 945"/>
                  <a:gd name="T37" fmla="*/ 644 h 993"/>
                  <a:gd name="T38" fmla="*/ 860 w 945"/>
                  <a:gd name="T39" fmla="*/ 666 h 993"/>
                  <a:gd name="T40" fmla="*/ 872 w 945"/>
                  <a:gd name="T41" fmla="*/ 654 h 993"/>
                  <a:gd name="T42" fmla="*/ 855 w 945"/>
                  <a:gd name="T43" fmla="*/ 635 h 993"/>
                  <a:gd name="T44" fmla="*/ 838 w 945"/>
                  <a:gd name="T45" fmla="*/ 651 h 993"/>
                  <a:gd name="T46" fmla="*/ 847 w 945"/>
                  <a:gd name="T47" fmla="*/ 673 h 993"/>
                  <a:gd name="T48" fmla="*/ 833 w 945"/>
                  <a:gd name="T49" fmla="*/ 696 h 993"/>
                  <a:gd name="T50" fmla="*/ 764 w 945"/>
                  <a:gd name="T51" fmla="*/ 744 h 993"/>
                  <a:gd name="T52" fmla="*/ 762 w 945"/>
                  <a:gd name="T53" fmla="*/ 744 h 993"/>
                  <a:gd name="T54" fmla="*/ 747 w 945"/>
                  <a:gd name="T55" fmla="*/ 740 h 993"/>
                  <a:gd name="T56" fmla="*/ 726 w 945"/>
                  <a:gd name="T57" fmla="*/ 742 h 993"/>
                  <a:gd name="T58" fmla="*/ 718 w 945"/>
                  <a:gd name="T59" fmla="*/ 745 h 993"/>
                  <a:gd name="T60" fmla="*/ 716 w 945"/>
                  <a:gd name="T61" fmla="*/ 766 h 993"/>
                  <a:gd name="T62" fmla="*/ 703 w 945"/>
                  <a:gd name="T63" fmla="*/ 771 h 993"/>
                  <a:gd name="T64" fmla="*/ 687 w 945"/>
                  <a:gd name="T65" fmla="*/ 795 h 993"/>
                  <a:gd name="T66" fmla="*/ 665 w 945"/>
                  <a:gd name="T67" fmla="*/ 808 h 993"/>
                  <a:gd name="T68" fmla="*/ 662 w 945"/>
                  <a:gd name="T69" fmla="*/ 844 h 993"/>
                  <a:gd name="T70" fmla="*/ 650 w 945"/>
                  <a:gd name="T71" fmla="*/ 859 h 993"/>
                  <a:gd name="T72" fmla="*/ 649 w 945"/>
                  <a:gd name="T73" fmla="*/ 867 h 993"/>
                  <a:gd name="T74" fmla="*/ 650 w 945"/>
                  <a:gd name="T75" fmla="*/ 884 h 993"/>
                  <a:gd name="T76" fmla="*/ 649 w 945"/>
                  <a:gd name="T77" fmla="*/ 906 h 993"/>
                  <a:gd name="T78" fmla="*/ 655 w 945"/>
                  <a:gd name="T79" fmla="*/ 939 h 993"/>
                  <a:gd name="T80" fmla="*/ 662 w 945"/>
                  <a:gd name="T81" fmla="*/ 955 h 993"/>
                  <a:gd name="T82" fmla="*/ 671 w 945"/>
                  <a:gd name="T83" fmla="*/ 977 h 993"/>
                  <a:gd name="T84" fmla="*/ 665 w 945"/>
                  <a:gd name="T85" fmla="*/ 984 h 993"/>
                  <a:gd name="T86" fmla="*/ 589 w 945"/>
                  <a:gd name="T87" fmla="*/ 971 h 993"/>
                  <a:gd name="T88" fmla="*/ 510 w 945"/>
                  <a:gd name="T89" fmla="*/ 893 h 993"/>
                  <a:gd name="T90" fmla="*/ 496 w 945"/>
                  <a:gd name="T91" fmla="*/ 832 h 993"/>
                  <a:gd name="T92" fmla="*/ 449 w 945"/>
                  <a:gd name="T93" fmla="*/ 776 h 993"/>
                  <a:gd name="T94" fmla="*/ 423 w 945"/>
                  <a:gd name="T95" fmla="*/ 715 h 993"/>
                  <a:gd name="T96" fmla="*/ 376 w 945"/>
                  <a:gd name="T97" fmla="*/ 639 h 993"/>
                  <a:gd name="T98" fmla="*/ 298 w 945"/>
                  <a:gd name="T99" fmla="*/ 612 h 993"/>
                  <a:gd name="T100" fmla="*/ 256 w 945"/>
                  <a:gd name="T101" fmla="*/ 651 h 993"/>
                  <a:gd name="T102" fmla="*/ 201 w 945"/>
                  <a:gd name="T103" fmla="*/ 671 h 993"/>
                  <a:gd name="T104" fmla="*/ 134 w 945"/>
                  <a:gd name="T105" fmla="*/ 620 h 993"/>
                  <a:gd name="T106" fmla="*/ 112 w 945"/>
                  <a:gd name="T107" fmla="*/ 529 h 993"/>
                  <a:gd name="T108" fmla="*/ 56 w 945"/>
                  <a:gd name="T109" fmla="*/ 471 h 993"/>
                  <a:gd name="T110" fmla="*/ 7 w 945"/>
                  <a:gd name="T111" fmla="*/ 408 h 993"/>
                  <a:gd name="T112" fmla="*/ 34 w 945"/>
                  <a:gd name="T113" fmla="*/ 391 h 993"/>
                  <a:gd name="T114" fmla="*/ 239 w 945"/>
                  <a:gd name="T115" fmla="*/ 410 h 993"/>
                  <a:gd name="T116" fmla="*/ 262 w 945"/>
                  <a:gd name="T117" fmla="*/ 341 h 993"/>
                  <a:gd name="T118" fmla="*/ 269 w 945"/>
                  <a:gd name="T119" fmla="*/ 259 h 9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45" h="993">
                    <a:moveTo>
                      <a:pt x="371" y="0"/>
                    </a:moveTo>
                    <a:lnTo>
                      <a:pt x="374" y="0"/>
                    </a:lnTo>
                    <a:lnTo>
                      <a:pt x="379" y="0"/>
                    </a:lnTo>
                    <a:lnTo>
                      <a:pt x="383" y="0"/>
                    </a:lnTo>
                    <a:lnTo>
                      <a:pt x="384" y="0"/>
                    </a:lnTo>
                    <a:lnTo>
                      <a:pt x="422" y="3"/>
                    </a:lnTo>
                    <a:lnTo>
                      <a:pt x="423" y="3"/>
                    </a:lnTo>
                    <a:lnTo>
                      <a:pt x="428" y="3"/>
                    </a:lnTo>
                    <a:lnTo>
                      <a:pt x="430" y="3"/>
                    </a:lnTo>
                    <a:lnTo>
                      <a:pt x="432" y="3"/>
                    </a:lnTo>
                    <a:lnTo>
                      <a:pt x="433" y="3"/>
                    </a:lnTo>
                    <a:lnTo>
                      <a:pt x="435" y="3"/>
                    </a:lnTo>
                    <a:lnTo>
                      <a:pt x="437" y="3"/>
                    </a:lnTo>
                    <a:lnTo>
                      <a:pt x="438" y="3"/>
                    </a:lnTo>
                    <a:lnTo>
                      <a:pt x="440" y="3"/>
                    </a:lnTo>
                    <a:lnTo>
                      <a:pt x="444" y="3"/>
                    </a:lnTo>
                    <a:lnTo>
                      <a:pt x="445" y="3"/>
                    </a:lnTo>
                    <a:lnTo>
                      <a:pt x="447" y="3"/>
                    </a:lnTo>
                    <a:lnTo>
                      <a:pt x="450" y="3"/>
                    </a:lnTo>
                    <a:lnTo>
                      <a:pt x="455" y="5"/>
                    </a:lnTo>
                    <a:lnTo>
                      <a:pt x="457" y="5"/>
                    </a:lnTo>
                    <a:lnTo>
                      <a:pt x="459" y="5"/>
                    </a:lnTo>
                    <a:lnTo>
                      <a:pt x="466" y="5"/>
                    </a:lnTo>
                    <a:lnTo>
                      <a:pt x="467" y="5"/>
                    </a:lnTo>
                    <a:lnTo>
                      <a:pt x="469" y="5"/>
                    </a:lnTo>
                    <a:lnTo>
                      <a:pt x="471" y="5"/>
                    </a:lnTo>
                    <a:lnTo>
                      <a:pt x="472" y="5"/>
                    </a:lnTo>
                    <a:lnTo>
                      <a:pt x="474" y="5"/>
                    </a:lnTo>
                    <a:lnTo>
                      <a:pt x="483" y="5"/>
                    </a:lnTo>
                    <a:lnTo>
                      <a:pt x="489" y="5"/>
                    </a:lnTo>
                    <a:lnTo>
                      <a:pt x="494" y="7"/>
                    </a:lnTo>
                    <a:lnTo>
                      <a:pt x="493" y="47"/>
                    </a:lnTo>
                    <a:lnTo>
                      <a:pt x="493" y="64"/>
                    </a:lnTo>
                    <a:lnTo>
                      <a:pt x="491" y="88"/>
                    </a:lnTo>
                    <a:lnTo>
                      <a:pt x="491" y="107"/>
                    </a:lnTo>
                    <a:lnTo>
                      <a:pt x="489" y="129"/>
                    </a:lnTo>
                    <a:lnTo>
                      <a:pt x="489" y="144"/>
                    </a:lnTo>
                    <a:lnTo>
                      <a:pt x="488" y="169"/>
                    </a:lnTo>
                    <a:lnTo>
                      <a:pt x="488" y="186"/>
                    </a:lnTo>
                    <a:lnTo>
                      <a:pt x="491" y="185"/>
                    </a:lnTo>
                    <a:lnTo>
                      <a:pt x="493" y="186"/>
                    </a:lnTo>
                    <a:lnTo>
                      <a:pt x="494" y="188"/>
                    </a:lnTo>
                    <a:lnTo>
                      <a:pt x="496" y="190"/>
                    </a:lnTo>
                    <a:lnTo>
                      <a:pt x="496" y="191"/>
                    </a:lnTo>
                    <a:lnTo>
                      <a:pt x="498" y="193"/>
                    </a:lnTo>
                    <a:lnTo>
                      <a:pt x="501" y="198"/>
                    </a:lnTo>
                    <a:lnTo>
                      <a:pt x="503" y="200"/>
                    </a:lnTo>
                    <a:lnTo>
                      <a:pt x="508" y="205"/>
                    </a:lnTo>
                    <a:lnTo>
                      <a:pt x="510" y="205"/>
                    </a:lnTo>
                    <a:lnTo>
                      <a:pt x="513" y="205"/>
                    </a:lnTo>
                    <a:lnTo>
                      <a:pt x="516" y="202"/>
                    </a:lnTo>
                    <a:lnTo>
                      <a:pt x="520" y="202"/>
                    </a:lnTo>
                    <a:lnTo>
                      <a:pt x="521" y="202"/>
                    </a:lnTo>
                    <a:lnTo>
                      <a:pt x="523" y="203"/>
                    </a:lnTo>
                    <a:lnTo>
                      <a:pt x="525" y="205"/>
                    </a:lnTo>
                    <a:lnTo>
                      <a:pt x="528" y="207"/>
                    </a:lnTo>
                    <a:lnTo>
                      <a:pt x="528" y="205"/>
                    </a:lnTo>
                    <a:lnTo>
                      <a:pt x="532" y="200"/>
                    </a:lnTo>
                    <a:lnTo>
                      <a:pt x="538" y="203"/>
                    </a:lnTo>
                    <a:lnTo>
                      <a:pt x="540" y="210"/>
                    </a:lnTo>
                    <a:lnTo>
                      <a:pt x="542" y="212"/>
                    </a:lnTo>
                    <a:lnTo>
                      <a:pt x="540" y="212"/>
                    </a:lnTo>
                    <a:lnTo>
                      <a:pt x="540" y="213"/>
                    </a:lnTo>
                    <a:lnTo>
                      <a:pt x="542" y="222"/>
                    </a:lnTo>
                    <a:lnTo>
                      <a:pt x="544" y="222"/>
                    </a:lnTo>
                    <a:lnTo>
                      <a:pt x="547" y="222"/>
                    </a:lnTo>
                    <a:lnTo>
                      <a:pt x="550" y="222"/>
                    </a:lnTo>
                    <a:lnTo>
                      <a:pt x="557" y="224"/>
                    </a:lnTo>
                    <a:lnTo>
                      <a:pt x="559" y="224"/>
                    </a:lnTo>
                    <a:lnTo>
                      <a:pt x="560" y="225"/>
                    </a:lnTo>
                    <a:lnTo>
                      <a:pt x="566" y="227"/>
                    </a:lnTo>
                    <a:lnTo>
                      <a:pt x="571" y="229"/>
                    </a:lnTo>
                    <a:lnTo>
                      <a:pt x="576" y="230"/>
                    </a:lnTo>
                    <a:lnTo>
                      <a:pt x="579" y="229"/>
                    </a:lnTo>
                    <a:lnTo>
                      <a:pt x="579" y="227"/>
                    </a:lnTo>
                    <a:lnTo>
                      <a:pt x="581" y="227"/>
                    </a:lnTo>
                    <a:lnTo>
                      <a:pt x="582" y="227"/>
                    </a:lnTo>
                    <a:lnTo>
                      <a:pt x="584" y="229"/>
                    </a:lnTo>
                    <a:lnTo>
                      <a:pt x="586" y="230"/>
                    </a:lnTo>
                    <a:lnTo>
                      <a:pt x="589" y="235"/>
                    </a:lnTo>
                    <a:lnTo>
                      <a:pt x="591" y="237"/>
                    </a:lnTo>
                    <a:lnTo>
                      <a:pt x="594" y="234"/>
                    </a:lnTo>
                    <a:lnTo>
                      <a:pt x="598" y="232"/>
                    </a:lnTo>
                    <a:lnTo>
                      <a:pt x="598" y="230"/>
                    </a:lnTo>
                    <a:lnTo>
                      <a:pt x="598" y="229"/>
                    </a:lnTo>
                    <a:lnTo>
                      <a:pt x="599" y="229"/>
                    </a:lnTo>
                    <a:lnTo>
                      <a:pt x="603" y="229"/>
                    </a:lnTo>
                    <a:lnTo>
                      <a:pt x="604" y="230"/>
                    </a:lnTo>
                    <a:lnTo>
                      <a:pt x="611" y="232"/>
                    </a:lnTo>
                    <a:lnTo>
                      <a:pt x="613" y="232"/>
                    </a:lnTo>
                    <a:lnTo>
                      <a:pt x="618" y="241"/>
                    </a:lnTo>
                    <a:lnTo>
                      <a:pt x="618" y="242"/>
                    </a:lnTo>
                    <a:lnTo>
                      <a:pt x="621" y="244"/>
                    </a:lnTo>
                    <a:lnTo>
                      <a:pt x="623" y="244"/>
                    </a:lnTo>
                    <a:lnTo>
                      <a:pt x="627" y="244"/>
                    </a:lnTo>
                    <a:lnTo>
                      <a:pt x="628" y="244"/>
                    </a:lnTo>
                    <a:lnTo>
                      <a:pt x="628" y="249"/>
                    </a:lnTo>
                    <a:lnTo>
                      <a:pt x="627" y="254"/>
                    </a:lnTo>
                    <a:lnTo>
                      <a:pt x="633" y="258"/>
                    </a:lnTo>
                    <a:lnTo>
                      <a:pt x="637" y="258"/>
                    </a:lnTo>
                    <a:lnTo>
                      <a:pt x="640" y="254"/>
                    </a:lnTo>
                    <a:lnTo>
                      <a:pt x="643" y="249"/>
                    </a:lnTo>
                    <a:lnTo>
                      <a:pt x="645" y="246"/>
                    </a:lnTo>
                    <a:lnTo>
                      <a:pt x="647" y="246"/>
                    </a:lnTo>
                    <a:lnTo>
                      <a:pt x="647" y="244"/>
                    </a:lnTo>
                    <a:lnTo>
                      <a:pt x="649" y="246"/>
                    </a:lnTo>
                    <a:lnTo>
                      <a:pt x="652" y="247"/>
                    </a:lnTo>
                    <a:lnTo>
                      <a:pt x="654" y="249"/>
                    </a:lnTo>
                    <a:lnTo>
                      <a:pt x="652" y="252"/>
                    </a:lnTo>
                    <a:lnTo>
                      <a:pt x="654" y="252"/>
                    </a:lnTo>
                    <a:lnTo>
                      <a:pt x="654" y="254"/>
                    </a:lnTo>
                    <a:lnTo>
                      <a:pt x="655" y="254"/>
                    </a:lnTo>
                    <a:lnTo>
                      <a:pt x="657" y="254"/>
                    </a:lnTo>
                    <a:lnTo>
                      <a:pt x="659" y="252"/>
                    </a:lnTo>
                    <a:lnTo>
                      <a:pt x="660" y="252"/>
                    </a:lnTo>
                    <a:lnTo>
                      <a:pt x="662" y="254"/>
                    </a:lnTo>
                    <a:lnTo>
                      <a:pt x="662" y="256"/>
                    </a:lnTo>
                    <a:lnTo>
                      <a:pt x="662" y="258"/>
                    </a:lnTo>
                    <a:lnTo>
                      <a:pt x="662" y="259"/>
                    </a:lnTo>
                    <a:lnTo>
                      <a:pt x="662" y="261"/>
                    </a:lnTo>
                    <a:lnTo>
                      <a:pt x="664" y="261"/>
                    </a:lnTo>
                    <a:lnTo>
                      <a:pt x="669" y="261"/>
                    </a:lnTo>
                    <a:lnTo>
                      <a:pt x="672" y="256"/>
                    </a:lnTo>
                    <a:lnTo>
                      <a:pt x="679" y="252"/>
                    </a:lnTo>
                    <a:lnTo>
                      <a:pt x="681" y="254"/>
                    </a:lnTo>
                    <a:lnTo>
                      <a:pt x="682" y="254"/>
                    </a:lnTo>
                    <a:lnTo>
                      <a:pt x="682" y="259"/>
                    </a:lnTo>
                    <a:lnTo>
                      <a:pt x="682" y="261"/>
                    </a:lnTo>
                    <a:lnTo>
                      <a:pt x="681" y="261"/>
                    </a:lnTo>
                    <a:lnTo>
                      <a:pt x="681" y="263"/>
                    </a:lnTo>
                    <a:lnTo>
                      <a:pt x="682" y="269"/>
                    </a:lnTo>
                    <a:lnTo>
                      <a:pt x="684" y="271"/>
                    </a:lnTo>
                    <a:lnTo>
                      <a:pt x="686" y="271"/>
                    </a:lnTo>
                    <a:lnTo>
                      <a:pt x="687" y="271"/>
                    </a:lnTo>
                    <a:lnTo>
                      <a:pt x="687" y="269"/>
                    </a:lnTo>
                    <a:lnTo>
                      <a:pt x="691" y="261"/>
                    </a:lnTo>
                    <a:lnTo>
                      <a:pt x="694" y="258"/>
                    </a:lnTo>
                    <a:lnTo>
                      <a:pt x="696" y="256"/>
                    </a:lnTo>
                    <a:lnTo>
                      <a:pt x="696" y="251"/>
                    </a:lnTo>
                    <a:lnTo>
                      <a:pt x="698" y="249"/>
                    </a:lnTo>
                    <a:lnTo>
                      <a:pt x="699" y="249"/>
                    </a:lnTo>
                    <a:lnTo>
                      <a:pt x="701" y="249"/>
                    </a:lnTo>
                    <a:lnTo>
                      <a:pt x="701" y="251"/>
                    </a:lnTo>
                    <a:lnTo>
                      <a:pt x="701" y="254"/>
                    </a:lnTo>
                    <a:lnTo>
                      <a:pt x="703" y="258"/>
                    </a:lnTo>
                    <a:lnTo>
                      <a:pt x="704" y="258"/>
                    </a:lnTo>
                    <a:lnTo>
                      <a:pt x="704" y="259"/>
                    </a:lnTo>
                    <a:lnTo>
                      <a:pt x="711" y="261"/>
                    </a:lnTo>
                    <a:lnTo>
                      <a:pt x="715" y="261"/>
                    </a:lnTo>
                    <a:lnTo>
                      <a:pt x="715" y="259"/>
                    </a:lnTo>
                    <a:lnTo>
                      <a:pt x="716" y="259"/>
                    </a:lnTo>
                    <a:lnTo>
                      <a:pt x="716" y="258"/>
                    </a:lnTo>
                    <a:lnTo>
                      <a:pt x="716" y="256"/>
                    </a:lnTo>
                    <a:lnTo>
                      <a:pt x="716" y="254"/>
                    </a:lnTo>
                    <a:lnTo>
                      <a:pt x="718" y="254"/>
                    </a:lnTo>
                    <a:lnTo>
                      <a:pt x="720" y="254"/>
                    </a:lnTo>
                    <a:lnTo>
                      <a:pt x="720" y="256"/>
                    </a:lnTo>
                    <a:lnTo>
                      <a:pt x="721" y="256"/>
                    </a:lnTo>
                    <a:lnTo>
                      <a:pt x="721" y="258"/>
                    </a:lnTo>
                    <a:lnTo>
                      <a:pt x="721" y="259"/>
                    </a:lnTo>
                    <a:lnTo>
                      <a:pt x="721" y="261"/>
                    </a:lnTo>
                    <a:lnTo>
                      <a:pt x="730" y="266"/>
                    </a:lnTo>
                    <a:lnTo>
                      <a:pt x="733" y="266"/>
                    </a:lnTo>
                    <a:lnTo>
                      <a:pt x="735" y="266"/>
                    </a:lnTo>
                    <a:lnTo>
                      <a:pt x="738" y="271"/>
                    </a:lnTo>
                    <a:lnTo>
                      <a:pt x="743" y="269"/>
                    </a:lnTo>
                    <a:lnTo>
                      <a:pt x="748" y="268"/>
                    </a:lnTo>
                    <a:lnTo>
                      <a:pt x="750" y="268"/>
                    </a:lnTo>
                    <a:lnTo>
                      <a:pt x="752" y="268"/>
                    </a:lnTo>
                    <a:lnTo>
                      <a:pt x="752" y="266"/>
                    </a:lnTo>
                    <a:lnTo>
                      <a:pt x="754" y="264"/>
                    </a:lnTo>
                    <a:lnTo>
                      <a:pt x="754" y="263"/>
                    </a:lnTo>
                    <a:lnTo>
                      <a:pt x="754" y="259"/>
                    </a:lnTo>
                    <a:lnTo>
                      <a:pt x="757" y="259"/>
                    </a:lnTo>
                    <a:lnTo>
                      <a:pt x="769" y="258"/>
                    </a:lnTo>
                    <a:lnTo>
                      <a:pt x="776" y="259"/>
                    </a:lnTo>
                    <a:lnTo>
                      <a:pt x="777" y="259"/>
                    </a:lnTo>
                    <a:lnTo>
                      <a:pt x="781" y="259"/>
                    </a:lnTo>
                    <a:lnTo>
                      <a:pt x="782" y="258"/>
                    </a:lnTo>
                    <a:lnTo>
                      <a:pt x="793" y="251"/>
                    </a:lnTo>
                    <a:lnTo>
                      <a:pt x="794" y="251"/>
                    </a:lnTo>
                    <a:lnTo>
                      <a:pt x="796" y="251"/>
                    </a:lnTo>
                    <a:lnTo>
                      <a:pt x="796" y="254"/>
                    </a:lnTo>
                    <a:lnTo>
                      <a:pt x="796" y="256"/>
                    </a:lnTo>
                    <a:lnTo>
                      <a:pt x="803" y="258"/>
                    </a:lnTo>
                    <a:lnTo>
                      <a:pt x="806" y="258"/>
                    </a:lnTo>
                    <a:lnTo>
                      <a:pt x="811" y="258"/>
                    </a:lnTo>
                    <a:lnTo>
                      <a:pt x="813" y="258"/>
                    </a:lnTo>
                    <a:lnTo>
                      <a:pt x="815" y="256"/>
                    </a:lnTo>
                    <a:lnTo>
                      <a:pt x="816" y="256"/>
                    </a:lnTo>
                    <a:lnTo>
                      <a:pt x="816" y="254"/>
                    </a:lnTo>
                    <a:lnTo>
                      <a:pt x="818" y="254"/>
                    </a:lnTo>
                    <a:lnTo>
                      <a:pt x="818" y="252"/>
                    </a:lnTo>
                    <a:lnTo>
                      <a:pt x="816" y="251"/>
                    </a:lnTo>
                    <a:lnTo>
                      <a:pt x="818" y="249"/>
                    </a:lnTo>
                    <a:lnTo>
                      <a:pt x="820" y="249"/>
                    </a:lnTo>
                    <a:lnTo>
                      <a:pt x="823" y="251"/>
                    </a:lnTo>
                    <a:lnTo>
                      <a:pt x="825" y="251"/>
                    </a:lnTo>
                    <a:lnTo>
                      <a:pt x="830" y="252"/>
                    </a:lnTo>
                    <a:lnTo>
                      <a:pt x="830" y="254"/>
                    </a:lnTo>
                    <a:lnTo>
                      <a:pt x="831" y="258"/>
                    </a:lnTo>
                    <a:lnTo>
                      <a:pt x="843" y="268"/>
                    </a:lnTo>
                    <a:lnTo>
                      <a:pt x="847" y="269"/>
                    </a:lnTo>
                    <a:lnTo>
                      <a:pt x="852" y="269"/>
                    </a:lnTo>
                    <a:lnTo>
                      <a:pt x="854" y="273"/>
                    </a:lnTo>
                    <a:lnTo>
                      <a:pt x="859" y="276"/>
                    </a:lnTo>
                    <a:lnTo>
                      <a:pt x="869" y="280"/>
                    </a:lnTo>
                    <a:lnTo>
                      <a:pt x="870" y="280"/>
                    </a:lnTo>
                    <a:lnTo>
                      <a:pt x="870" y="278"/>
                    </a:lnTo>
                    <a:lnTo>
                      <a:pt x="872" y="280"/>
                    </a:lnTo>
                    <a:lnTo>
                      <a:pt x="872" y="281"/>
                    </a:lnTo>
                    <a:lnTo>
                      <a:pt x="877" y="285"/>
                    </a:lnTo>
                    <a:lnTo>
                      <a:pt x="881" y="286"/>
                    </a:lnTo>
                    <a:lnTo>
                      <a:pt x="887" y="283"/>
                    </a:lnTo>
                    <a:lnTo>
                      <a:pt x="892" y="281"/>
                    </a:lnTo>
                    <a:lnTo>
                      <a:pt x="899" y="283"/>
                    </a:lnTo>
                    <a:lnTo>
                      <a:pt x="901" y="283"/>
                    </a:lnTo>
                    <a:lnTo>
                      <a:pt x="903" y="285"/>
                    </a:lnTo>
                    <a:lnTo>
                      <a:pt x="903" y="286"/>
                    </a:lnTo>
                    <a:lnTo>
                      <a:pt x="903" y="291"/>
                    </a:lnTo>
                    <a:lnTo>
                      <a:pt x="903" y="293"/>
                    </a:lnTo>
                    <a:lnTo>
                      <a:pt x="903" y="296"/>
                    </a:lnTo>
                    <a:lnTo>
                      <a:pt x="903" y="298"/>
                    </a:lnTo>
                    <a:lnTo>
                      <a:pt x="903" y="302"/>
                    </a:lnTo>
                    <a:lnTo>
                      <a:pt x="903" y="303"/>
                    </a:lnTo>
                    <a:lnTo>
                      <a:pt x="903" y="305"/>
                    </a:lnTo>
                    <a:lnTo>
                      <a:pt x="903" y="312"/>
                    </a:lnTo>
                    <a:lnTo>
                      <a:pt x="903" y="313"/>
                    </a:lnTo>
                    <a:lnTo>
                      <a:pt x="903" y="317"/>
                    </a:lnTo>
                    <a:lnTo>
                      <a:pt x="903" y="318"/>
                    </a:lnTo>
                    <a:lnTo>
                      <a:pt x="903" y="324"/>
                    </a:lnTo>
                    <a:lnTo>
                      <a:pt x="903" y="329"/>
                    </a:lnTo>
                    <a:lnTo>
                      <a:pt x="903" y="335"/>
                    </a:lnTo>
                    <a:lnTo>
                      <a:pt x="904" y="341"/>
                    </a:lnTo>
                    <a:lnTo>
                      <a:pt x="904" y="342"/>
                    </a:lnTo>
                    <a:lnTo>
                      <a:pt x="904" y="346"/>
                    </a:lnTo>
                    <a:lnTo>
                      <a:pt x="904" y="347"/>
                    </a:lnTo>
                    <a:lnTo>
                      <a:pt x="904" y="349"/>
                    </a:lnTo>
                    <a:lnTo>
                      <a:pt x="904" y="356"/>
                    </a:lnTo>
                    <a:lnTo>
                      <a:pt x="904" y="357"/>
                    </a:lnTo>
                    <a:lnTo>
                      <a:pt x="904" y="364"/>
                    </a:lnTo>
                    <a:lnTo>
                      <a:pt x="904" y="368"/>
                    </a:lnTo>
                    <a:lnTo>
                      <a:pt x="904" y="369"/>
                    </a:lnTo>
                    <a:lnTo>
                      <a:pt x="904" y="371"/>
                    </a:lnTo>
                    <a:lnTo>
                      <a:pt x="904" y="373"/>
                    </a:lnTo>
                    <a:lnTo>
                      <a:pt x="904" y="376"/>
                    </a:lnTo>
                    <a:lnTo>
                      <a:pt x="904" y="378"/>
                    </a:lnTo>
                    <a:lnTo>
                      <a:pt x="904" y="381"/>
                    </a:lnTo>
                    <a:lnTo>
                      <a:pt x="904" y="383"/>
                    </a:lnTo>
                    <a:lnTo>
                      <a:pt x="904" y="385"/>
                    </a:lnTo>
                    <a:lnTo>
                      <a:pt x="904" y="386"/>
                    </a:lnTo>
                    <a:lnTo>
                      <a:pt x="904" y="388"/>
                    </a:lnTo>
                    <a:lnTo>
                      <a:pt x="904" y="391"/>
                    </a:lnTo>
                    <a:lnTo>
                      <a:pt x="904" y="393"/>
                    </a:lnTo>
                    <a:lnTo>
                      <a:pt x="904" y="395"/>
                    </a:lnTo>
                    <a:lnTo>
                      <a:pt x="904" y="405"/>
                    </a:lnTo>
                    <a:lnTo>
                      <a:pt x="904" y="408"/>
                    </a:lnTo>
                    <a:lnTo>
                      <a:pt x="904" y="412"/>
                    </a:lnTo>
                    <a:lnTo>
                      <a:pt x="904" y="413"/>
                    </a:lnTo>
                    <a:lnTo>
                      <a:pt x="904" y="415"/>
                    </a:lnTo>
                    <a:lnTo>
                      <a:pt x="904" y="417"/>
                    </a:lnTo>
                    <a:lnTo>
                      <a:pt x="906" y="418"/>
                    </a:lnTo>
                    <a:lnTo>
                      <a:pt x="906" y="424"/>
                    </a:lnTo>
                    <a:lnTo>
                      <a:pt x="906" y="429"/>
                    </a:lnTo>
                    <a:lnTo>
                      <a:pt x="908" y="430"/>
                    </a:lnTo>
                    <a:lnTo>
                      <a:pt x="911" y="435"/>
                    </a:lnTo>
                    <a:lnTo>
                      <a:pt x="913" y="439"/>
                    </a:lnTo>
                    <a:lnTo>
                      <a:pt x="914" y="439"/>
                    </a:lnTo>
                    <a:lnTo>
                      <a:pt x="916" y="442"/>
                    </a:lnTo>
                    <a:lnTo>
                      <a:pt x="918" y="444"/>
                    </a:lnTo>
                    <a:lnTo>
                      <a:pt x="920" y="447"/>
                    </a:lnTo>
                    <a:lnTo>
                      <a:pt x="923" y="456"/>
                    </a:lnTo>
                    <a:lnTo>
                      <a:pt x="923" y="459"/>
                    </a:lnTo>
                    <a:lnTo>
                      <a:pt x="921" y="464"/>
                    </a:lnTo>
                    <a:lnTo>
                      <a:pt x="921" y="468"/>
                    </a:lnTo>
                    <a:lnTo>
                      <a:pt x="923" y="469"/>
                    </a:lnTo>
                    <a:lnTo>
                      <a:pt x="925" y="471"/>
                    </a:lnTo>
                    <a:lnTo>
                      <a:pt x="930" y="476"/>
                    </a:lnTo>
                    <a:lnTo>
                      <a:pt x="931" y="483"/>
                    </a:lnTo>
                    <a:lnTo>
                      <a:pt x="933" y="485"/>
                    </a:lnTo>
                    <a:lnTo>
                      <a:pt x="937" y="486"/>
                    </a:lnTo>
                    <a:lnTo>
                      <a:pt x="933" y="493"/>
                    </a:lnTo>
                    <a:lnTo>
                      <a:pt x="937" y="495"/>
                    </a:lnTo>
                    <a:lnTo>
                      <a:pt x="938" y="496"/>
                    </a:lnTo>
                    <a:lnTo>
                      <a:pt x="938" y="500"/>
                    </a:lnTo>
                    <a:lnTo>
                      <a:pt x="938" y="501"/>
                    </a:lnTo>
                    <a:lnTo>
                      <a:pt x="938" y="503"/>
                    </a:lnTo>
                    <a:lnTo>
                      <a:pt x="940" y="505"/>
                    </a:lnTo>
                    <a:lnTo>
                      <a:pt x="943" y="503"/>
                    </a:lnTo>
                    <a:lnTo>
                      <a:pt x="945" y="513"/>
                    </a:lnTo>
                    <a:lnTo>
                      <a:pt x="943" y="520"/>
                    </a:lnTo>
                    <a:lnTo>
                      <a:pt x="945" y="527"/>
                    </a:lnTo>
                    <a:lnTo>
                      <a:pt x="943" y="532"/>
                    </a:lnTo>
                    <a:lnTo>
                      <a:pt x="943" y="537"/>
                    </a:lnTo>
                    <a:lnTo>
                      <a:pt x="942" y="539"/>
                    </a:lnTo>
                    <a:lnTo>
                      <a:pt x="931" y="561"/>
                    </a:lnTo>
                    <a:lnTo>
                      <a:pt x="930" y="564"/>
                    </a:lnTo>
                    <a:lnTo>
                      <a:pt x="933" y="566"/>
                    </a:lnTo>
                    <a:lnTo>
                      <a:pt x="933" y="573"/>
                    </a:lnTo>
                    <a:lnTo>
                      <a:pt x="930" y="576"/>
                    </a:lnTo>
                    <a:lnTo>
                      <a:pt x="930" y="578"/>
                    </a:lnTo>
                    <a:lnTo>
                      <a:pt x="930" y="583"/>
                    </a:lnTo>
                    <a:lnTo>
                      <a:pt x="931" y="586"/>
                    </a:lnTo>
                    <a:lnTo>
                      <a:pt x="933" y="586"/>
                    </a:lnTo>
                    <a:lnTo>
                      <a:pt x="933" y="591"/>
                    </a:lnTo>
                    <a:lnTo>
                      <a:pt x="933" y="595"/>
                    </a:lnTo>
                    <a:lnTo>
                      <a:pt x="935" y="600"/>
                    </a:lnTo>
                    <a:lnTo>
                      <a:pt x="933" y="606"/>
                    </a:lnTo>
                    <a:lnTo>
                      <a:pt x="933" y="608"/>
                    </a:lnTo>
                    <a:lnTo>
                      <a:pt x="931" y="612"/>
                    </a:lnTo>
                    <a:lnTo>
                      <a:pt x="930" y="612"/>
                    </a:lnTo>
                    <a:lnTo>
                      <a:pt x="928" y="615"/>
                    </a:lnTo>
                    <a:lnTo>
                      <a:pt x="925" y="622"/>
                    </a:lnTo>
                    <a:lnTo>
                      <a:pt x="921" y="627"/>
                    </a:lnTo>
                    <a:lnTo>
                      <a:pt x="920" y="634"/>
                    </a:lnTo>
                    <a:lnTo>
                      <a:pt x="921" y="635"/>
                    </a:lnTo>
                    <a:lnTo>
                      <a:pt x="925" y="642"/>
                    </a:lnTo>
                    <a:lnTo>
                      <a:pt x="925" y="644"/>
                    </a:lnTo>
                    <a:lnTo>
                      <a:pt x="923" y="644"/>
                    </a:lnTo>
                    <a:lnTo>
                      <a:pt x="921" y="644"/>
                    </a:lnTo>
                    <a:lnTo>
                      <a:pt x="918" y="642"/>
                    </a:lnTo>
                    <a:lnTo>
                      <a:pt x="913" y="642"/>
                    </a:lnTo>
                    <a:lnTo>
                      <a:pt x="909" y="644"/>
                    </a:lnTo>
                    <a:lnTo>
                      <a:pt x="903" y="645"/>
                    </a:lnTo>
                    <a:lnTo>
                      <a:pt x="887" y="654"/>
                    </a:lnTo>
                    <a:lnTo>
                      <a:pt x="886" y="656"/>
                    </a:lnTo>
                    <a:lnTo>
                      <a:pt x="876" y="659"/>
                    </a:lnTo>
                    <a:lnTo>
                      <a:pt x="869" y="662"/>
                    </a:lnTo>
                    <a:lnTo>
                      <a:pt x="867" y="664"/>
                    </a:lnTo>
                    <a:lnTo>
                      <a:pt x="864" y="666"/>
                    </a:lnTo>
                    <a:lnTo>
                      <a:pt x="862" y="667"/>
                    </a:lnTo>
                    <a:lnTo>
                      <a:pt x="860" y="669"/>
                    </a:lnTo>
                    <a:lnTo>
                      <a:pt x="860" y="671"/>
                    </a:lnTo>
                    <a:lnTo>
                      <a:pt x="859" y="673"/>
                    </a:lnTo>
                    <a:lnTo>
                      <a:pt x="857" y="673"/>
                    </a:lnTo>
                    <a:lnTo>
                      <a:pt x="855" y="673"/>
                    </a:lnTo>
                    <a:lnTo>
                      <a:pt x="857" y="671"/>
                    </a:lnTo>
                    <a:lnTo>
                      <a:pt x="857" y="669"/>
                    </a:lnTo>
                    <a:lnTo>
                      <a:pt x="860" y="667"/>
                    </a:lnTo>
                    <a:lnTo>
                      <a:pt x="860" y="666"/>
                    </a:lnTo>
                    <a:lnTo>
                      <a:pt x="862" y="664"/>
                    </a:lnTo>
                    <a:lnTo>
                      <a:pt x="862" y="662"/>
                    </a:lnTo>
                    <a:lnTo>
                      <a:pt x="864" y="662"/>
                    </a:lnTo>
                    <a:lnTo>
                      <a:pt x="865" y="662"/>
                    </a:lnTo>
                    <a:lnTo>
                      <a:pt x="867" y="662"/>
                    </a:lnTo>
                    <a:lnTo>
                      <a:pt x="869" y="662"/>
                    </a:lnTo>
                    <a:lnTo>
                      <a:pt x="869" y="661"/>
                    </a:lnTo>
                    <a:lnTo>
                      <a:pt x="869" y="659"/>
                    </a:lnTo>
                    <a:lnTo>
                      <a:pt x="870" y="657"/>
                    </a:lnTo>
                    <a:lnTo>
                      <a:pt x="872" y="657"/>
                    </a:lnTo>
                    <a:lnTo>
                      <a:pt x="874" y="659"/>
                    </a:lnTo>
                    <a:lnTo>
                      <a:pt x="876" y="659"/>
                    </a:lnTo>
                    <a:lnTo>
                      <a:pt x="877" y="657"/>
                    </a:lnTo>
                    <a:lnTo>
                      <a:pt x="876" y="656"/>
                    </a:lnTo>
                    <a:lnTo>
                      <a:pt x="874" y="656"/>
                    </a:lnTo>
                    <a:lnTo>
                      <a:pt x="874" y="654"/>
                    </a:lnTo>
                    <a:lnTo>
                      <a:pt x="872" y="654"/>
                    </a:lnTo>
                    <a:lnTo>
                      <a:pt x="870" y="654"/>
                    </a:lnTo>
                    <a:lnTo>
                      <a:pt x="869" y="654"/>
                    </a:lnTo>
                    <a:lnTo>
                      <a:pt x="867" y="656"/>
                    </a:lnTo>
                    <a:lnTo>
                      <a:pt x="862" y="657"/>
                    </a:lnTo>
                    <a:lnTo>
                      <a:pt x="860" y="657"/>
                    </a:lnTo>
                    <a:lnTo>
                      <a:pt x="859" y="657"/>
                    </a:lnTo>
                    <a:lnTo>
                      <a:pt x="857" y="657"/>
                    </a:lnTo>
                    <a:lnTo>
                      <a:pt x="855" y="657"/>
                    </a:lnTo>
                    <a:lnTo>
                      <a:pt x="855" y="656"/>
                    </a:lnTo>
                    <a:lnTo>
                      <a:pt x="857" y="654"/>
                    </a:lnTo>
                    <a:lnTo>
                      <a:pt x="859" y="652"/>
                    </a:lnTo>
                    <a:lnTo>
                      <a:pt x="860" y="649"/>
                    </a:lnTo>
                    <a:lnTo>
                      <a:pt x="862" y="642"/>
                    </a:lnTo>
                    <a:lnTo>
                      <a:pt x="862" y="640"/>
                    </a:lnTo>
                    <a:lnTo>
                      <a:pt x="859" y="635"/>
                    </a:lnTo>
                    <a:lnTo>
                      <a:pt x="859" y="634"/>
                    </a:lnTo>
                    <a:lnTo>
                      <a:pt x="855" y="635"/>
                    </a:lnTo>
                    <a:lnTo>
                      <a:pt x="854" y="635"/>
                    </a:lnTo>
                    <a:lnTo>
                      <a:pt x="852" y="637"/>
                    </a:lnTo>
                    <a:lnTo>
                      <a:pt x="850" y="640"/>
                    </a:lnTo>
                    <a:lnTo>
                      <a:pt x="848" y="642"/>
                    </a:lnTo>
                    <a:lnTo>
                      <a:pt x="848" y="644"/>
                    </a:lnTo>
                    <a:lnTo>
                      <a:pt x="848" y="645"/>
                    </a:lnTo>
                    <a:lnTo>
                      <a:pt x="847" y="645"/>
                    </a:lnTo>
                    <a:lnTo>
                      <a:pt x="845" y="645"/>
                    </a:lnTo>
                    <a:lnTo>
                      <a:pt x="843" y="644"/>
                    </a:lnTo>
                    <a:lnTo>
                      <a:pt x="843" y="642"/>
                    </a:lnTo>
                    <a:lnTo>
                      <a:pt x="842" y="642"/>
                    </a:lnTo>
                    <a:lnTo>
                      <a:pt x="842" y="644"/>
                    </a:lnTo>
                    <a:lnTo>
                      <a:pt x="840" y="645"/>
                    </a:lnTo>
                    <a:lnTo>
                      <a:pt x="838" y="645"/>
                    </a:lnTo>
                    <a:lnTo>
                      <a:pt x="838" y="647"/>
                    </a:lnTo>
                    <a:lnTo>
                      <a:pt x="838" y="649"/>
                    </a:lnTo>
                    <a:lnTo>
                      <a:pt x="838" y="651"/>
                    </a:lnTo>
                    <a:lnTo>
                      <a:pt x="840" y="651"/>
                    </a:lnTo>
                    <a:lnTo>
                      <a:pt x="840" y="652"/>
                    </a:lnTo>
                    <a:lnTo>
                      <a:pt x="838" y="654"/>
                    </a:lnTo>
                    <a:lnTo>
                      <a:pt x="838" y="656"/>
                    </a:lnTo>
                    <a:lnTo>
                      <a:pt x="838" y="657"/>
                    </a:lnTo>
                    <a:lnTo>
                      <a:pt x="838" y="659"/>
                    </a:lnTo>
                    <a:lnTo>
                      <a:pt x="840" y="659"/>
                    </a:lnTo>
                    <a:lnTo>
                      <a:pt x="842" y="661"/>
                    </a:lnTo>
                    <a:lnTo>
                      <a:pt x="843" y="661"/>
                    </a:lnTo>
                    <a:lnTo>
                      <a:pt x="845" y="661"/>
                    </a:lnTo>
                    <a:lnTo>
                      <a:pt x="845" y="662"/>
                    </a:lnTo>
                    <a:lnTo>
                      <a:pt x="845" y="664"/>
                    </a:lnTo>
                    <a:lnTo>
                      <a:pt x="843" y="666"/>
                    </a:lnTo>
                    <a:lnTo>
                      <a:pt x="845" y="666"/>
                    </a:lnTo>
                    <a:lnTo>
                      <a:pt x="847" y="666"/>
                    </a:lnTo>
                    <a:lnTo>
                      <a:pt x="847" y="667"/>
                    </a:lnTo>
                    <a:lnTo>
                      <a:pt x="847" y="673"/>
                    </a:lnTo>
                    <a:lnTo>
                      <a:pt x="847" y="676"/>
                    </a:lnTo>
                    <a:lnTo>
                      <a:pt x="847" y="678"/>
                    </a:lnTo>
                    <a:lnTo>
                      <a:pt x="848" y="679"/>
                    </a:lnTo>
                    <a:lnTo>
                      <a:pt x="850" y="679"/>
                    </a:lnTo>
                    <a:lnTo>
                      <a:pt x="852" y="678"/>
                    </a:lnTo>
                    <a:lnTo>
                      <a:pt x="852" y="676"/>
                    </a:lnTo>
                    <a:lnTo>
                      <a:pt x="852" y="674"/>
                    </a:lnTo>
                    <a:lnTo>
                      <a:pt x="854" y="674"/>
                    </a:lnTo>
                    <a:lnTo>
                      <a:pt x="855" y="676"/>
                    </a:lnTo>
                    <a:lnTo>
                      <a:pt x="859" y="676"/>
                    </a:lnTo>
                    <a:lnTo>
                      <a:pt x="860" y="676"/>
                    </a:lnTo>
                    <a:lnTo>
                      <a:pt x="859" y="676"/>
                    </a:lnTo>
                    <a:lnTo>
                      <a:pt x="857" y="678"/>
                    </a:lnTo>
                    <a:lnTo>
                      <a:pt x="855" y="679"/>
                    </a:lnTo>
                    <a:lnTo>
                      <a:pt x="854" y="681"/>
                    </a:lnTo>
                    <a:lnTo>
                      <a:pt x="837" y="693"/>
                    </a:lnTo>
                    <a:lnTo>
                      <a:pt x="833" y="696"/>
                    </a:lnTo>
                    <a:lnTo>
                      <a:pt x="831" y="698"/>
                    </a:lnTo>
                    <a:lnTo>
                      <a:pt x="830" y="700"/>
                    </a:lnTo>
                    <a:lnTo>
                      <a:pt x="825" y="705"/>
                    </a:lnTo>
                    <a:lnTo>
                      <a:pt x="821" y="708"/>
                    </a:lnTo>
                    <a:lnTo>
                      <a:pt x="820" y="710"/>
                    </a:lnTo>
                    <a:lnTo>
                      <a:pt x="818" y="713"/>
                    </a:lnTo>
                    <a:lnTo>
                      <a:pt x="816" y="713"/>
                    </a:lnTo>
                    <a:lnTo>
                      <a:pt x="813" y="717"/>
                    </a:lnTo>
                    <a:lnTo>
                      <a:pt x="811" y="718"/>
                    </a:lnTo>
                    <a:lnTo>
                      <a:pt x="808" y="720"/>
                    </a:lnTo>
                    <a:lnTo>
                      <a:pt x="806" y="720"/>
                    </a:lnTo>
                    <a:lnTo>
                      <a:pt x="803" y="722"/>
                    </a:lnTo>
                    <a:lnTo>
                      <a:pt x="801" y="723"/>
                    </a:lnTo>
                    <a:lnTo>
                      <a:pt x="798" y="727"/>
                    </a:lnTo>
                    <a:lnTo>
                      <a:pt x="779" y="737"/>
                    </a:lnTo>
                    <a:lnTo>
                      <a:pt x="774" y="740"/>
                    </a:lnTo>
                    <a:lnTo>
                      <a:pt x="764" y="744"/>
                    </a:lnTo>
                    <a:lnTo>
                      <a:pt x="759" y="747"/>
                    </a:lnTo>
                    <a:lnTo>
                      <a:pt x="750" y="752"/>
                    </a:lnTo>
                    <a:lnTo>
                      <a:pt x="748" y="754"/>
                    </a:lnTo>
                    <a:lnTo>
                      <a:pt x="747" y="756"/>
                    </a:lnTo>
                    <a:lnTo>
                      <a:pt x="743" y="756"/>
                    </a:lnTo>
                    <a:lnTo>
                      <a:pt x="742" y="757"/>
                    </a:lnTo>
                    <a:lnTo>
                      <a:pt x="740" y="759"/>
                    </a:lnTo>
                    <a:lnTo>
                      <a:pt x="738" y="761"/>
                    </a:lnTo>
                    <a:lnTo>
                      <a:pt x="737" y="762"/>
                    </a:lnTo>
                    <a:lnTo>
                      <a:pt x="737" y="761"/>
                    </a:lnTo>
                    <a:lnTo>
                      <a:pt x="740" y="759"/>
                    </a:lnTo>
                    <a:lnTo>
                      <a:pt x="745" y="754"/>
                    </a:lnTo>
                    <a:lnTo>
                      <a:pt x="748" y="752"/>
                    </a:lnTo>
                    <a:lnTo>
                      <a:pt x="754" y="749"/>
                    </a:lnTo>
                    <a:lnTo>
                      <a:pt x="757" y="747"/>
                    </a:lnTo>
                    <a:lnTo>
                      <a:pt x="760" y="745"/>
                    </a:lnTo>
                    <a:lnTo>
                      <a:pt x="762" y="744"/>
                    </a:lnTo>
                    <a:lnTo>
                      <a:pt x="764" y="744"/>
                    </a:lnTo>
                    <a:lnTo>
                      <a:pt x="765" y="742"/>
                    </a:lnTo>
                    <a:lnTo>
                      <a:pt x="765" y="740"/>
                    </a:lnTo>
                    <a:lnTo>
                      <a:pt x="765" y="739"/>
                    </a:lnTo>
                    <a:lnTo>
                      <a:pt x="764" y="739"/>
                    </a:lnTo>
                    <a:lnTo>
                      <a:pt x="762" y="739"/>
                    </a:lnTo>
                    <a:lnTo>
                      <a:pt x="760" y="739"/>
                    </a:lnTo>
                    <a:lnTo>
                      <a:pt x="759" y="740"/>
                    </a:lnTo>
                    <a:lnTo>
                      <a:pt x="757" y="740"/>
                    </a:lnTo>
                    <a:lnTo>
                      <a:pt x="754" y="742"/>
                    </a:lnTo>
                    <a:lnTo>
                      <a:pt x="750" y="744"/>
                    </a:lnTo>
                    <a:lnTo>
                      <a:pt x="750" y="745"/>
                    </a:lnTo>
                    <a:lnTo>
                      <a:pt x="748" y="745"/>
                    </a:lnTo>
                    <a:lnTo>
                      <a:pt x="747" y="745"/>
                    </a:lnTo>
                    <a:lnTo>
                      <a:pt x="747" y="744"/>
                    </a:lnTo>
                    <a:lnTo>
                      <a:pt x="748" y="742"/>
                    </a:lnTo>
                    <a:lnTo>
                      <a:pt x="747" y="740"/>
                    </a:lnTo>
                    <a:lnTo>
                      <a:pt x="748" y="737"/>
                    </a:lnTo>
                    <a:lnTo>
                      <a:pt x="750" y="735"/>
                    </a:lnTo>
                    <a:lnTo>
                      <a:pt x="750" y="734"/>
                    </a:lnTo>
                    <a:lnTo>
                      <a:pt x="748" y="734"/>
                    </a:lnTo>
                    <a:lnTo>
                      <a:pt x="747" y="735"/>
                    </a:lnTo>
                    <a:lnTo>
                      <a:pt x="745" y="735"/>
                    </a:lnTo>
                    <a:lnTo>
                      <a:pt x="743" y="735"/>
                    </a:lnTo>
                    <a:lnTo>
                      <a:pt x="742" y="737"/>
                    </a:lnTo>
                    <a:lnTo>
                      <a:pt x="742" y="739"/>
                    </a:lnTo>
                    <a:lnTo>
                      <a:pt x="740" y="740"/>
                    </a:lnTo>
                    <a:lnTo>
                      <a:pt x="737" y="740"/>
                    </a:lnTo>
                    <a:lnTo>
                      <a:pt x="737" y="742"/>
                    </a:lnTo>
                    <a:lnTo>
                      <a:pt x="735" y="742"/>
                    </a:lnTo>
                    <a:lnTo>
                      <a:pt x="728" y="745"/>
                    </a:lnTo>
                    <a:lnTo>
                      <a:pt x="728" y="744"/>
                    </a:lnTo>
                    <a:lnTo>
                      <a:pt x="728" y="742"/>
                    </a:lnTo>
                    <a:lnTo>
                      <a:pt x="726" y="742"/>
                    </a:lnTo>
                    <a:lnTo>
                      <a:pt x="726" y="740"/>
                    </a:lnTo>
                    <a:lnTo>
                      <a:pt x="723" y="739"/>
                    </a:lnTo>
                    <a:lnTo>
                      <a:pt x="721" y="737"/>
                    </a:lnTo>
                    <a:lnTo>
                      <a:pt x="723" y="735"/>
                    </a:lnTo>
                    <a:lnTo>
                      <a:pt x="721" y="734"/>
                    </a:lnTo>
                    <a:lnTo>
                      <a:pt x="721" y="732"/>
                    </a:lnTo>
                    <a:lnTo>
                      <a:pt x="720" y="732"/>
                    </a:lnTo>
                    <a:lnTo>
                      <a:pt x="716" y="734"/>
                    </a:lnTo>
                    <a:lnTo>
                      <a:pt x="715" y="734"/>
                    </a:lnTo>
                    <a:lnTo>
                      <a:pt x="715" y="735"/>
                    </a:lnTo>
                    <a:lnTo>
                      <a:pt x="716" y="737"/>
                    </a:lnTo>
                    <a:lnTo>
                      <a:pt x="716" y="739"/>
                    </a:lnTo>
                    <a:lnTo>
                      <a:pt x="718" y="739"/>
                    </a:lnTo>
                    <a:lnTo>
                      <a:pt x="718" y="740"/>
                    </a:lnTo>
                    <a:lnTo>
                      <a:pt x="718" y="742"/>
                    </a:lnTo>
                    <a:lnTo>
                      <a:pt x="718" y="744"/>
                    </a:lnTo>
                    <a:lnTo>
                      <a:pt x="718" y="745"/>
                    </a:lnTo>
                    <a:lnTo>
                      <a:pt x="721" y="745"/>
                    </a:lnTo>
                    <a:lnTo>
                      <a:pt x="723" y="745"/>
                    </a:lnTo>
                    <a:lnTo>
                      <a:pt x="725" y="747"/>
                    </a:lnTo>
                    <a:lnTo>
                      <a:pt x="726" y="749"/>
                    </a:lnTo>
                    <a:lnTo>
                      <a:pt x="726" y="750"/>
                    </a:lnTo>
                    <a:lnTo>
                      <a:pt x="730" y="754"/>
                    </a:lnTo>
                    <a:lnTo>
                      <a:pt x="733" y="756"/>
                    </a:lnTo>
                    <a:lnTo>
                      <a:pt x="735" y="757"/>
                    </a:lnTo>
                    <a:lnTo>
                      <a:pt x="730" y="759"/>
                    </a:lnTo>
                    <a:lnTo>
                      <a:pt x="728" y="761"/>
                    </a:lnTo>
                    <a:lnTo>
                      <a:pt x="726" y="762"/>
                    </a:lnTo>
                    <a:lnTo>
                      <a:pt x="725" y="762"/>
                    </a:lnTo>
                    <a:lnTo>
                      <a:pt x="723" y="762"/>
                    </a:lnTo>
                    <a:lnTo>
                      <a:pt x="723" y="764"/>
                    </a:lnTo>
                    <a:lnTo>
                      <a:pt x="721" y="764"/>
                    </a:lnTo>
                    <a:lnTo>
                      <a:pt x="720" y="766"/>
                    </a:lnTo>
                    <a:lnTo>
                      <a:pt x="716" y="766"/>
                    </a:lnTo>
                    <a:lnTo>
                      <a:pt x="715" y="767"/>
                    </a:lnTo>
                    <a:lnTo>
                      <a:pt x="713" y="766"/>
                    </a:lnTo>
                    <a:lnTo>
                      <a:pt x="711" y="767"/>
                    </a:lnTo>
                    <a:lnTo>
                      <a:pt x="711" y="766"/>
                    </a:lnTo>
                    <a:lnTo>
                      <a:pt x="711" y="764"/>
                    </a:lnTo>
                    <a:lnTo>
                      <a:pt x="711" y="761"/>
                    </a:lnTo>
                    <a:lnTo>
                      <a:pt x="710" y="761"/>
                    </a:lnTo>
                    <a:lnTo>
                      <a:pt x="708" y="761"/>
                    </a:lnTo>
                    <a:lnTo>
                      <a:pt x="706" y="761"/>
                    </a:lnTo>
                    <a:lnTo>
                      <a:pt x="706" y="762"/>
                    </a:lnTo>
                    <a:lnTo>
                      <a:pt x="704" y="762"/>
                    </a:lnTo>
                    <a:lnTo>
                      <a:pt x="704" y="764"/>
                    </a:lnTo>
                    <a:lnTo>
                      <a:pt x="704" y="766"/>
                    </a:lnTo>
                    <a:lnTo>
                      <a:pt x="704" y="767"/>
                    </a:lnTo>
                    <a:lnTo>
                      <a:pt x="704" y="769"/>
                    </a:lnTo>
                    <a:lnTo>
                      <a:pt x="704" y="771"/>
                    </a:lnTo>
                    <a:lnTo>
                      <a:pt x="703" y="771"/>
                    </a:lnTo>
                    <a:lnTo>
                      <a:pt x="704" y="772"/>
                    </a:lnTo>
                    <a:lnTo>
                      <a:pt x="704" y="774"/>
                    </a:lnTo>
                    <a:lnTo>
                      <a:pt x="704" y="776"/>
                    </a:lnTo>
                    <a:lnTo>
                      <a:pt x="704" y="778"/>
                    </a:lnTo>
                    <a:lnTo>
                      <a:pt x="703" y="778"/>
                    </a:lnTo>
                    <a:lnTo>
                      <a:pt x="701" y="781"/>
                    </a:lnTo>
                    <a:lnTo>
                      <a:pt x="699" y="783"/>
                    </a:lnTo>
                    <a:lnTo>
                      <a:pt x="696" y="784"/>
                    </a:lnTo>
                    <a:lnTo>
                      <a:pt x="694" y="786"/>
                    </a:lnTo>
                    <a:lnTo>
                      <a:pt x="691" y="786"/>
                    </a:lnTo>
                    <a:lnTo>
                      <a:pt x="689" y="786"/>
                    </a:lnTo>
                    <a:lnTo>
                      <a:pt x="687" y="786"/>
                    </a:lnTo>
                    <a:lnTo>
                      <a:pt x="687" y="788"/>
                    </a:lnTo>
                    <a:lnTo>
                      <a:pt x="686" y="789"/>
                    </a:lnTo>
                    <a:lnTo>
                      <a:pt x="686" y="791"/>
                    </a:lnTo>
                    <a:lnTo>
                      <a:pt x="686" y="793"/>
                    </a:lnTo>
                    <a:lnTo>
                      <a:pt x="687" y="795"/>
                    </a:lnTo>
                    <a:lnTo>
                      <a:pt x="686" y="795"/>
                    </a:lnTo>
                    <a:lnTo>
                      <a:pt x="686" y="796"/>
                    </a:lnTo>
                    <a:lnTo>
                      <a:pt x="684" y="798"/>
                    </a:lnTo>
                    <a:lnTo>
                      <a:pt x="682" y="800"/>
                    </a:lnTo>
                    <a:lnTo>
                      <a:pt x="679" y="805"/>
                    </a:lnTo>
                    <a:lnTo>
                      <a:pt x="679" y="806"/>
                    </a:lnTo>
                    <a:lnTo>
                      <a:pt x="677" y="808"/>
                    </a:lnTo>
                    <a:lnTo>
                      <a:pt x="674" y="813"/>
                    </a:lnTo>
                    <a:lnTo>
                      <a:pt x="672" y="813"/>
                    </a:lnTo>
                    <a:lnTo>
                      <a:pt x="671" y="813"/>
                    </a:lnTo>
                    <a:lnTo>
                      <a:pt x="672" y="813"/>
                    </a:lnTo>
                    <a:lnTo>
                      <a:pt x="671" y="811"/>
                    </a:lnTo>
                    <a:lnTo>
                      <a:pt x="671" y="810"/>
                    </a:lnTo>
                    <a:lnTo>
                      <a:pt x="669" y="810"/>
                    </a:lnTo>
                    <a:lnTo>
                      <a:pt x="669" y="808"/>
                    </a:lnTo>
                    <a:lnTo>
                      <a:pt x="667" y="808"/>
                    </a:lnTo>
                    <a:lnTo>
                      <a:pt x="665" y="808"/>
                    </a:lnTo>
                    <a:lnTo>
                      <a:pt x="664" y="810"/>
                    </a:lnTo>
                    <a:lnTo>
                      <a:pt x="662" y="811"/>
                    </a:lnTo>
                    <a:lnTo>
                      <a:pt x="660" y="811"/>
                    </a:lnTo>
                    <a:lnTo>
                      <a:pt x="659" y="815"/>
                    </a:lnTo>
                    <a:lnTo>
                      <a:pt x="659" y="817"/>
                    </a:lnTo>
                    <a:lnTo>
                      <a:pt x="659" y="818"/>
                    </a:lnTo>
                    <a:lnTo>
                      <a:pt x="660" y="822"/>
                    </a:lnTo>
                    <a:lnTo>
                      <a:pt x="662" y="823"/>
                    </a:lnTo>
                    <a:lnTo>
                      <a:pt x="664" y="823"/>
                    </a:lnTo>
                    <a:lnTo>
                      <a:pt x="669" y="825"/>
                    </a:lnTo>
                    <a:lnTo>
                      <a:pt x="669" y="827"/>
                    </a:lnTo>
                    <a:lnTo>
                      <a:pt x="665" y="833"/>
                    </a:lnTo>
                    <a:lnTo>
                      <a:pt x="665" y="835"/>
                    </a:lnTo>
                    <a:lnTo>
                      <a:pt x="664" y="837"/>
                    </a:lnTo>
                    <a:lnTo>
                      <a:pt x="662" y="840"/>
                    </a:lnTo>
                    <a:lnTo>
                      <a:pt x="662" y="842"/>
                    </a:lnTo>
                    <a:lnTo>
                      <a:pt x="662" y="844"/>
                    </a:lnTo>
                    <a:lnTo>
                      <a:pt x="662" y="845"/>
                    </a:lnTo>
                    <a:lnTo>
                      <a:pt x="660" y="847"/>
                    </a:lnTo>
                    <a:lnTo>
                      <a:pt x="660" y="850"/>
                    </a:lnTo>
                    <a:lnTo>
                      <a:pt x="660" y="852"/>
                    </a:lnTo>
                    <a:lnTo>
                      <a:pt x="659" y="854"/>
                    </a:lnTo>
                    <a:lnTo>
                      <a:pt x="657" y="857"/>
                    </a:lnTo>
                    <a:lnTo>
                      <a:pt x="657" y="859"/>
                    </a:lnTo>
                    <a:lnTo>
                      <a:pt x="655" y="859"/>
                    </a:lnTo>
                    <a:lnTo>
                      <a:pt x="655" y="861"/>
                    </a:lnTo>
                    <a:lnTo>
                      <a:pt x="654" y="861"/>
                    </a:lnTo>
                    <a:lnTo>
                      <a:pt x="652" y="861"/>
                    </a:lnTo>
                    <a:lnTo>
                      <a:pt x="649" y="864"/>
                    </a:lnTo>
                    <a:lnTo>
                      <a:pt x="647" y="862"/>
                    </a:lnTo>
                    <a:lnTo>
                      <a:pt x="649" y="862"/>
                    </a:lnTo>
                    <a:lnTo>
                      <a:pt x="649" y="861"/>
                    </a:lnTo>
                    <a:lnTo>
                      <a:pt x="650" y="861"/>
                    </a:lnTo>
                    <a:lnTo>
                      <a:pt x="650" y="859"/>
                    </a:lnTo>
                    <a:lnTo>
                      <a:pt x="652" y="857"/>
                    </a:lnTo>
                    <a:lnTo>
                      <a:pt x="650" y="855"/>
                    </a:lnTo>
                    <a:lnTo>
                      <a:pt x="649" y="855"/>
                    </a:lnTo>
                    <a:lnTo>
                      <a:pt x="647" y="857"/>
                    </a:lnTo>
                    <a:lnTo>
                      <a:pt x="645" y="859"/>
                    </a:lnTo>
                    <a:lnTo>
                      <a:pt x="643" y="861"/>
                    </a:lnTo>
                    <a:lnTo>
                      <a:pt x="642" y="862"/>
                    </a:lnTo>
                    <a:lnTo>
                      <a:pt x="640" y="862"/>
                    </a:lnTo>
                    <a:lnTo>
                      <a:pt x="638" y="864"/>
                    </a:lnTo>
                    <a:lnTo>
                      <a:pt x="638" y="866"/>
                    </a:lnTo>
                    <a:lnTo>
                      <a:pt x="640" y="866"/>
                    </a:lnTo>
                    <a:lnTo>
                      <a:pt x="642" y="866"/>
                    </a:lnTo>
                    <a:lnTo>
                      <a:pt x="643" y="866"/>
                    </a:lnTo>
                    <a:lnTo>
                      <a:pt x="643" y="867"/>
                    </a:lnTo>
                    <a:lnTo>
                      <a:pt x="645" y="867"/>
                    </a:lnTo>
                    <a:lnTo>
                      <a:pt x="647" y="867"/>
                    </a:lnTo>
                    <a:lnTo>
                      <a:pt x="649" y="867"/>
                    </a:lnTo>
                    <a:lnTo>
                      <a:pt x="650" y="867"/>
                    </a:lnTo>
                    <a:lnTo>
                      <a:pt x="650" y="866"/>
                    </a:lnTo>
                    <a:lnTo>
                      <a:pt x="652" y="866"/>
                    </a:lnTo>
                    <a:lnTo>
                      <a:pt x="654" y="866"/>
                    </a:lnTo>
                    <a:lnTo>
                      <a:pt x="654" y="864"/>
                    </a:lnTo>
                    <a:lnTo>
                      <a:pt x="655" y="864"/>
                    </a:lnTo>
                    <a:lnTo>
                      <a:pt x="655" y="866"/>
                    </a:lnTo>
                    <a:lnTo>
                      <a:pt x="655" y="871"/>
                    </a:lnTo>
                    <a:lnTo>
                      <a:pt x="654" y="876"/>
                    </a:lnTo>
                    <a:lnTo>
                      <a:pt x="654" y="878"/>
                    </a:lnTo>
                    <a:lnTo>
                      <a:pt x="654" y="879"/>
                    </a:lnTo>
                    <a:lnTo>
                      <a:pt x="652" y="879"/>
                    </a:lnTo>
                    <a:lnTo>
                      <a:pt x="650" y="879"/>
                    </a:lnTo>
                    <a:lnTo>
                      <a:pt x="650" y="881"/>
                    </a:lnTo>
                    <a:lnTo>
                      <a:pt x="652" y="883"/>
                    </a:lnTo>
                    <a:lnTo>
                      <a:pt x="650" y="883"/>
                    </a:lnTo>
                    <a:lnTo>
                      <a:pt x="650" y="884"/>
                    </a:lnTo>
                    <a:lnTo>
                      <a:pt x="650" y="886"/>
                    </a:lnTo>
                    <a:lnTo>
                      <a:pt x="652" y="886"/>
                    </a:lnTo>
                    <a:lnTo>
                      <a:pt x="650" y="889"/>
                    </a:lnTo>
                    <a:lnTo>
                      <a:pt x="650" y="888"/>
                    </a:lnTo>
                    <a:lnTo>
                      <a:pt x="647" y="888"/>
                    </a:lnTo>
                    <a:lnTo>
                      <a:pt x="645" y="889"/>
                    </a:lnTo>
                    <a:lnTo>
                      <a:pt x="645" y="891"/>
                    </a:lnTo>
                    <a:lnTo>
                      <a:pt x="645" y="893"/>
                    </a:lnTo>
                    <a:lnTo>
                      <a:pt x="645" y="894"/>
                    </a:lnTo>
                    <a:lnTo>
                      <a:pt x="647" y="896"/>
                    </a:lnTo>
                    <a:lnTo>
                      <a:pt x="647" y="898"/>
                    </a:lnTo>
                    <a:lnTo>
                      <a:pt x="645" y="898"/>
                    </a:lnTo>
                    <a:lnTo>
                      <a:pt x="645" y="901"/>
                    </a:lnTo>
                    <a:lnTo>
                      <a:pt x="645" y="903"/>
                    </a:lnTo>
                    <a:lnTo>
                      <a:pt x="645" y="905"/>
                    </a:lnTo>
                    <a:lnTo>
                      <a:pt x="647" y="905"/>
                    </a:lnTo>
                    <a:lnTo>
                      <a:pt x="649" y="906"/>
                    </a:lnTo>
                    <a:lnTo>
                      <a:pt x="650" y="910"/>
                    </a:lnTo>
                    <a:lnTo>
                      <a:pt x="650" y="911"/>
                    </a:lnTo>
                    <a:lnTo>
                      <a:pt x="652" y="910"/>
                    </a:lnTo>
                    <a:lnTo>
                      <a:pt x="652" y="911"/>
                    </a:lnTo>
                    <a:lnTo>
                      <a:pt x="652" y="915"/>
                    </a:lnTo>
                    <a:lnTo>
                      <a:pt x="654" y="922"/>
                    </a:lnTo>
                    <a:lnTo>
                      <a:pt x="654" y="923"/>
                    </a:lnTo>
                    <a:lnTo>
                      <a:pt x="654" y="925"/>
                    </a:lnTo>
                    <a:lnTo>
                      <a:pt x="654" y="927"/>
                    </a:lnTo>
                    <a:lnTo>
                      <a:pt x="655" y="928"/>
                    </a:lnTo>
                    <a:lnTo>
                      <a:pt x="655" y="932"/>
                    </a:lnTo>
                    <a:lnTo>
                      <a:pt x="654" y="932"/>
                    </a:lnTo>
                    <a:lnTo>
                      <a:pt x="654" y="933"/>
                    </a:lnTo>
                    <a:lnTo>
                      <a:pt x="654" y="935"/>
                    </a:lnTo>
                    <a:lnTo>
                      <a:pt x="654" y="937"/>
                    </a:lnTo>
                    <a:lnTo>
                      <a:pt x="654" y="939"/>
                    </a:lnTo>
                    <a:lnTo>
                      <a:pt x="655" y="939"/>
                    </a:lnTo>
                    <a:lnTo>
                      <a:pt x="655" y="940"/>
                    </a:lnTo>
                    <a:lnTo>
                      <a:pt x="655" y="942"/>
                    </a:lnTo>
                    <a:lnTo>
                      <a:pt x="657" y="942"/>
                    </a:lnTo>
                    <a:lnTo>
                      <a:pt x="659" y="942"/>
                    </a:lnTo>
                    <a:lnTo>
                      <a:pt x="659" y="944"/>
                    </a:lnTo>
                    <a:lnTo>
                      <a:pt x="659" y="945"/>
                    </a:lnTo>
                    <a:lnTo>
                      <a:pt x="657" y="947"/>
                    </a:lnTo>
                    <a:lnTo>
                      <a:pt x="657" y="949"/>
                    </a:lnTo>
                    <a:lnTo>
                      <a:pt x="659" y="949"/>
                    </a:lnTo>
                    <a:lnTo>
                      <a:pt x="659" y="947"/>
                    </a:lnTo>
                    <a:lnTo>
                      <a:pt x="660" y="947"/>
                    </a:lnTo>
                    <a:lnTo>
                      <a:pt x="662" y="947"/>
                    </a:lnTo>
                    <a:lnTo>
                      <a:pt x="660" y="949"/>
                    </a:lnTo>
                    <a:lnTo>
                      <a:pt x="660" y="950"/>
                    </a:lnTo>
                    <a:lnTo>
                      <a:pt x="660" y="952"/>
                    </a:lnTo>
                    <a:lnTo>
                      <a:pt x="660" y="955"/>
                    </a:lnTo>
                    <a:lnTo>
                      <a:pt x="662" y="955"/>
                    </a:lnTo>
                    <a:lnTo>
                      <a:pt x="664" y="955"/>
                    </a:lnTo>
                    <a:lnTo>
                      <a:pt x="664" y="957"/>
                    </a:lnTo>
                    <a:lnTo>
                      <a:pt x="662" y="959"/>
                    </a:lnTo>
                    <a:lnTo>
                      <a:pt x="664" y="961"/>
                    </a:lnTo>
                    <a:lnTo>
                      <a:pt x="664" y="962"/>
                    </a:lnTo>
                    <a:lnTo>
                      <a:pt x="664" y="966"/>
                    </a:lnTo>
                    <a:lnTo>
                      <a:pt x="664" y="967"/>
                    </a:lnTo>
                    <a:lnTo>
                      <a:pt x="665" y="967"/>
                    </a:lnTo>
                    <a:lnTo>
                      <a:pt x="665" y="969"/>
                    </a:lnTo>
                    <a:lnTo>
                      <a:pt x="664" y="969"/>
                    </a:lnTo>
                    <a:lnTo>
                      <a:pt x="665" y="971"/>
                    </a:lnTo>
                    <a:lnTo>
                      <a:pt x="665" y="972"/>
                    </a:lnTo>
                    <a:lnTo>
                      <a:pt x="667" y="972"/>
                    </a:lnTo>
                    <a:lnTo>
                      <a:pt x="671" y="972"/>
                    </a:lnTo>
                    <a:lnTo>
                      <a:pt x="672" y="972"/>
                    </a:lnTo>
                    <a:lnTo>
                      <a:pt x="672" y="976"/>
                    </a:lnTo>
                    <a:lnTo>
                      <a:pt x="671" y="977"/>
                    </a:lnTo>
                    <a:lnTo>
                      <a:pt x="669" y="977"/>
                    </a:lnTo>
                    <a:lnTo>
                      <a:pt x="671" y="979"/>
                    </a:lnTo>
                    <a:lnTo>
                      <a:pt x="671" y="981"/>
                    </a:lnTo>
                    <a:lnTo>
                      <a:pt x="672" y="981"/>
                    </a:lnTo>
                    <a:lnTo>
                      <a:pt x="674" y="979"/>
                    </a:lnTo>
                    <a:lnTo>
                      <a:pt x="674" y="977"/>
                    </a:lnTo>
                    <a:lnTo>
                      <a:pt x="674" y="976"/>
                    </a:lnTo>
                    <a:lnTo>
                      <a:pt x="672" y="976"/>
                    </a:lnTo>
                    <a:lnTo>
                      <a:pt x="672" y="974"/>
                    </a:lnTo>
                    <a:lnTo>
                      <a:pt x="674" y="974"/>
                    </a:lnTo>
                    <a:lnTo>
                      <a:pt x="676" y="974"/>
                    </a:lnTo>
                    <a:lnTo>
                      <a:pt x="676" y="976"/>
                    </a:lnTo>
                    <a:lnTo>
                      <a:pt x="676" y="977"/>
                    </a:lnTo>
                    <a:lnTo>
                      <a:pt x="676" y="983"/>
                    </a:lnTo>
                    <a:lnTo>
                      <a:pt x="674" y="983"/>
                    </a:lnTo>
                    <a:lnTo>
                      <a:pt x="669" y="983"/>
                    </a:lnTo>
                    <a:lnTo>
                      <a:pt x="665" y="984"/>
                    </a:lnTo>
                    <a:lnTo>
                      <a:pt x="660" y="986"/>
                    </a:lnTo>
                    <a:lnTo>
                      <a:pt x="659" y="988"/>
                    </a:lnTo>
                    <a:lnTo>
                      <a:pt x="659" y="989"/>
                    </a:lnTo>
                    <a:lnTo>
                      <a:pt x="655" y="993"/>
                    </a:lnTo>
                    <a:lnTo>
                      <a:pt x="649" y="989"/>
                    </a:lnTo>
                    <a:lnTo>
                      <a:pt x="647" y="989"/>
                    </a:lnTo>
                    <a:lnTo>
                      <a:pt x="642" y="984"/>
                    </a:lnTo>
                    <a:lnTo>
                      <a:pt x="635" y="977"/>
                    </a:lnTo>
                    <a:lnTo>
                      <a:pt x="635" y="976"/>
                    </a:lnTo>
                    <a:lnTo>
                      <a:pt x="620" y="972"/>
                    </a:lnTo>
                    <a:lnTo>
                      <a:pt x="618" y="972"/>
                    </a:lnTo>
                    <a:lnTo>
                      <a:pt x="608" y="972"/>
                    </a:lnTo>
                    <a:lnTo>
                      <a:pt x="608" y="974"/>
                    </a:lnTo>
                    <a:lnTo>
                      <a:pt x="606" y="974"/>
                    </a:lnTo>
                    <a:lnTo>
                      <a:pt x="599" y="972"/>
                    </a:lnTo>
                    <a:lnTo>
                      <a:pt x="591" y="971"/>
                    </a:lnTo>
                    <a:lnTo>
                      <a:pt x="589" y="971"/>
                    </a:lnTo>
                    <a:lnTo>
                      <a:pt x="579" y="964"/>
                    </a:lnTo>
                    <a:lnTo>
                      <a:pt x="576" y="959"/>
                    </a:lnTo>
                    <a:lnTo>
                      <a:pt x="574" y="957"/>
                    </a:lnTo>
                    <a:lnTo>
                      <a:pt x="564" y="954"/>
                    </a:lnTo>
                    <a:lnTo>
                      <a:pt x="562" y="954"/>
                    </a:lnTo>
                    <a:lnTo>
                      <a:pt x="560" y="955"/>
                    </a:lnTo>
                    <a:lnTo>
                      <a:pt x="555" y="952"/>
                    </a:lnTo>
                    <a:lnTo>
                      <a:pt x="552" y="947"/>
                    </a:lnTo>
                    <a:lnTo>
                      <a:pt x="547" y="944"/>
                    </a:lnTo>
                    <a:lnTo>
                      <a:pt x="544" y="944"/>
                    </a:lnTo>
                    <a:lnTo>
                      <a:pt x="528" y="940"/>
                    </a:lnTo>
                    <a:lnTo>
                      <a:pt x="525" y="937"/>
                    </a:lnTo>
                    <a:lnTo>
                      <a:pt x="520" y="925"/>
                    </a:lnTo>
                    <a:lnTo>
                      <a:pt x="518" y="913"/>
                    </a:lnTo>
                    <a:lnTo>
                      <a:pt x="515" y="905"/>
                    </a:lnTo>
                    <a:lnTo>
                      <a:pt x="513" y="900"/>
                    </a:lnTo>
                    <a:lnTo>
                      <a:pt x="510" y="893"/>
                    </a:lnTo>
                    <a:lnTo>
                      <a:pt x="505" y="891"/>
                    </a:lnTo>
                    <a:lnTo>
                      <a:pt x="499" y="883"/>
                    </a:lnTo>
                    <a:lnTo>
                      <a:pt x="499" y="879"/>
                    </a:lnTo>
                    <a:lnTo>
                      <a:pt x="499" y="878"/>
                    </a:lnTo>
                    <a:lnTo>
                      <a:pt x="501" y="876"/>
                    </a:lnTo>
                    <a:lnTo>
                      <a:pt x="503" y="869"/>
                    </a:lnTo>
                    <a:lnTo>
                      <a:pt x="501" y="862"/>
                    </a:lnTo>
                    <a:lnTo>
                      <a:pt x="501" y="861"/>
                    </a:lnTo>
                    <a:lnTo>
                      <a:pt x="499" y="861"/>
                    </a:lnTo>
                    <a:lnTo>
                      <a:pt x="498" y="859"/>
                    </a:lnTo>
                    <a:lnTo>
                      <a:pt x="494" y="857"/>
                    </a:lnTo>
                    <a:lnTo>
                      <a:pt x="494" y="855"/>
                    </a:lnTo>
                    <a:lnTo>
                      <a:pt x="496" y="852"/>
                    </a:lnTo>
                    <a:lnTo>
                      <a:pt x="498" y="849"/>
                    </a:lnTo>
                    <a:lnTo>
                      <a:pt x="498" y="847"/>
                    </a:lnTo>
                    <a:lnTo>
                      <a:pt x="499" y="840"/>
                    </a:lnTo>
                    <a:lnTo>
                      <a:pt x="496" y="832"/>
                    </a:lnTo>
                    <a:lnTo>
                      <a:pt x="494" y="828"/>
                    </a:lnTo>
                    <a:lnTo>
                      <a:pt x="491" y="825"/>
                    </a:lnTo>
                    <a:lnTo>
                      <a:pt x="489" y="825"/>
                    </a:lnTo>
                    <a:lnTo>
                      <a:pt x="488" y="827"/>
                    </a:lnTo>
                    <a:lnTo>
                      <a:pt x="486" y="825"/>
                    </a:lnTo>
                    <a:lnTo>
                      <a:pt x="472" y="813"/>
                    </a:lnTo>
                    <a:lnTo>
                      <a:pt x="471" y="810"/>
                    </a:lnTo>
                    <a:lnTo>
                      <a:pt x="469" y="805"/>
                    </a:lnTo>
                    <a:lnTo>
                      <a:pt x="469" y="803"/>
                    </a:lnTo>
                    <a:lnTo>
                      <a:pt x="469" y="801"/>
                    </a:lnTo>
                    <a:lnTo>
                      <a:pt x="467" y="800"/>
                    </a:lnTo>
                    <a:lnTo>
                      <a:pt x="462" y="793"/>
                    </a:lnTo>
                    <a:lnTo>
                      <a:pt x="457" y="783"/>
                    </a:lnTo>
                    <a:lnTo>
                      <a:pt x="455" y="779"/>
                    </a:lnTo>
                    <a:lnTo>
                      <a:pt x="455" y="778"/>
                    </a:lnTo>
                    <a:lnTo>
                      <a:pt x="450" y="776"/>
                    </a:lnTo>
                    <a:lnTo>
                      <a:pt x="449" y="776"/>
                    </a:lnTo>
                    <a:lnTo>
                      <a:pt x="447" y="774"/>
                    </a:lnTo>
                    <a:lnTo>
                      <a:pt x="447" y="772"/>
                    </a:lnTo>
                    <a:lnTo>
                      <a:pt x="444" y="769"/>
                    </a:lnTo>
                    <a:lnTo>
                      <a:pt x="440" y="766"/>
                    </a:lnTo>
                    <a:lnTo>
                      <a:pt x="437" y="754"/>
                    </a:lnTo>
                    <a:lnTo>
                      <a:pt x="438" y="745"/>
                    </a:lnTo>
                    <a:lnTo>
                      <a:pt x="435" y="744"/>
                    </a:lnTo>
                    <a:lnTo>
                      <a:pt x="433" y="742"/>
                    </a:lnTo>
                    <a:lnTo>
                      <a:pt x="432" y="735"/>
                    </a:lnTo>
                    <a:lnTo>
                      <a:pt x="430" y="735"/>
                    </a:lnTo>
                    <a:lnTo>
                      <a:pt x="427" y="730"/>
                    </a:lnTo>
                    <a:lnTo>
                      <a:pt x="427" y="727"/>
                    </a:lnTo>
                    <a:lnTo>
                      <a:pt x="425" y="725"/>
                    </a:lnTo>
                    <a:lnTo>
                      <a:pt x="427" y="725"/>
                    </a:lnTo>
                    <a:lnTo>
                      <a:pt x="427" y="722"/>
                    </a:lnTo>
                    <a:lnTo>
                      <a:pt x="425" y="717"/>
                    </a:lnTo>
                    <a:lnTo>
                      <a:pt x="423" y="715"/>
                    </a:lnTo>
                    <a:lnTo>
                      <a:pt x="420" y="712"/>
                    </a:lnTo>
                    <a:lnTo>
                      <a:pt x="416" y="706"/>
                    </a:lnTo>
                    <a:lnTo>
                      <a:pt x="416" y="703"/>
                    </a:lnTo>
                    <a:lnTo>
                      <a:pt x="416" y="700"/>
                    </a:lnTo>
                    <a:lnTo>
                      <a:pt x="416" y="691"/>
                    </a:lnTo>
                    <a:lnTo>
                      <a:pt x="415" y="689"/>
                    </a:lnTo>
                    <a:lnTo>
                      <a:pt x="406" y="676"/>
                    </a:lnTo>
                    <a:lnTo>
                      <a:pt x="406" y="674"/>
                    </a:lnTo>
                    <a:lnTo>
                      <a:pt x="396" y="666"/>
                    </a:lnTo>
                    <a:lnTo>
                      <a:pt x="393" y="664"/>
                    </a:lnTo>
                    <a:lnTo>
                      <a:pt x="389" y="659"/>
                    </a:lnTo>
                    <a:lnTo>
                      <a:pt x="389" y="657"/>
                    </a:lnTo>
                    <a:lnTo>
                      <a:pt x="388" y="654"/>
                    </a:lnTo>
                    <a:lnTo>
                      <a:pt x="386" y="654"/>
                    </a:lnTo>
                    <a:lnTo>
                      <a:pt x="383" y="652"/>
                    </a:lnTo>
                    <a:lnTo>
                      <a:pt x="376" y="647"/>
                    </a:lnTo>
                    <a:lnTo>
                      <a:pt x="376" y="639"/>
                    </a:lnTo>
                    <a:lnTo>
                      <a:pt x="374" y="639"/>
                    </a:lnTo>
                    <a:lnTo>
                      <a:pt x="371" y="635"/>
                    </a:lnTo>
                    <a:lnTo>
                      <a:pt x="369" y="635"/>
                    </a:lnTo>
                    <a:lnTo>
                      <a:pt x="364" y="625"/>
                    </a:lnTo>
                    <a:lnTo>
                      <a:pt x="361" y="625"/>
                    </a:lnTo>
                    <a:lnTo>
                      <a:pt x="349" y="623"/>
                    </a:lnTo>
                    <a:lnTo>
                      <a:pt x="347" y="625"/>
                    </a:lnTo>
                    <a:lnTo>
                      <a:pt x="339" y="622"/>
                    </a:lnTo>
                    <a:lnTo>
                      <a:pt x="337" y="622"/>
                    </a:lnTo>
                    <a:lnTo>
                      <a:pt x="328" y="620"/>
                    </a:lnTo>
                    <a:lnTo>
                      <a:pt x="325" y="620"/>
                    </a:lnTo>
                    <a:lnTo>
                      <a:pt x="318" y="620"/>
                    </a:lnTo>
                    <a:lnTo>
                      <a:pt x="317" y="620"/>
                    </a:lnTo>
                    <a:lnTo>
                      <a:pt x="311" y="620"/>
                    </a:lnTo>
                    <a:lnTo>
                      <a:pt x="301" y="613"/>
                    </a:lnTo>
                    <a:lnTo>
                      <a:pt x="300" y="612"/>
                    </a:lnTo>
                    <a:lnTo>
                      <a:pt x="298" y="612"/>
                    </a:lnTo>
                    <a:lnTo>
                      <a:pt x="296" y="612"/>
                    </a:lnTo>
                    <a:lnTo>
                      <a:pt x="294" y="613"/>
                    </a:lnTo>
                    <a:lnTo>
                      <a:pt x="291" y="622"/>
                    </a:lnTo>
                    <a:lnTo>
                      <a:pt x="291" y="620"/>
                    </a:lnTo>
                    <a:lnTo>
                      <a:pt x="288" y="620"/>
                    </a:lnTo>
                    <a:lnTo>
                      <a:pt x="284" y="618"/>
                    </a:lnTo>
                    <a:lnTo>
                      <a:pt x="283" y="618"/>
                    </a:lnTo>
                    <a:lnTo>
                      <a:pt x="279" y="622"/>
                    </a:lnTo>
                    <a:lnTo>
                      <a:pt x="274" y="622"/>
                    </a:lnTo>
                    <a:lnTo>
                      <a:pt x="271" y="622"/>
                    </a:lnTo>
                    <a:lnTo>
                      <a:pt x="269" y="623"/>
                    </a:lnTo>
                    <a:lnTo>
                      <a:pt x="267" y="625"/>
                    </a:lnTo>
                    <a:lnTo>
                      <a:pt x="264" y="635"/>
                    </a:lnTo>
                    <a:lnTo>
                      <a:pt x="261" y="639"/>
                    </a:lnTo>
                    <a:lnTo>
                      <a:pt x="259" y="640"/>
                    </a:lnTo>
                    <a:lnTo>
                      <a:pt x="257" y="649"/>
                    </a:lnTo>
                    <a:lnTo>
                      <a:pt x="256" y="651"/>
                    </a:lnTo>
                    <a:lnTo>
                      <a:pt x="252" y="656"/>
                    </a:lnTo>
                    <a:lnTo>
                      <a:pt x="250" y="662"/>
                    </a:lnTo>
                    <a:lnTo>
                      <a:pt x="250" y="666"/>
                    </a:lnTo>
                    <a:lnTo>
                      <a:pt x="252" y="666"/>
                    </a:lnTo>
                    <a:lnTo>
                      <a:pt x="252" y="667"/>
                    </a:lnTo>
                    <a:lnTo>
                      <a:pt x="252" y="669"/>
                    </a:lnTo>
                    <a:lnTo>
                      <a:pt x="245" y="671"/>
                    </a:lnTo>
                    <a:lnTo>
                      <a:pt x="242" y="673"/>
                    </a:lnTo>
                    <a:lnTo>
                      <a:pt x="234" y="684"/>
                    </a:lnTo>
                    <a:lnTo>
                      <a:pt x="232" y="688"/>
                    </a:lnTo>
                    <a:lnTo>
                      <a:pt x="228" y="689"/>
                    </a:lnTo>
                    <a:lnTo>
                      <a:pt x="220" y="686"/>
                    </a:lnTo>
                    <a:lnTo>
                      <a:pt x="213" y="683"/>
                    </a:lnTo>
                    <a:lnTo>
                      <a:pt x="206" y="678"/>
                    </a:lnTo>
                    <a:lnTo>
                      <a:pt x="205" y="674"/>
                    </a:lnTo>
                    <a:lnTo>
                      <a:pt x="203" y="673"/>
                    </a:lnTo>
                    <a:lnTo>
                      <a:pt x="201" y="671"/>
                    </a:lnTo>
                    <a:lnTo>
                      <a:pt x="196" y="669"/>
                    </a:lnTo>
                    <a:lnTo>
                      <a:pt x="189" y="666"/>
                    </a:lnTo>
                    <a:lnTo>
                      <a:pt x="186" y="662"/>
                    </a:lnTo>
                    <a:lnTo>
                      <a:pt x="184" y="659"/>
                    </a:lnTo>
                    <a:lnTo>
                      <a:pt x="181" y="657"/>
                    </a:lnTo>
                    <a:lnTo>
                      <a:pt x="174" y="656"/>
                    </a:lnTo>
                    <a:lnTo>
                      <a:pt x="171" y="654"/>
                    </a:lnTo>
                    <a:lnTo>
                      <a:pt x="167" y="652"/>
                    </a:lnTo>
                    <a:lnTo>
                      <a:pt x="159" y="645"/>
                    </a:lnTo>
                    <a:lnTo>
                      <a:pt x="157" y="644"/>
                    </a:lnTo>
                    <a:lnTo>
                      <a:pt x="154" y="639"/>
                    </a:lnTo>
                    <a:lnTo>
                      <a:pt x="152" y="635"/>
                    </a:lnTo>
                    <a:lnTo>
                      <a:pt x="151" y="634"/>
                    </a:lnTo>
                    <a:lnTo>
                      <a:pt x="149" y="632"/>
                    </a:lnTo>
                    <a:lnTo>
                      <a:pt x="147" y="632"/>
                    </a:lnTo>
                    <a:lnTo>
                      <a:pt x="142" y="628"/>
                    </a:lnTo>
                    <a:lnTo>
                      <a:pt x="134" y="620"/>
                    </a:lnTo>
                    <a:lnTo>
                      <a:pt x="132" y="617"/>
                    </a:lnTo>
                    <a:lnTo>
                      <a:pt x="132" y="613"/>
                    </a:lnTo>
                    <a:lnTo>
                      <a:pt x="132" y="612"/>
                    </a:lnTo>
                    <a:lnTo>
                      <a:pt x="130" y="606"/>
                    </a:lnTo>
                    <a:lnTo>
                      <a:pt x="127" y="598"/>
                    </a:lnTo>
                    <a:lnTo>
                      <a:pt x="125" y="595"/>
                    </a:lnTo>
                    <a:lnTo>
                      <a:pt x="123" y="595"/>
                    </a:lnTo>
                    <a:lnTo>
                      <a:pt x="123" y="593"/>
                    </a:lnTo>
                    <a:lnTo>
                      <a:pt x="123" y="584"/>
                    </a:lnTo>
                    <a:lnTo>
                      <a:pt x="125" y="578"/>
                    </a:lnTo>
                    <a:lnTo>
                      <a:pt x="125" y="569"/>
                    </a:lnTo>
                    <a:lnTo>
                      <a:pt x="123" y="564"/>
                    </a:lnTo>
                    <a:lnTo>
                      <a:pt x="120" y="557"/>
                    </a:lnTo>
                    <a:lnTo>
                      <a:pt x="120" y="556"/>
                    </a:lnTo>
                    <a:lnTo>
                      <a:pt x="115" y="549"/>
                    </a:lnTo>
                    <a:lnTo>
                      <a:pt x="115" y="539"/>
                    </a:lnTo>
                    <a:lnTo>
                      <a:pt x="112" y="529"/>
                    </a:lnTo>
                    <a:lnTo>
                      <a:pt x="108" y="529"/>
                    </a:lnTo>
                    <a:lnTo>
                      <a:pt x="106" y="527"/>
                    </a:lnTo>
                    <a:lnTo>
                      <a:pt x="103" y="520"/>
                    </a:lnTo>
                    <a:lnTo>
                      <a:pt x="98" y="513"/>
                    </a:lnTo>
                    <a:lnTo>
                      <a:pt x="93" y="508"/>
                    </a:lnTo>
                    <a:lnTo>
                      <a:pt x="90" y="508"/>
                    </a:lnTo>
                    <a:lnTo>
                      <a:pt x="88" y="508"/>
                    </a:lnTo>
                    <a:lnTo>
                      <a:pt x="79" y="501"/>
                    </a:lnTo>
                    <a:lnTo>
                      <a:pt x="78" y="498"/>
                    </a:lnTo>
                    <a:lnTo>
                      <a:pt x="69" y="490"/>
                    </a:lnTo>
                    <a:lnTo>
                      <a:pt x="68" y="486"/>
                    </a:lnTo>
                    <a:lnTo>
                      <a:pt x="68" y="485"/>
                    </a:lnTo>
                    <a:lnTo>
                      <a:pt x="68" y="483"/>
                    </a:lnTo>
                    <a:lnTo>
                      <a:pt x="66" y="479"/>
                    </a:lnTo>
                    <a:lnTo>
                      <a:pt x="64" y="476"/>
                    </a:lnTo>
                    <a:lnTo>
                      <a:pt x="59" y="474"/>
                    </a:lnTo>
                    <a:lnTo>
                      <a:pt x="56" y="471"/>
                    </a:lnTo>
                    <a:lnTo>
                      <a:pt x="54" y="468"/>
                    </a:lnTo>
                    <a:lnTo>
                      <a:pt x="49" y="459"/>
                    </a:lnTo>
                    <a:lnTo>
                      <a:pt x="47" y="457"/>
                    </a:lnTo>
                    <a:lnTo>
                      <a:pt x="45" y="456"/>
                    </a:lnTo>
                    <a:lnTo>
                      <a:pt x="42" y="451"/>
                    </a:lnTo>
                    <a:lnTo>
                      <a:pt x="40" y="449"/>
                    </a:lnTo>
                    <a:lnTo>
                      <a:pt x="34" y="446"/>
                    </a:lnTo>
                    <a:lnTo>
                      <a:pt x="32" y="444"/>
                    </a:lnTo>
                    <a:lnTo>
                      <a:pt x="27" y="440"/>
                    </a:lnTo>
                    <a:lnTo>
                      <a:pt x="27" y="439"/>
                    </a:lnTo>
                    <a:lnTo>
                      <a:pt x="25" y="439"/>
                    </a:lnTo>
                    <a:lnTo>
                      <a:pt x="23" y="432"/>
                    </a:lnTo>
                    <a:lnTo>
                      <a:pt x="18" y="417"/>
                    </a:lnTo>
                    <a:lnTo>
                      <a:pt x="17" y="415"/>
                    </a:lnTo>
                    <a:lnTo>
                      <a:pt x="13" y="412"/>
                    </a:lnTo>
                    <a:lnTo>
                      <a:pt x="10" y="412"/>
                    </a:lnTo>
                    <a:lnTo>
                      <a:pt x="7" y="408"/>
                    </a:lnTo>
                    <a:lnTo>
                      <a:pt x="7" y="407"/>
                    </a:lnTo>
                    <a:lnTo>
                      <a:pt x="5" y="407"/>
                    </a:lnTo>
                    <a:lnTo>
                      <a:pt x="5" y="405"/>
                    </a:lnTo>
                    <a:lnTo>
                      <a:pt x="1" y="401"/>
                    </a:lnTo>
                    <a:lnTo>
                      <a:pt x="0" y="401"/>
                    </a:lnTo>
                    <a:lnTo>
                      <a:pt x="0" y="400"/>
                    </a:lnTo>
                    <a:lnTo>
                      <a:pt x="1" y="393"/>
                    </a:lnTo>
                    <a:lnTo>
                      <a:pt x="1" y="391"/>
                    </a:lnTo>
                    <a:lnTo>
                      <a:pt x="3" y="388"/>
                    </a:lnTo>
                    <a:lnTo>
                      <a:pt x="5" y="388"/>
                    </a:lnTo>
                    <a:lnTo>
                      <a:pt x="7" y="388"/>
                    </a:lnTo>
                    <a:lnTo>
                      <a:pt x="17" y="390"/>
                    </a:lnTo>
                    <a:lnTo>
                      <a:pt x="18" y="390"/>
                    </a:lnTo>
                    <a:lnTo>
                      <a:pt x="20" y="390"/>
                    </a:lnTo>
                    <a:lnTo>
                      <a:pt x="23" y="390"/>
                    </a:lnTo>
                    <a:lnTo>
                      <a:pt x="32" y="391"/>
                    </a:lnTo>
                    <a:lnTo>
                      <a:pt x="34" y="391"/>
                    </a:lnTo>
                    <a:lnTo>
                      <a:pt x="39" y="391"/>
                    </a:lnTo>
                    <a:lnTo>
                      <a:pt x="47" y="393"/>
                    </a:lnTo>
                    <a:lnTo>
                      <a:pt x="54" y="393"/>
                    </a:lnTo>
                    <a:lnTo>
                      <a:pt x="88" y="396"/>
                    </a:lnTo>
                    <a:lnTo>
                      <a:pt x="90" y="396"/>
                    </a:lnTo>
                    <a:lnTo>
                      <a:pt x="106" y="398"/>
                    </a:lnTo>
                    <a:lnTo>
                      <a:pt x="108" y="398"/>
                    </a:lnTo>
                    <a:lnTo>
                      <a:pt x="110" y="398"/>
                    </a:lnTo>
                    <a:lnTo>
                      <a:pt x="113" y="400"/>
                    </a:lnTo>
                    <a:lnTo>
                      <a:pt x="123" y="400"/>
                    </a:lnTo>
                    <a:lnTo>
                      <a:pt x="128" y="401"/>
                    </a:lnTo>
                    <a:lnTo>
                      <a:pt x="144" y="401"/>
                    </a:lnTo>
                    <a:lnTo>
                      <a:pt x="152" y="403"/>
                    </a:lnTo>
                    <a:lnTo>
                      <a:pt x="188" y="407"/>
                    </a:lnTo>
                    <a:lnTo>
                      <a:pt x="191" y="407"/>
                    </a:lnTo>
                    <a:lnTo>
                      <a:pt x="210" y="408"/>
                    </a:lnTo>
                    <a:lnTo>
                      <a:pt x="239" y="410"/>
                    </a:lnTo>
                    <a:lnTo>
                      <a:pt x="242" y="410"/>
                    </a:lnTo>
                    <a:lnTo>
                      <a:pt x="245" y="410"/>
                    </a:lnTo>
                    <a:lnTo>
                      <a:pt x="256" y="412"/>
                    </a:lnTo>
                    <a:lnTo>
                      <a:pt x="257" y="412"/>
                    </a:lnTo>
                    <a:lnTo>
                      <a:pt x="257" y="403"/>
                    </a:lnTo>
                    <a:lnTo>
                      <a:pt x="257" y="400"/>
                    </a:lnTo>
                    <a:lnTo>
                      <a:pt x="257" y="398"/>
                    </a:lnTo>
                    <a:lnTo>
                      <a:pt x="261" y="363"/>
                    </a:lnTo>
                    <a:lnTo>
                      <a:pt x="261" y="357"/>
                    </a:lnTo>
                    <a:lnTo>
                      <a:pt x="261" y="356"/>
                    </a:lnTo>
                    <a:lnTo>
                      <a:pt x="261" y="354"/>
                    </a:lnTo>
                    <a:lnTo>
                      <a:pt x="261" y="352"/>
                    </a:lnTo>
                    <a:lnTo>
                      <a:pt x="262" y="349"/>
                    </a:lnTo>
                    <a:lnTo>
                      <a:pt x="262" y="347"/>
                    </a:lnTo>
                    <a:lnTo>
                      <a:pt x="262" y="346"/>
                    </a:lnTo>
                    <a:lnTo>
                      <a:pt x="262" y="344"/>
                    </a:lnTo>
                    <a:lnTo>
                      <a:pt x="262" y="341"/>
                    </a:lnTo>
                    <a:lnTo>
                      <a:pt x="262" y="339"/>
                    </a:lnTo>
                    <a:lnTo>
                      <a:pt x="262" y="335"/>
                    </a:lnTo>
                    <a:lnTo>
                      <a:pt x="262" y="334"/>
                    </a:lnTo>
                    <a:lnTo>
                      <a:pt x="262" y="332"/>
                    </a:lnTo>
                    <a:lnTo>
                      <a:pt x="262" y="330"/>
                    </a:lnTo>
                    <a:lnTo>
                      <a:pt x="262" y="329"/>
                    </a:lnTo>
                    <a:lnTo>
                      <a:pt x="264" y="324"/>
                    </a:lnTo>
                    <a:lnTo>
                      <a:pt x="264" y="322"/>
                    </a:lnTo>
                    <a:lnTo>
                      <a:pt x="264" y="318"/>
                    </a:lnTo>
                    <a:lnTo>
                      <a:pt x="264" y="315"/>
                    </a:lnTo>
                    <a:lnTo>
                      <a:pt x="266" y="298"/>
                    </a:lnTo>
                    <a:lnTo>
                      <a:pt x="266" y="290"/>
                    </a:lnTo>
                    <a:lnTo>
                      <a:pt x="266" y="288"/>
                    </a:lnTo>
                    <a:lnTo>
                      <a:pt x="267" y="283"/>
                    </a:lnTo>
                    <a:lnTo>
                      <a:pt x="269" y="266"/>
                    </a:lnTo>
                    <a:lnTo>
                      <a:pt x="269" y="261"/>
                    </a:lnTo>
                    <a:lnTo>
                      <a:pt x="269" y="259"/>
                    </a:lnTo>
                    <a:lnTo>
                      <a:pt x="269" y="258"/>
                    </a:lnTo>
                    <a:lnTo>
                      <a:pt x="269" y="254"/>
                    </a:lnTo>
                    <a:lnTo>
                      <a:pt x="271" y="251"/>
                    </a:lnTo>
                    <a:lnTo>
                      <a:pt x="271" y="242"/>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80" name="Freeform 71"/>
              <p:cNvSpPr>
                <a:spLocks/>
              </p:cNvSpPr>
              <p:nvPr/>
            </p:nvSpPr>
            <p:spPr bwMode="auto">
              <a:xfrm>
                <a:off x="5448301" y="3533775"/>
                <a:ext cx="158750" cy="392113"/>
              </a:xfrm>
              <a:custGeom>
                <a:avLst/>
                <a:gdLst>
                  <a:gd name="T0" fmla="*/ 0 w 100"/>
                  <a:gd name="T1" fmla="*/ 247 h 247"/>
                  <a:gd name="T2" fmla="*/ 0 w 100"/>
                  <a:gd name="T3" fmla="*/ 246 h 247"/>
                  <a:gd name="T4" fmla="*/ 0 w 100"/>
                  <a:gd name="T5" fmla="*/ 240 h 247"/>
                  <a:gd name="T6" fmla="*/ 1 w 100"/>
                  <a:gd name="T7" fmla="*/ 237 h 247"/>
                  <a:gd name="T8" fmla="*/ 1 w 100"/>
                  <a:gd name="T9" fmla="*/ 234 h 247"/>
                  <a:gd name="T10" fmla="*/ 1 w 100"/>
                  <a:gd name="T11" fmla="*/ 232 h 247"/>
                  <a:gd name="T12" fmla="*/ 1 w 100"/>
                  <a:gd name="T13" fmla="*/ 230 h 247"/>
                  <a:gd name="T14" fmla="*/ 1 w 100"/>
                  <a:gd name="T15" fmla="*/ 229 h 247"/>
                  <a:gd name="T16" fmla="*/ 1 w 100"/>
                  <a:gd name="T17" fmla="*/ 227 h 247"/>
                  <a:gd name="T18" fmla="*/ 1 w 100"/>
                  <a:gd name="T19" fmla="*/ 225 h 247"/>
                  <a:gd name="T20" fmla="*/ 1 w 100"/>
                  <a:gd name="T21" fmla="*/ 224 h 247"/>
                  <a:gd name="T22" fmla="*/ 3 w 100"/>
                  <a:gd name="T23" fmla="*/ 208 h 247"/>
                  <a:gd name="T24" fmla="*/ 3 w 100"/>
                  <a:gd name="T25" fmla="*/ 205 h 247"/>
                  <a:gd name="T26" fmla="*/ 3 w 100"/>
                  <a:gd name="T27" fmla="*/ 203 h 247"/>
                  <a:gd name="T28" fmla="*/ 3 w 100"/>
                  <a:gd name="T29" fmla="*/ 196 h 247"/>
                  <a:gd name="T30" fmla="*/ 3 w 100"/>
                  <a:gd name="T31" fmla="*/ 195 h 247"/>
                  <a:gd name="T32" fmla="*/ 5 w 100"/>
                  <a:gd name="T33" fmla="*/ 190 h 247"/>
                  <a:gd name="T34" fmla="*/ 5 w 100"/>
                  <a:gd name="T35" fmla="*/ 188 h 247"/>
                  <a:gd name="T36" fmla="*/ 5 w 100"/>
                  <a:gd name="T37" fmla="*/ 174 h 247"/>
                  <a:gd name="T38" fmla="*/ 7 w 100"/>
                  <a:gd name="T39" fmla="*/ 169 h 247"/>
                  <a:gd name="T40" fmla="*/ 7 w 100"/>
                  <a:gd name="T41" fmla="*/ 163 h 247"/>
                  <a:gd name="T42" fmla="*/ 7 w 100"/>
                  <a:gd name="T43" fmla="*/ 157 h 247"/>
                  <a:gd name="T44" fmla="*/ 7 w 100"/>
                  <a:gd name="T45" fmla="*/ 152 h 247"/>
                  <a:gd name="T46" fmla="*/ 8 w 100"/>
                  <a:gd name="T47" fmla="*/ 147 h 247"/>
                  <a:gd name="T48" fmla="*/ 8 w 100"/>
                  <a:gd name="T49" fmla="*/ 142 h 247"/>
                  <a:gd name="T50" fmla="*/ 8 w 100"/>
                  <a:gd name="T51" fmla="*/ 127 h 247"/>
                  <a:gd name="T52" fmla="*/ 8 w 100"/>
                  <a:gd name="T53" fmla="*/ 125 h 247"/>
                  <a:gd name="T54" fmla="*/ 10 w 100"/>
                  <a:gd name="T55" fmla="*/ 125 h 247"/>
                  <a:gd name="T56" fmla="*/ 10 w 100"/>
                  <a:gd name="T57" fmla="*/ 124 h 247"/>
                  <a:gd name="T58" fmla="*/ 10 w 100"/>
                  <a:gd name="T59" fmla="*/ 122 h 247"/>
                  <a:gd name="T60" fmla="*/ 10 w 100"/>
                  <a:gd name="T61" fmla="*/ 119 h 247"/>
                  <a:gd name="T62" fmla="*/ 13 w 100"/>
                  <a:gd name="T63" fmla="*/ 81 h 247"/>
                  <a:gd name="T64" fmla="*/ 13 w 100"/>
                  <a:gd name="T65" fmla="*/ 69 h 247"/>
                  <a:gd name="T66" fmla="*/ 15 w 100"/>
                  <a:gd name="T67" fmla="*/ 41 h 247"/>
                  <a:gd name="T68" fmla="*/ 17 w 100"/>
                  <a:gd name="T69" fmla="*/ 17 h 247"/>
                  <a:gd name="T70" fmla="*/ 18 w 100"/>
                  <a:gd name="T71" fmla="*/ 2 h 247"/>
                  <a:gd name="T72" fmla="*/ 22 w 100"/>
                  <a:gd name="T73" fmla="*/ 0 h 247"/>
                  <a:gd name="T74" fmla="*/ 78 w 100"/>
                  <a:gd name="T75" fmla="*/ 3 h 247"/>
                  <a:gd name="T76" fmla="*/ 86 w 100"/>
                  <a:gd name="T77" fmla="*/ 3 h 247"/>
                  <a:gd name="T78" fmla="*/ 100 w 100"/>
                  <a:gd name="T79" fmla="*/ 5 h 2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00" h="247">
                    <a:moveTo>
                      <a:pt x="0" y="247"/>
                    </a:moveTo>
                    <a:lnTo>
                      <a:pt x="0" y="246"/>
                    </a:lnTo>
                    <a:lnTo>
                      <a:pt x="0" y="240"/>
                    </a:lnTo>
                    <a:lnTo>
                      <a:pt x="1" y="237"/>
                    </a:lnTo>
                    <a:lnTo>
                      <a:pt x="1" y="234"/>
                    </a:lnTo>
                    <a:lnTo>
                      <a:pt x="1" y="232"/>
                    </a:lnTo>
                    <a:lnTo>
                      <a:pt x="1" y="230"/>
                    </a:lnTo>
                    <a:lnTo>
                      <a:pt x="1" y="229"/>
                    </a:lnTo>
                    <a:lnTo>
                      <a:pt x="1" y="227"/>
                    </a:lnTo>
                    <a:lnTo>
                      <a:pt x="1" y="225"/>
                    </a:lnTo>
                    <a:lnTo>
                      <a:pt x="1" y="224"/>
                    </a:lnTo>
                    <a:lnTo>
                      <a:pt x="3" y="208"/>
                    </a:lnTo>
                    <a:lnTo>
                      <a:pt x="3" y="205"/>
                    </a:lnTo>
                    <a:lnTo>
                      <a:pt x="3" y="203"/>
                    </a:lnTo>
                    <a:lnTo>
                      <a:pt x="3" y="196"/>
                    </a:lnTo>
                    <a:lnTo>
                      <a:pt x="3" y="195"/>
                    </a:lnTo>
                    <a:lnTo>
                      <a:pt x="5" y="190"/>
                    </a:lnTo>
                    <a:lnTo>
                      <a:pt x="5" y="188"/>
                    </a:lnTo>
                    <a:lnTo>
                      <a:pt x="5" y="174"/>
                    </a:lnTo>
                    <a:lnTo>
                      <a:pt x="7" y="169"/>
                    </a:lnTo>
                    <a:lnTo>
                      <a:pt x="7" y="163"/>
                    </a:lnTo>
                    <a:lnTo>
                      <a:pt x="7" y="157"/>
                    </a:lnTo>
                    <a:lnTo>
                      <a:pt x="7" y="152"/>
                    </a:lnTo>
                    <a:lnTo>
                      <a:pt x="8" y="147"/>
                    </a:lnTo>
                    <a:lnTo>
                      <a:pt x="8" y="142"/>
                    </a:lnTo>
                    <a:lnTo>
                      <a:pt x="8" y="127"/>
                    </a:lnTo>
                    <a:lnTo>
                      <a:pt x="8" y="125"/>
                    </a:lnTo>
                    <a:lnTo>
                      <a:pt x="10" y="125"/>
                    </a:lnTo>
                    <a:lnTo>
                      <a:pt x="10" y="124"/>
                    </a:lnTo>
                    <a:lnTo>
                      <a:pt x="10" y="122"/>
                    </a:lnTo>
                    <a:lnTo>
                      <a:pt x="10" y="119"/>
                    </a:lnTo>
                    <a:lnTo>
                      <a:pt x="13" y="81"/>
                    </a:lnTo>
                    <a:lnTo>
                      <a:pt x="13" y="69"/>
                    </a:lnTo>
                    <a:lnTo>
                      <a:pt x="15" y="41"/>
                    </a:lnTo>
                    <a:lnTo>
                      <a:pt x="17" y="17"/>
                    </a:lnTo>
                    <a:lnTo>
                      <a:pt x="18" y="2"/>
                    </a:lnTo>
                    <a:lnTo>
                      <a:pt x="22" y="0"/>
                    </a:lnTo>
                    <a:lnTo>
                      <a:pt x="78" y="3"/>
                    </a:lnTo>
                    <a:lnTo>
                      <a:pt x="86" y="3"/>
                    </a:lnTo>
                    <a:lnTo>
                      <a:pt x="100" y="5"/>
                    </a:lnTo>
                  </a:path>
                </a:pathLst>
              </a:custGeom>
              <a:noFill/>
              <a:ln w="47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81" name="Freeform 72"/>
              <p:cNvSpPr>
                <a:spLocks/>
              </p:cNvSpPr>
              <p:nvPr/>
            </p:nvSpPr>
            <p:spPr bwMode="auto">
              <a:xfrm>
                <a:off x="4324351" y="2573338"/>
                <a:ext cx="604838" cy="817563"/>
              </a:xfrm>
              <a:custGeom>
                <a:avLst/>
                <a:gdLst>
                  <a:gd name="T0" fmla="*/ 262 w 381"/>
                  <a:gd name="T1" fmla="*/ 90 h 515"/>
                  <a:gd name="T2" fmla="*/ 257 w 381"/>
                  <a:gd name="T3" fmla="*/ 124 h 515"/>
                  <a:gd name="T4" fmla="*/ 322 w 381"/>
                  <a:gd name="T5" fmla="*/ 134 h 515"/>
                  <a:gd name="T6" fmla="*/ 332 w 381"/>
                  <a:gd name="T7" fmla="*/ 136 h 515"/>
                  <a:gd name="T8" fmla="*/ 342 w 381"/>
                  <a:gd name="T9" fmla="*/ 137 h 515"/>
                  <a:gd name="T10" fmla="*/ 377 w 381"/>
                  <a:gd name="T11" fmla="*/ 175 h 515"/>
                  <a:gd name="T12" fmla="*/ 376 w 381"/>
                  <a:gd name="T13" fmla="*/ 187 h 515"/>
                  <a:gd name="T14" fmla="*/ 371 w 381"/>
                  <a:gd name="T15" fmla="*/ 219 h 515"/>
                  <a:gd name="T16" fmla="*/ 364 w 381"/>
                  <a:gd name="T17" fmla="*/ 268 h 515"/>
                  <a:gd name="T18" fmla="*/ 357 w 381"/>
                  <a:gd name="T19" fmla="*/ 317 h 515"/>
                  <a:gd name="T20" fmla="*/ 354 w 381"/>
                  <a:gd name="T21" fmla="*/ 337 h 515"/>
                  <a:gd name="T22" fmla="*/ 349 w 381"/>
                  <a:gd name="T23" fmla="*/ 376 h 515"/>
                  <a:gd name="T24" fmla="*/ 345 w 381"/>
                  <a:gd name="T25" fmla="*/ 408 h 515"/>
                  <a:gd name="T26" fmla="*/ 342 w 381"/>
                  <a:gd name="T27" fmla="*/ 425 h 515"/>
                  <a:gd name="T28" fmla="*/ 340 w 381"/>
                  <a:gd name="T29" fmla="*/ 437 h 515"/>
                  <a:gd name="T30" fmla="*/ 338 w 381"/>
                  <a:gd name="T31" fmla="*/ 458 h 515"/>
                  <a:gd name="T32" fmla="*/ 337 w 381"/>
                  <a:gd name="T33" fmla="*/ 466 h 515"/>
                  <a:gd name="T34" fmla="*/ 335 w 381"/>
                  <a:gd name="T35" fmla="*/ 480 h 515"/>
                  <a:gd name="T36" fmla="*/ 332 w 381"/>
                  <a:gd name="T37" fmla="*/ 505 h 515"/>
                  <a:gd name="T38" fmla="*/ 332 w 381"/>
                  <a:gd name="T39" fmla="*/ 508 h 515"/>
                  <a:gd name="T40" fmla="*/ 322 w 381"/>
                  <a:gd name="T41" fmla="*/ 513 h 515"/>
                  <a:gd name="T42" fmla="*/ 315 w 381"/>
                  <a:gd name="T43" fmla="*/ 513 h 515"/>
                  <a:gd name="T44" fmla="*/ 308 w 381"/>
                  <a:gd name="T45" fmla="*/ 512 h 515"/>
                  <a:gd name="T46" fmla="*/ 245 w 381"/>
                  <a:gd name="T47" fmla="*/ 503 h 515"/>
                  <a:gd name="T48" fmla="*/ 188 w 381"/>
                  <a:gd name="T49" fmla="*/ 493 h 515"/>
                  <a:gd name="T50" fmla="*/ 172 w 381"/>
                  <a:gd name="T51" fmla="*/ 491 h 515"/>
                  <a:gd name="T52" fmla="*/ 100 w 381"/>
                  <a:gd name="T53" fmla="*/ 478 h 515"/>
                  <a:gd name="T54" fmla="*/ 98 w 381"/>
                  <a:gd name="T55" fmla="*/ 478 h 515"/>
                  <a:gd name="T56" fmla="*/ 74 w 381"/>
                  <a:gd name="T57" fmla="*/ 474 h 515"/>
                  <a:gd name="T58" fmla="*/ 5 w 381"/>
                  <a:gd name="T59" fmla="*/ 461 h 515"/>
                  <a:gd name="T60" fmla="*/ 0 w 381"/>
                  <a:gd name="T61" fmla="*/ 452 h 515"/>
                  <a:gd name="T62" fmla="*/ 5 w 381"/>
                  <a:gd name="T63" fmla="*/ 434 h 515"/>
                  <a:gd name="T64" fmla="*/ 5 w 381"/>
                  <a:gd name="T65" fmla="*/ 425 h 515"/>
                  <a:gd name="T66" fmla="*/ 8 w 381"/>
                  <a:gd name="T67" fmla="*/ 412 h 515"/>
                  <a:gd name="T68" fmla="*/ 12 w 381"/>
                  <a:gd name="T69" fmla="*/ 391 h 515"/>
                  <a:gd name="T70" fmla="*/ 12 w 381"/>
                  <a:gd name="T71" fmla="*/ 390 h 515"/>
                  <a:gd name="T72" fmla="*/ 20 w 381"/>
                  <a:gd name="T73" fmla="*/ 354 h 515"/>
                  <a:gd name="T74" fmla="*/ 27 w 381"/>
                  <a:gd name="T75" fmla="*/ 319 h 515"/>
                  <a:gd name="T76" fmla="*/ 29 w 381"/>
                  <a:gd name="T77" fmla="*/ 305 h 515"/>
                  <a:gd name="T78" fmla="*/ 54 w 381"/>
                  <a:gd name="T79" fmla="*/ 173 h 515"/>
                  <a:gd name="T80" fmla="*/ 62 w 381"/>
                  <a:gd name="T81" fmla="*/ 137 h 515"/>
                  <a:gd name="T82" fmla="*/ 66 w 381"/>
                  <a:gd name="T83" fmla="*/ 114 h 515"/>
                  <a:gd name="T84" fmla="*/ 86 w 381"/>
                  <a:gd name="T85" fmla="*/ 14 h 515"/>
                  <a:gd name="T86" fmla="*/ 98 w 381"/>
                  <a:gd name="T87" fmla="*/ 2 h 515"/>
                  <a:gd name="T88" fmla="*/ 125 w 381"/>
                  <a:gd name="T89" fmla="*/ 7 h 515"/>
                  <a:gd name="T90" fmla="*/ 152 w 381"/>
                  <a:gd name="T91" fmla="*/ 10 h 515"/>
                  <a:gd name="T92" fmla="*/ 157 w 381"/>
                  <a:gd name="T93" fmla="*/ 12 h 515"/>
                  <a:gd name="T94" fmla="*/ 162 w 381"/>
                  <a:gd name="T95" fmla="*/ 12 h 515"/>
                  <a:gd name="T96" fmla="*/ 169 w 381"/>
                  <a:gd name="T97" fmla="*/ 14 h 515"/>
                  <a:gd name="T98" fmla="*/ 186 w 381"/>
                  <a:gd name="T99" fmla="*/ 17 h 515"/>
                  <a:gd name="T100" fmla="*/ 198 w 381"/>
                  <a:gd name="T101" fmla="*/ 19 h 515"/>
                  <a:gd name="T102" fmla="*/ 218 w 381"/>
                  <a:gd name="T103" fmla="*/ 22 h 515"/>
                  <a:gd name="T104" fmla="*/ 244 w 381"/>
                  <a:gd name="T105" fmla="*/ 27 h 515"/>
                  <a:gd name="T106" fmla="*/ 249 w 381"/>
                  <a:gd name="T107" fmla="*/ 27 h 5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81" h="515">
                    <a:moveTo>
                      <a:pt x="271" y="31"/>
                    </a:moveTo>
                    <a:lnTo>
                      <a:pt x="266" y="70"/>
                    </a:lnTo>
                    <a:lnTo>
                      <a:pt x="262" y="90"/>
                    </a:lnTo>
                    <a:lnTo>
                      <a:pt x="262" y="90"/>
                    </a:lnTo>
                    <a:lnTo>
                      <a:pt x="261" y="100"/>
                    </a:lnTo>
                    <a:lnTo>
                      <a:pt x="257" y="124"/>
                    </a:lnTo>
                    <a:lnTo>
                      <a:pt x="291" y="131"/>
                    </a:lnTo>
                    <a:lnTo>
                      <a:pt x="318" y="134"/>
                    </a:lnTo>
                    <a:lnTo>
                      <a:pt x="322" y="134"/>
                    </a:lnTo>
                    <a:lnTo>
                      <a:pt x="322" y="134"/>
                    </a:lnTo>
                    <a:lnTo>
                      <a:pt x="330" y="136"/>
                    </a:lnTo>
                    <a:lnTo>
                      <a:pt x="332" y="136"/>
                    </a:lnTo>
                    <a:lnTo>
                      <a:pt x="340" y="137"/>
                    </a:lnTo>
                    <a:lnTo>
                      <a:pt x="340" y="137"/>
                    </a:lnTo>
                    <a:lnTo>
                      <a:pt x="342" y="137"/>
                    </a:lnTo>
                    <a:lnTo>
                      <a:pt x="371" y="141"/>
                    </a:lnTo>
                    <a:lnTo>
                      <a:pt x="381" y="142"/>
                    </a:lnTo>
                    <a:lnTo>
                      <a:pt x="377" y="175"/>
                    </a:lnTo>
                    <a:lnTo>
                      <a:pt x="377" y="175"/>
                    </a:lnTo>
                    <a:lnTo>
                      <a:pt x="376" y="187"/>
                    </a:lnTo>
                    <a:lnTo>
                      <a:pt x="376" y="187"/>
                    </a:lnTo>
                    <a:lnTo>
                      <a:pt x="371" y="215"/>
                    </a:lnTo>
                    <a:lnTo>
                      <a:pt x="371" y="219"/>
                    </a:lnTo>
                    <a:lnTo>
                      <a:pt x="371" y="219"/>
                    </a:lnTo>
                    <a:lnTo>
                      <a:pt x="369" y="231"/>
                    </a:lnTo>
                    <a:lnTo>
                      <a:pt x="369" y="231"/>
                    </a:lnTo>
                    <a:lnTo>
                      <a:pt x="364" y="268"/>
                    </a:lnTo>
                    <a:lnTo>
                      <a:pt x="362" y="283"/>
                    </a:lnTo>
                    <a:lnTo>
                      <a:pt x="361" y="295"/>
                    </a:lnTo>
                    <a:lnTo>
                      <a:pt x="357" y="317"/>
                    </a:lnTo>
                    <a:lnTo>
                      <a:pt x="354" y="334"/>
                    </a:lnTo>
                    <a:lnTo>
                      <a:pt x="354" y="334"/>
                    </a:lnTo>
                    <a:lnTo>
                      <a:pt x="354" y="337"/>
                    </a:lnTo>
                    <a:lnTo>
                      <a:pt x="354" y="337"/>
                    </a:lnTo>
                    <a:lnTo>
                      <a:pt x="350" y="356"/>
                    </a:lnTo>
                    <a:lnTo>
                      <a:pt x="349" y="376"/>
                    </a:lnTo>
                    <a:lnTo>
                      <a:pt x="345" y="397"/>
                    </a:lnTo>
                    <a:lnTo>
                      <a:pt x="345" y="408"/>
                    </a:lnTo>
                    <a:lnTo>
                      <a:pt x="345" y="408"/>
                    </a:lnTo>
                    <a:lnTo>
                      <a:pt x="344" y="422"/>
                    </a:lnTo>
                    <a:lnTo>
                      <a:pt x="344" y="422"/>
                    </a:lnTo>
                    <a:lnTo>
                      <a:pt x="342" y="425"/>
                    </a:lnTo>
                    <a:lnTo>
                      <a:pt x="342" y="434"/>
                    </a:lnTo>
                    <a:lnTo>
                      <a:pt x="340" y="437"/>
                    </a:lnTo>
                    <a:lnTo>
                      <a:pt x="340" y="437"/>
                    </a:lnTo>
                    <a:lnTo>
                      <a:pt x="340" y="449"/>
                    </a:lnTo>
                    <a:lnTo>
                      <a:pt x="338" y="449"/>
                    </a:lnTo>
                    <a:lnTo>
                      <a:pt x="338" y="458"/>
                    </a:lnTo>
                    <a:lnTo>
                      <a:pt x="338" y="458"/>
                    </a:lnTo>
                    <a:lnTo>
                      <a:pt x="338" y="459"/>
                    </a:lnTo>
                    <a:lnTo>
                      <a:pt x="337" y="466"/>
                    </a:lnTo>
                    <a:lnTo>
                      <a:pt x="337" y="466"/>
                    </a:lnTo>
                    <a:lnTo>
                      <a:pt x="337" y="469"/>
                    </a:lnTo>
                    <a:lnTo>
                      <a:pt x="335" y="480"/>
                    </a:lnTo>
                    <a:lnTo>
                      <a:pt x="332" y="505"/>
                    </a:lnTo>
                    <a:lnTo>
                      <a:pt x="332" y="505"/>
                    </a:lnTo>
                    <a:lnTo>
                      <a:pt x="332" y="505"/>
                    </a:lnTo>
                    <a:lnTo>
                      <a:pt x="332" y="507"/>
                    </a:lnTo>
                    <a:lnTo>
                      <a:pt x="332" y="507"/>
                    </a:lnTo>
                    <a:lnTo>
                      <a:pt x="332" y="508"/>
                    </a:lnTo>
                    <a:lnTo>
                      <a:pt x="332" y="508"/>
                    </a:lnTo>
                    <a:lnTo>
                      <a:pt x="330" y="515"/>
                    </a:lnTo>
                    <a:lnTo>
                      <a:pt x="322" y="513"/>
                    </a:lnTo>
                    <a:lnTo>
                      <a:pt x="318" y="513"/>
                    </a:lnTo>
                    <a:lnTo>
                      <a:pt x="316" y="513"/>
                    </a:lnTo>
                    <a:lnTo>
                      <a:pt x="315" y="513"/>
                    </a:lnTo>
                    <a:lnTo>
                      <a:pt x="315" y="513"/>
                    </a:lnTo>
                    <a:lnTo>
                      <a:pt x="315" y="513"/>
                    </a:lnTo>
                    <a:lnTo>
                      <a:pt x="308" y="512"/>
                    </a:lnTo>
                    <a:lnTo>
                      <a:pt x="308" y="512"/>
                    </a:lnTo>
                    <a:lnTo>
                      <a:pt x="267" y="507"/>
                    </a:lnTo>
                    <a:lnTo>
                      <a:pt x="245" y="503"/>
                    </a:lnTo>
                    <a:lnTo>
                      <a:pt x="233" y="500"/>
                    </a:lnTo>
                    <a:lnTo>
                      <a:pt x="217" y="498"/>
                    </a:lnTo>
                    <a:lnTo>
                      <a:pt x="188" y="493"/>
                    </a:lnTo>
                    <a:lnTo>
                      <a:pt x="174" y="491"/>
                    </a:lnTo>
                    <a:lnTo>
                      <a:pt x="174" y="491"/>
                    </a:lnTo>
                    <a:lnTo>
                      <a:pt x="172" y="491"/>
                    </a:lnTo>
                    <a:lnTo>
                      <a:pt x="110" y="481"/>
                    </a:lnTo>
                    <a:lnTo>
                      <a:pt x="110" y="480"/>
                    </a:lnTo>
                    <a:lnTo>
                      <a:pt x="100" y="478"/>
                    </a:lnTo>
                    <a:lnTo>
                      <a:pt x="98" y="478"/>
                    </a:lnTo>
                    <a:lnTo>
                      <a:pt x="98" y="478"/>
                    </a:lnTo>
                    <a:lnTo>
                      <a:pt x="98" y="478"/>
                    </a:lnTo>
                    <a:lnTo>
                      <a:pt x="98" y="478"/>
                    </a:lnTo>
                    <a:lnTo>
                      <a:pt x="95" y="478"/>
                    </a:lnTo>
                    <a:lnTo>
                      <a:pt x="74" y="474"/>
                    </a:lnTo>
                    <a:lnTo>
                      <a:pt x="71" y="473"/>
                    </a:lnTo>
                    <a:lnTo>
                      <a:pt x="5" y="461"/>
                    </a:lnTo>
                    <a:lnTo>
                      <a:pt x="5" y="461"/>
                    </a:lnTo>
                    <a:lnTo>
                      <a:pt x="0" y="461"/>
                    </a:lnTo>
                    <a:lnTo>
                      <a:pt x="0" y="452"/>
                    </a:lnTo>
                    <a:lnTo>
                      <a:pt x="0" y="452"/>
                    </a:lnTo>
                    <a:lnTo>
                      <a:pt x="5" y="434"/>
                    </a:lnTo>
                    <a:lnTo>
                      <a:pt x="5" y="434"/>
                    </a:lnTo>
                    <a:lnTo>
                      <a:pt x="5" y="434"/>
                    </a:lnTo>
                    <a:lnTo>
                      <a:pt x="5" y="434"/>
                    </a:lnTo>
                    <a:lnTo>
                      <a:pt x="5" y="425"/>
                    </a:lnTo>
                    <a:lnTo>
                      <a:pt x="5" y="425"/>
                    </a:lnTo>
                    <a:lnTo>
                      <a:pt x="8" y="415"/>
                    </a:lnTo>
                    <a:lnTo>
                      <a:pt x="8" y="414"/>
                    </a:lnTo>
                    <a:lnTo>
                      <a:pt x="8" y="412"/>
                    </a:lnTo>
                    <a:lnTo>
                      <a:pt x="8" y="412"/>
                    </a:lnTo>
                    <a:lnTo>
                      <a:pt x="10" y="405"/>
                    </a:lnTo>
                    <a:lnTo>
                      <a:pt x="12" y="391"/>
                    </a:lnTo>
                    <a:lnTo>
                      <a:pt x="12" y="391"/>
                    </a:lnTo>
                    <a:lnTo>
                      <a:pt x="12" y="391"/>
                    </a:lnTo>
                    <a:lnTo>
                      <a:pt x="12" y="390"/>
                    </a:lnTo>
                    <a:lnTo>
                      <a:pt x="13" y="386"/>
                    </a:lnTo>
                    <a:lnTo>
                      <a:pt x="17" y="368"/>
                    </a:lnTo>
                    <a:lnTo>
                      <a:pt x="20" y="354"/>
                    </a:lnTo>
                    <a:lnTo>
                      <a:pt x="23" y="331"/>
                    </a:lnTo>
                    <a:lnTo>
                      <a:pt x="23" y="331"/>
                    </a:lnTo>
                    <a:lnTo>
                      <a:pt x="27" y="319"/>
                    </a:lnTo>
                    <a:lnTo>
                      <a:pt x="27" y="317"/>
                    </a:lnTo>
                    <a:lnTo>
                      <a:pt x="27" y="315"/>
                    </a:lnTo>
                    <a:lnTo>
                      <a:pt x="29" y="305"/>
                    </a:lnTo>
                    <a:lnTo>
                      <a:pt x="44" y="225"/>
                    </a:lnTo>
                    <a:lnTo>
                      <a:pt x="51" y="193"/>
                    </a:lnTo>
                    <a:lnTo>
                      <a:pt x="54" y="173"/>
                    </a:lnTo>
                    <a:lnTo>
                      <a:pt x="61" y="137"/>
                    </a:lnTo>
                    <a:lnTo>
                      <a:pt x="61" y="137"/>
                    </a:lnTo>
                    <a:lnTo>
                      <a:pt x="62" y="137"/>
                    </a:lnTo>
                    <a:lnTo>
                      <a:pt x="66" y="117"/>
                    </a:lnTo>
                    <a:lnTo>
                      <a:pt x="66" y="114"/>
                    </a:lnTo>
                    <a:lnTo>
                      <a:pt x="66" y="114"/>
                    </a:lnTo>
                    <a:lnTo>
                      <a:pt x="71" y="92"/>
                    </a:lnTo>
                    <a:lnTo>
                      <a:pt x="84" y="22"/>
                    </a:lnTo>
                    <a:lnTo>
                      <a:pt x="86" y="14"/>
                    </a:lnTo>
                    <a:lnTo>
                      <a:pt x="86" y="14"/>
                    </a:lnTo>
                    <a:lnTo>
                      <a:pt x="88" y="0"/>
                    </a:lnTo>
                    <a:lnTo>
                      <a:pt x="98" y="2"/>
                    </a:lnTo>
                    <a:lnTo>
                      <a:pt x="103" y="4"/>
                    </a:lnTo>
                    <a:lnTo>
                      <a:pt x="105" y="4"/>
                    </a:lnTo>
                    <a:lnTo>
                      <a:pt x="125" y="7"/>
                    </a:lnTo>
                    <a:lnTo>
                      <a:pt x="127" y="7"/>
                    </a:lnTo>
                    <a:lnTo>
                      <a:pt x="128" y="7"/>
                    </a:lnTo>
                    <a:lnTo>
                      <a:pt x="152" y="10"/>
                    </a:lnTo>
                    <a:lnTo>
                      <a:pt x="152" y="10"/>
                    </a:lnTo>
                    <a:lnTo>
                      <a:pt x="154" y="12"/>
                    </a:lnTo>
                    <a:lnTo>
                      <a:pt x="157" y="12"/>
                    </a:lnTo>
                    <a:lnTo>
                      <a:pt x="159" y="12"/>
                    </a:lnTo>
                    <a:lnTo>
                      <a:pt x="159" y="12"/>
                    </a:lnTo>
                    <a:lnTo>
                      <a:pt x="162" y="12"/>
                    </a:lnTo>
                    <a:lnTo>
                      <a:pt x="162" y="12"/>
                    </a:lnTo>
                    <a:lnTo>
                      <a:pt x="166" y="14"/>
                    </a:lnTo>
                    <a:lnTo>
                      <a:pt x="169" y="14"/>
                    </a:lnTo>
                    <a:lnTo>
                      <a:pt x="174" y="15"/>
                    </a:lnTo>
                    <a:lnTo>
                      <a:pt x="186" y="17"/>
                    </a:lnTo>
                    <a:lnTo>
                      <a:pt x="186" y="17"/>
                    </a:lnTo>
                    <a:lnTo>
                      <a:pt x="189" y="17"/>
                    </a:lnTo>
                    <a:lnTo>
                      <a:pt x="196" y="19"/>
                    </a:lnTo>
                    <a:lnTo>
                      <a:pt x="198" y="19"/>
                    </a:lnTo>
                    <a:lnTo>
                      <a:pt x="203" y="20"/>
                    </a:lnTo>
                    <a:lnTo>
                      <a:pt x="206" y="20"/>
                    </a:lnTo>
                    <a:lnTo>
                      <a:pt x="218" y="22"/>
                    </a:lnTo>
                    <a:lnTo>
                      <a:pt x="218" y="22"/>
                    </a:lnTo>
                    <a:lnTo>
                      <a:pt x="220" y="24"/>
                    </a:lnTo>
                    <a:lnTo>
                      <a:pt x="244" y="27"/>
                    </a:lnTo>
                    <a:lnTo>
                      <a:pt x="249" y="27"/>
                    </a:lnTo>
                    <a:lnTo>
                      <a:pt x="249" y="27"/>
                    </a:lnTo>
                    <a:lnTo>
                      <a:pt x="249" y="27"/>
                    </a:lnTo>
                    <a:lnTo>
                      <a:pt x="271" y="31"/>
                    </a:lnTo>
                    <a:close/>
                  </a:path>
                </a:pathLst>
              </a:custGeom>
              <a:solidFill>
                <a:srgbClr val="A1C7FF"/>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82" name="Freeform 73"/>
              <p:cNvSpPr>
                <a:spLocks/>
              </p:cNvSpPr>
              <p:nvPr/>
            </p:nvSpPr>
            <p:spPr bwMode="auto">
              <a:xfrm>
                <a:off x="8335963" y="1992313"/>
                <a:ext cx="180975" cy="371475"/>
              </a:xfrm>
              <a:custGeom>
                <a:avLst/>
                <a:gdLst>
                  <a:gd name="T0" fmla="*/ 58 w 114"/>
                  <a:gd name="T1" fmla="*/ 16 h 234"/>
                  <a:gd name="T2" fmla="*/ 90 w 114"/>
                  <a:gd name="T3" fmla="*/ 5 h 234"/>
                  <a:gd name="T4" fmla="*/ 109 w 114"/>
                  <a:gd name="T5" fmla="*/ 2 h 234"/>
                  <a:gd name="T6" fmla="*/ 105 w 114"/>
                  <a:gd name="T7" fmla="*/ 4 h 234"/>
                  <a:gd name="T8" fmla="*/ 105 w 114"/>
                  <a:gd name="T9" fmla="*/ 5 h 234"/>
                  <a:gd name="T10" fmla="*/ 109 w 114"/>
                  <a:gd name="T11" fmla="*/ 12 h 234"/>
                  <a:gd name="T12" fmla="*/ 105 w 114"/>
                  <a:gd name="T13" fmla="*/ 27 h 234"/>
                  <a:gd name="T14" fmla="*/ 112 w 114"/>
                  <a:gd name="T15" fmla="*/ 38 h 234"/>
                  <a:gd name="T16" fmla="*/ 114 w 114"/>
                  <a:gd name="T17" fmla="*/ 51 h 234"/>
                  <a:gd name="T18" fmla="*/ 107 w 114"/>
                  <a:gd name="T19" fmla="*/ 61 h 234"/>
                  <a:gd name="T20" fmla="*/ 105 w 114"/>
                  <a:gd name="T21" fmla="*/ 61 h 234"/>
                  <a:gd name="T22" fmla="*/ 103 w 114"/>
                  <a:gd name="T23" fmla="*/ 65 h 234"/>
                  <a:gd name="T24" fmla="*/ 93 w 114"/>
                  <a:gd name="T25" fmla="*/ 71 h 234"/>
                  <a:gd name="T26" fmla="*/ 92 w 114"/>
                  <a:gd name="T27" fmla="*/ 78 h 234"/>
                  <a:gd name="T28" fmla="*/ 95 w 114"/>
                  <a:gd name="T29" fmla="*/ 88 h 234"/>
                  <a:gd name="T30" fmla="*/ 95 w 114"/>
                  <a:gd name="T31" fmla="*/ 92 h 234"/>
                  <a:gd name="T32" fmla="*/ 95 w 114"/>
                  <a:gd name="T33" fmla="*/ 105 h 234"/>
                  <a:gd name="T34" fmla="*/ 97 w 114"/>
                  <a:gd name="T35" fmla="*/ 107 h 234"/>
                  <a:gd name="T36" fmla="*/ 95 w 114"/>
                  <a:gd name="T37" fmla="*/ 119 h 234"/>
                  <a:gd name="T38" fmla="*/ 95 w 114"/>
                  <a:gd name="T39" fmla="*/ 126 h 234"/>
                  <a:gd name="T40" fmla="*/ 92 w 114"/>
                  <a:gd name="T41" fmla="*/ 129 h 234"/>
                  <a:gd name="T42" fmla="*/ 90 w 114"/>
                  <a:gd name="T43" fmla="*/ 141 h 234"/>
                  <a:gd name="T44" fmla="*/ 90 w 114"/>
                  <a:gd name="T45" fmla="*/ 151 h 234"/>
                  <a:gd name="T46" fmla="*/ 92 w 114"/>
                  <a:gd name="T47" fmla="*/ 160 h 234"/>
                  <a:gd name="T48" fmla="*/ 93 w 114"/>
                  <a:gd name="T49" fmla="*/ 166 h 234"/>
                  <a:gd name="T50" fmla="*/ 93 w 114"/>
                  <a:gd name="T51" fmla="*/ 178 h 234"/>
                  <a:gd name="T52" fmla="*/ 95 w 114"/>
                  <a:gd name="T53" fmla="*/ 187 h 234"/>
                  <a:gd name="T54" fmla="*/ 98 w 114"/>
                  <a:gd name="T55" fmla="*/ 198 h 234"/>
                  <a:gd name="T56" fmla="*/ 95 w 114"/>
                  <a:gd name="T57" fmla="*/ 214 h 234"/>
                  <a:gd name="T58" fmla="*/ 100 w 114"/>
                  <a:gd name="T59" fmla="*/ 220 h 234"/>
                  <a:gd name="T60" fmla="*/ 103 w 114"/>
                  <a:gd name="T61" fmla="*/ 224 h 234"/>
                  <a:gd name="T62" fmla="*/ 76 w 114"/>
                  <a:gd name="T63" fmla="*/ 231 h 234"/>
                  <a:gd name="T64" fmla="*/ 70 w 114"/>
                  <a:gd name="T65" fmla="*/ 232 h 234"/>
                  <a:gd name="T66" fmla="*/ 54 w 114"/>
                  <a:gd name="T67" fmla="*/ 234 h 234"/>
                  <a:gd name="T68" fmla="*/ 53 w 114"/>
                  <a:gd name="T69" fmla="*/ 227 h 234"/>
                  <a:gd name="T70" fmla="*/ 51 w 114"/>
                  <a:gd name="T71" fmla="*/ 217 h 234"/>
                  <a:gd name="T72" fmla="*/ 44 w 114"/>
                  <a:gd name="T73" fmla="*/ 183 h 234"/>
                  <a:gd name="T74" fmla="*/ 42 w 114"/>
                  <a:gd name="T75" fmla="*/ 178 h 234"/>
                  <a:gd name="T76" fmla="*/ 39 w 114"/>
                  <a:gd name="T77" fmla="*/ 163 h 234"/>
                  <a:gd name="T78" fmla="*/ 34 w 114"/>
                  <a:gd name="T79" fmla="*/ 154 h 234"/>
                  <a:gd name="T80" fmla="*/ 29 w 114"/>
                  <a:gd name="T81" fmla="*/ 161 h 234"/>
                  <a:gd name="T82" fmla="*/ 25 w 114"/>
                  <a:gd name="T83" fmla="*/ 154 h 234"/>
                  <a:gd name="T84" fmla="*/ 27 w 114"/>
                  <a:gd name="T85" fmla="*/ 146 h 234"/>
                  <a:gd name="T86" fmla="*/ 27 w 114"/>
                  <a:gd name="T87" fmla="*/ 141 h 234"/>
                  <a:gd name="T88" fmla="*/ 24 w 114"/>
                  <a:gd name="T89" fmla="*/ 137 h 234"/>
                  <a:gd name="T90" fmla="*/ 20 w 114"/>
                  <a:gd name="T91" fmla="*/ 127 h 234"/>
                  <a:gd name="T92" fmla="*/ 17 w 114"/>
                  <a:gd name="T93" fmla="*/ 119 h 234"/>
                  <a:gd name="T94" fmla="*/ 15 w 114"/>
                  <a:gd name="T95" fmla="*/ 109 h 234"/>
                  <a:gd name="T96" fmla="*/ 19 w 114"/>
                  <a:gd name="T97" fmla="*/ 99 h 234"/>
                  <a:gd name="T98" fmla="*/ 17 w 114"/>
                  <a:gd name="T99" fmla="*/ 82 h 234"/>
                  <a:gd name="T100" fmla="*/ 14 w 114"/>
                  <a:gd name="T101" fmla="*/ 75 h 234"/>
                  <a:gd name="T102" fmla="*/ 10 w 114"/>
                  <a:gd name="T103" fmla="*/ 70 h 234"/>
                  <a:gd name="T104" fmla="*/ 7 w 114"/>
                  <a:gd name="T105" fmla="*/ 65 h 234"/>
                  <a:gd name="T106" fmla="*/ 3 w 114"/>
                  <a:gd name="T107" fmla="*/ 46 h 234"/>
                  <a:gd name="T108" fmla="*/ 0 w 114"/>
                  <a:gd name="T109" fmla="*/ 29 h 234"/>
                  <a:gd name="T110" fmla="*/ 19 w 114"/>
                  <a:gd name="T111" fmla="*/ 24 h 234"/>
                  <a:gd name="T112" fmla="*/ 39 w 114"/>
                  <a:gd name="T113" fmla="*/ 1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14" h="234">
                    <a:moveTo>
                      <a:pt x="39" y="19"/>
                    </a:moveTo>
                    <a:lnTo>
                      <a:pt x="46" y="17"/>
                    </a:lnTo>
                    <a:lnTo>
                      <a:pt x="58" y="16"/>
                    </a:lnTo>
                    <a:lnTo>
                      <a:pt x="71" y="10"/>
                    </a:lnTo>
                    <a:lnTo>
                      <a:pt x="83" y="7"/>
                    </a:lnTo>
                    <a:lnTo>
                      <a:pt x="90" y="5"/>
                    </a:lnTo>
                    <a:lnTo>
                      <a:pt x="105" y="2"/>
                    </a:lnTo>
                    <a:lnTo>
                      <a:pt x="109" y="0"/>
                    </a:lnTo>
                    <a:lnTo>
                      <a:pt x="109" y="2"/>
                    </a:lnTo>
                    <a:lnTo>
                      <a:pt x="107" y="2"/>
                    </a:lnTo>
                    <a:lnTo>
                      <a:pt x="105" y="2"/>
                    </a:lnTo>
                    <a:lnTo>
                      <a:pt x="105" y="4"/>
                    </a:lnTo>
                    <a:lnTo>
                      <a:pt x="105" y="4"/>
                    </a:lnTo>
                    <a:lnTo>
                      <a:pt x="105" y="4"/>
                    </a:lnTo>
                    <a:lnTo>
                      <a:pt x="105" y="5"/>
                    </a:lnTo>
                    <a:lnTo>
                      <a:pt x="107" y="7"/>
                    </a:lnTo>
                    <a:lnTo>
                      <a:pt x="109" y="10"/>
                    </a:lnTo>
                    <a:lnTo>
                      <a:pt x="109" y="12"/>
                    </a:lnTo>
                    <a:lnTo>
                      <a:pt x="107" y="21"/>
                    </a:lnTo>
                    <a:lnTo>
                      <a:pt x="105" y="27"/>
                    </a:lnTo>
                    <a:lnTo>
                      <a:pt x="105" y="27"/>
                    </a:lnTo>
                    <a:lnTo>
                      <a:pt x="105" y="29"/>
                    </a:lnTo>
                    <a:lnTo>
                      <a:pt x="109" y="32"/>
                    </a:lnTo>
                    <a:lnTo>
                      <a:pt x="112" y="38"/>
                    </a:lnTo>
                    <a:lnTo>
                      <a:pt x="114" y="41"/>
                    </a:lnTo>
                    <a:lnTo>
                      <a:pt x="114" y="49"/>
                    </a:lnTo>
                    <a:lnTo>
                      <a:pt x="114" y="51"/>
                    </a:lnTo>
                    <a:lnTo>
                      <a:pt x="110" y="58"/>
                    </a:lnTo>
                    <a:lnTo>
                      <a:pt x="109" y="60"/>
                    </a:lnTo>
                    <a:lnTo>
                      <a:pt x="107" y="61"/>
                    </a:lnTo>
                    <a:lnTo>
                      <a:pt x="105" y="61"/>
                    </a:lnTo>
                    <a:lnTo>
                      <a:pt x="105" y="61"/>
                    </a:lnTo>
                    <a:lnTo>
                      <a:pt x="105" y="61"/>
                    </a:lnTo>
                    <a:lnTo>
                      <a:pt x="103" y="61"/>
                    </a:lnTo>
                    <a:lnTo>
                      <a:pt x="103" y="63"/>
                    </a:lnTo>
                    <a:lnTo>
                      <a:pt x="103" y="65"/>
                    </a:lnTo>
                    <a:lnTo>
                      <a:pt x="102" y="66"/>
                    </a:lnTo>
                    <a:lnTo>
                      <a:pt x="93" y="71"/>
                    </a:lnTo>
                    <a:lnTo>
                      <a:pt x="93" y="71"/>
                    </a:lnTo>
                    <a:lnTo>
                      <a:pt x="92" y="76"/>
                    </a:lnTo>
                    <a:lnTo>
                      <a:pt x="92" y="76"/>
                    </a:lnTo>
                    <a:lnTo>
                      <a:pt x="92" y="78"/>
                    </a:lnTo>
                    <a:lnTo>
                      <a:pt x="93" y="85"/>
                    </a:lnTo>
                    <a:lnTo>
                      <a:pt x="95" y="87"/>
                    </a:lnTo>
                    <a:lnTo>
                      <a:pt x="95" y="88"/>
                    </a:lnTo>
                    <a:lnTo>
                      <a:pt x="95" y="88"/>
                    </a:lnTo>
                    <a:lnTo>
                      <a:pt x="95" y="88"/>
                    </a:lnTo>
                    <a:lnTo>
                      <a:pt x="95" y="92"/>
                    </a:lnTo>
                    <a:lnTo>
                      <a:pt x="95" y="100"/>
                    </a:lnTo>
                    <a:lnTo>
                      <a:pt x="95" y="104"/>
                    </a:lnTo>
                    <a:lnTo>
                      <a:pt x="95" y="105"/>
                    </a:lnTo>
                    <a:lnTo>
                      <a:pt x="95" y="105"/>
                    </a:lnTo>
                    <a:lnTo>
                      <a:pt x="97" y="107"/>
                    </a:lnTo>
                    <a:lnTo>
                      <a:pt x="97" y="107"/>
                    </a:lnTo>
                    <a:lnTo>
                      <a:pt x="97" y="110"/>
                    </a:lnTo>
                    <a:lnTo>
                      <a:pt x="95" y="114"/>
                    </a:lnTo>
                    <a:lnTo>
                      <a:pt x="95" y="119"/>
                    </a:lnTo>
                    <a:lnTo>
                      <a:pt x="95" y="122"/>
                    </a:lnTo>
                    <a:lnTo>
                      <a:pt x="95" y="126"/>
                    </a:lnTo>
                    <a:lnTo>
                      <a:pt x="95" y="126"/>
                    </a:lnTo>
                    <a:lnTo>
                      <a:pt x="93" y="127"/>
                    </a:lnTo>
                    <a:lnTo>
                      <a:pt x="92" y="129"/>
                    </a:lnTo>
                    <a:lnTo>
                      <a:pt x="92" y="129"/>
                    </a:lnTo>
                    <a:lnTo>
                      <a:pt x="90" y="132"/>
                    </a:lnTo>
                    <a:lnTo>
                      <a:pt x="90" y="139"/>
                    </a:lnTo>
                    <a:lnTo>
                      <a:pt x="90" y="141"/>
                    </a:lnTo>
                    <a:lnTo>
                      <a:pt x="92" y="141"/>
                    </a:lnTo>
                    <a:lnTo>
                      <a:pt x="92" y="143"/>
                    </a:lnTo>
                    <a:lnTo>
                      <a:pt x="90" y="151"/>
                    </a:lnTo>
                    <a:lnTo>
                      <a:pt x="90" y="153"/>
                    </a:lnTo>
                    <a:lnTo>
                      <a:pt x="92" y="156"/>
                    </a:lnTo>
                    <a:lnTo>
                      <a:pt x="92" y="160"/>
                    </a:lnTo>
                    <a:lnTo>
                      <a:pt x="92" y="160"/>
                    </a:lnTo>
                    <a:lnTo>
                      <a:pt x="92" y="163"/>
                    </a:lnTo>
                    <a:lnTo>
                      <a:pt x="93" y="166"/>
                    </a:lnTo>
                    <a:lnTo>
                      <a:pt x="93" y="168"/>
                    </a:lnTo>
                    <a:lnTo>
                      <a:pt x="93" y="170"/>
                    </a:lnTo>
                    <a:lnTo>
                      <a:pt x="93" y="178"/>
                    </a:lnTo>
                    <a:lnTo>
                      <a:pt x="93" y="180"/>
                    </a:lnTo>
                    <a:lnTo>
                      <a:pt x="95" y="185"/>
                    </a:lnTo>
                    <a:lnTo>
                      <a:pt x="95" y="187"/>
                    </a:lnTo>
                    <a:lnTo>
                      <a:pt x="97" y="188"/>
                    </a:lnTo>
                    <a:lnTo>
                      <a:pt x="97" y="188"/>
                    </a:lnTo>
                    <a:lnTo>
                      <a:pt x="98" y="198"/>
                    </a:lnTo>
                    <a:lnTo>
                      <a:pt x="95" y="214"/>
                    </a:lnTo>
                    <a:lnTo>
                      <a:pt x="95" y="214"/>
                    </a:lnTo>
                    <a:lnTo>
                      <a:pt x="95" y="214"/>
                    </a:lnTo>
                    <a:lnTo>
                      <a:pt x="95" y="214"/>
                    </a:lnTo>
                    <a:lnTo>
                      <a:pt x="97" y="219"/>
                    </a:lnTo>
                    <a:lnTo>
                      <a:pt x="100" y="220"/>
                    </a:lnTo>
                    <a:lnTo>
                      <a:pt x="102" y="220"/>
                    </a:lnTo>
                    <a:lnTo>
                      <a:pt x="102" y="222"/>
                    </a:lnTo>
                    <a:lnTo>
                      <a:pt x="103" y="224"/>
                    </a:lnTo>
                    <a:lnTo>
                      <a:pt x="103" y="224"/>
                    </a:lnTo>
                    <a:lnTo>
                      <a:pt x="80" y="229"/>
                    </a:lnTo>
                    <a:lnTo>
                      <a:pt x="76" y="231"/>
                    </a:lnTo>
                    <a:lnTo>
                      <a:pt x="76" y="231"/>
                    </a:lnTo>
                    <a:lnTo>
                      <a:pt x="71" y="232"/>
                    </a:lnTo>
                    <a:lnTo>
                      <a:pt x="70" y="232"/>
                    </a:lnTo>
                    <a:lnTo>
                      <a:pt x="63" y="232"/>
                    </a:lnTo>
                    <a:lnTo>
                      <a:pt x="56" y="234"/>
                    </a:lnTo>
                    <a:lnTo>
                      <a:pt x="54" y="234"/>
                    </a:lnTo>
                    <a:lnTo>
                      <a:pt x="53" y="231"/>
                    </a:lnTo>
                    <a:lnTo>
                      <a:pt x="53" y="227"/>
                    </a:lnTo>
                    <a:lnTo>
                      <a:pt x="53" y="227"/>
                    </a:lnTo>
                    <a:lnTo>
                      <a:pt x="51" y="217"/>
                    </a:lnTo>
                    <a:lnTo>
                      <a:pt x="51" y="217"/>
                    </a:lnTo>
                    <a:lnTo>
                      <a:pt x="51" y="217"/>
                    </a:lnTo>
                    <a:lnTo>
                      <a:pt x="49" y="209"/>
                    </a:lnTo>
                    <a:lnTo>
                      <a:pt x="46" y="192"/>
                    </a:lnTo>
                    <a:lnTo>
                      <a:pt x="44" y="183"/>
                    </a:lnTo>
                    <a:lnTo>
                      <a:pt x="42" y="178"/>
                    </a:lnTo>
                    <a:lnTo>
                      <a:pt x="42" y="178"/>
                    </a:lnTo>
                    <a:lnTo>
                      <a:pt x="42" y="178"/>
                    </a:lnTo>
                    <a:lnTo>
                      <a:pt x="42" y="178"/>
                    </a:lnTo>
                    <a:lnTo>
                      <a:pt x="39" y="165"/>
                    </a:lnTo>
                    <a:lnTo>
                      <a:pt x="39" y="163"/>
                    </a:lnTo>
                    <a:lnTo>
                      <a:pt x="39" y="161"/>
                    </a:lnTo>
                    <a:lnTo>
                      <a:pt x="34" y="154"/>
                    </a:lnTo>
                    <a:lnTo>
                      <a:pt x="34" y="154"/>
                    </a:lnTo>
                    <a:lnTo>
                      <a:pt x="31" y="156"/>
                    </a:lnTo>
                    <a:lnTo>
                      <a:pt x="29" y="156"/>
                    </a:lnTo>
                    <a:lnTo>
                      <a:pt x="29" y="161"/>
                    </a:lnTo>
                    <a:lnTo>
                      <a:pt x="27" y="160"/>
                    </a:lnTo>
                    <a:lnTo>
                      <a:pt x="27" y="160"/>
                    </a:lnTo>
                    <a:lnTo>
                      <a:pt x="25" y="154"/>
                    </a:lnTo>
                    <a:lnTo>
                      <a:pt x="27" y="151"/>
                    </a:lnTo>
                    <a:lnTo>
                      <a:pt x="27" y="151"/>
                    </a:lnTo>
                    <a:lnTo>
                      <a:pt x="27" y="146"/>
                    </a:lnTo>
                    <a:lnTo>
                      <a:pt x="27" y="144"/>
                    </a:lnTo>
                    <a:lnTo>
                      <a:pt x="27" y="143"/>
                    </a:lnTo>
                    <a:lnTo>
                      <a:pt x="27" y="141"/>
                    </a:lnTo>
                    <a:lnTo>
                      <a:pt x="25" y="139"/>
                    </a:lnTo>
                    <a:lnTo>
                      <a:pt x="25" y="139"/>
                    </a:lnTo>
                    <a:lnTo>
                      <a:pt x="24" y="137"/>
                    </a:lnTo>
                    <a:lnTo>
                      <a:pt x="22" y="131"/>
                    </a:lnTo>
                    <a:lnTo>
                      <a:pt x="20" y="129"/>
                    </a:lnTo>
                    <a:lnTo>
                      <a:pt x="20" y="127"/>
                    </a:lnTo>
                    <a:lnTo>
                      <a:pt x="19" y="121"/>
                    </a:lnTo>
                    <a:lnTo>
                      <a:pt x="19" y="119"/>
                    </a:lnTo>
                    <a:lnTo>
                      <a:pt x="17" y="119"/>
                    </a:lnTo>
                    <a:lnTo>
                      <a:pt x="17" y="119"/>
                    </a:lnTo>
                    <a:lnTo>
                      <a:pt x="17" y="115"/>
                    </a:lnTo>
                    <a:lnTo>
                      <a:pt x="15" y="109"/>
                    </a:lnTo>
                    <a:lnTo>
                      <a:pt x="15" y="104"/>
                    </a:lnTo>
                    <a:lnTo>
                      <a:pt x="17" y="100"/>
                    </a:lnTo>
                    <a:lnTo>
                      <a:pt x="19" y="99"/>
                    </a:lnTo>
                    <a:lnTo>
                      <a:pt x="19" y="97"/>
                    </a:lnTo>
                    <a:lnTo>
                      <a:pt x="15" y="85"/>
                    </a:lnTo>
                    <a:lnTo>
                      <a:pt x="17" y="82"/>
                    </a:lnTo>
                    <a:lnTo>
                      <a:pt x="15" y="80"/>
                    </a:lnTo>
                    <a:lnTo>
                      <a:pt x="15" y="76"/>
                    </a:lnTo>
                    <a:lnTo>
                      <a:pt x="14" y="75"/>
                    </a:lnTo>
                    <a:lnTo>
                      <a:pt x="10" y="71"/>
                    </a:lnTo>
                    <a:lnTo>
                      <a:pt x="10" y="71"/>
                    </a:lnTo>
                    <a:lnTo>
                      <a:pt x="10" y="70"/>
                    </a:lnTo>
                    <a:lnTo>
                      <a:pt x="9" y="70"/>
                    </a:lnTo>
                    <a:lnTo>
                      <a:pt x="9" y="68"/>
                    </a:lnTo>
                    <a:lnTo>
                      <a:pt x="7" y="65"/>
                    </a:lnTo>
                    <a:lnTo>
                      <a:pt x="7" y="56"/>
                    </a:lnTo>
                    <a:lnTo>
                      <a:pt x="5" y="49"/>
                    </a:lnTo>
                    <a:lnTo>
                      <a:pt x="3" y="46"/>
                    </a:lnTo>
                    <a:lnTo>
                      <a:pt x="2" y="38"/>
                    </a:lnTo>
                    <a:lnTo>
                      <a:pt x="0" y="31"/>
                    </a:lnTo>
                    <a:lnTo>
                      <a:pt x="0" y="29"/>
                    </a:lnTo>
                    <a:lnTo>
                      <a:pt x="9" y="26"/>
                    </a:lnTo>
                    <a:lnTo>
                      <a:pt x="15" y="24"/>
                    </a:lnTo>
                    <a:lnTo>
                      <a:pt x="19" y="24"/>
                    </a:lnTo>
                    <a:lnTo>
                      <a:pt x="19" y="24"/>
                    </a:lnTo>
                    <a:lnTo>
                      <a:pt x="29" y="21"/>
                    </a:lnTo>
                    <a:lnTo>
                      <a:pt x="39" y="19"/>
                    </a:lnTo>
                    <a:close/>
                  </a:path>
                </a:pathLst>
              </a:custGeom>
              <a:solidFill>
                <a:srgbClr val="BFFF8C"/>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83" name="Freeform 74"/>
              <p:cNvSpPr>
                <a:spLocks noEditPoints="1"/>
              </p:cNvSpPr>
              <p:nvPr/>
            </p:nvSpPr>
            <p:spPr bwMode="auto">
              <a:xfrm>
                <a:off x="7548563" y="2949575"/>
                <a:ext cx="841375" cy="511175"/>
              </a:xfrm>
              <a:custGeom>
                <a:avLst/>
                <a:gdLst>
                  <a:gd name="T0" fmla="*/ 481 w 530"/>
                  <a:gd name="T1" fmla="*/ 112 h 322"/>
                  <a:gd name="T2" fmla="*/ 518 w 530"/>
                  <a:gd name="T3" fmla="*/ 112 h 322"/>
                  <a:gd name="T4" fmla="*/ 516 w 530"/>
                  <a:gd name="T5" fmla="*/ 139 h 322"/>
                  <a:gd name="T6" fmla="*/ 508 w 530"/>
                  <a:gd name="T7" fmla="*/ 166 h 322"/>
                  <a:gd name="T8" fmla="*/ 501 w 530"/>
                  <a:gd name="T9" fmla="*/ 187 h 322"/>
                  <a:gd name="T10" fmla="*/ 494 w 530"/>
                  <a:gd name="T11" fmla="*/ 160 h 322"/>
                  <a:gd name="T12" fmla="*/ 496 w 530"/>
                  <a:gd name="T13" fmla="*/ 134 h 322"/>
                  <a:gd name="T14" fmla="*/ 503 w 530"/>
                  <a:gd name="T15" fmla="*/ 119 h 322"/>
                  <a:gd name="T16" fmla="*/ 505 w 530"/>
                  <a:gd name="T17" fmla="*/ 105 h 322"/>
                  <a:gd name="T18" fmla="*/ 328 w 530"/>
                  <a:gd name="T19" fmla="*/ 16 h 322"/>
                  <a:gd name="T20" fmla="*/ 359 w 530"/>
                  <a:gd name="T21" fmla="*/ 9 h 322"/>
                  <a:gd name="T22" fmla="*/ 372 w 530"/>
                  <a:gd name="T23" fmla="*/ 26 h 322"/>
                  <a:gd name="T24" fmla="*/ 393 w 530"/>
                  <a:gd name="T25" fmla="*/ 36 h 322"/>
                  <a:gd name="T26" fmla="*/ 398 w 530"/>
                  <a:gd name="T27" fmla="*/ 56 h 322"/>
                  <a:gd name="T28" fmla="*/ 389 w 530"/>
                  <a:gd name="T29" fmla="*/ 70 h 322"/>
                  <a:gd name="T30" fmla="*/ 391 w 530"/>
                  <a:gd name="T31" fmla="*/ 90 h 322"/>
                  <a:gd name="T32" fmla="*/ 408 w 530"/>
                  <a:gd name="T33" fmla="*/ 83 h 322"/>
                  <a:gd name="T34" fmla="*/ 422 w 530"/>
                  <a:gd name="T35" fmla="*/ 102 h 322"/>
                  <a:gd name="T36" fmla="*/ 440 w 530"/>
                  <a:gd name="T37" fmla="*/ 104 h 322"/>
                  <a:gd name="T38" fmla="*/ 457 w 530"/>
                  <a:gd name="T39" fmla="*/ 114 h 322"/>
                  <a:gd name="T40" fmla="*/ 466 w 530"/>
                  <a:gd name="T41" fmla="*/ 129 h 322"/>
                  <a:gd name="T42" fmla="*/ 466 w 530"/>
                  <a:gd name="T43" fmla="*/ 146 h 322"/>
                  <a:gd name="T44" fmla="*/ 452 w 530"/>
                  <a:gd name="T45" fmla="*/ 139 h 322"/>
                  <a:gd name="T46" fmla="*/ 435 w 530"/>
                  <a:gd name="T47" fmla="*/ 127 h 322"/>
                  <a:gd name="T48" fmla="*/ 447 w 530"/>
                  <a:gd name="T49" fmla="*/ 138 h 322"/>
                  <a:gd name="T50" fmla="*/ 467 w 530"/>
                  <a:gd name="T51" fmla="*/ 149 h 322"/>
                  <a:gd name="T52" fmla="*/ 476 w 530"/>
                  <a:gd name="T53" fmla="*/ 161 h 322"/>
                  <a:gd name="T54" fmla="*/ 471 w 530"/>
                  <a:gd name="T55" fmla="*/ 168 h 322"/>
                  <a:gd name="T56" fmla="*/ 471 w 530"/>
                  <a:gd name="T57" fmla="*/ 178 h 322"/>
                  <a:gd name="T58" fmla="*/ 472 w 530"/>
                  <a:gd name="T59" fmla="*/ 187 h 322"/>
                  <a:gd name="T60" fmla="*/ 481 w 530"/>
                  <a:gd name="T61" fmla="*/ 200 h 322"/>
                  <a:gd name="T62" fmla="*/ 472 w 530"/>
                  <a:gd name="T63" fmla="*/ 202 h 322"/>
                  <a:gd name="T64" fmla="*/ 457 w 530"/>
                  <a:gd name="T65" fmla="*/ 193 h 322"/>
                  <a:gd name="T66" fmla="*/ 445 w 530"/>
                  <a:gd name="T67" fmla="*/ 188 h 322"/>
                  <a:gd name="T68" fmla="*/ 455 w 530"/>
                  <a:gd name="T69" fmla="*/ 197 h 322"/>
                  <a:gd name="T70" fmla="*/ 467 w 530"/>
                  <a:gd name="T71" fmla="*/ 207 h 322"/>
                  <a:gd name="T72" fmla="*/ 479 w 530"/>
                  <a:gd name="T73" fmla="*/ 209 h 322"/>
                  <a:gd name="T74" fmla="*/ 499 w 530"/>
                  <a:gd name="T75" fmla="*/ 205 h 322"/>
                  <a:gd name="T76" fmla="*/ 516 w 530"/>
                  <a:gd name="T77" fmla="*/ 237 h 322"/>
                  <a:gd name="T78" fmla="*/ 428 w 530"/>
                  <a:gd name="T79" fmla="*/ 256 h 322"/>
                  <a:gd name="T80" fmla="*/ 344 w 530"/>
                  <a:gd name="T81" fmla="*/ 273 h 322"/>
                  <a:gd name="T82" fmla="*/ 289 w 530"/>
                  <a:gd name="T83" fmla="*/ 283 h 322"/>
                  <a:gd name="T84" fmla="*/ 217 w 530"/>
                  <a:gd name="T85" fmla="*/ 293 h 322"/>
                  <a:gd name="T86" fmla="*/ 144 w 530"/>
                  <a:gd name="T87" fmla="*/ 304 h 322"/>
                  <a:gd name="T88" fmla="*/ 95 w 530"/>
                  <a:gd name="T89" fmla="*/ 309 h 322"/>
                  <a:gd name="T90" fmla="*/ 13 w 530"/>
                  <a:gd name="T91" fmla="*/ 321 h 322"/>
                  <a:gd name="T92" fmla="*/ 34 w 530"/>
                  <a:gd name="T93" fmla="*/ 300 h 322"/>
                  <a:gd name="T94" fmla="*/ 51 w 530"/>
                  <a:gd name="T95" fmla="*/ 276 h 322"/>
                  <a:gd name="T96" fmla="*/ 100 w 530"/>
                  <a:gd name="T97" fmla="*/ 219 h 322"/>
                  <a:gd name="T98" fmla="*/ 108 w 530"/>
                  <a:gd name="T99" fmla="*/ 237 h 322"/>
                  <a:gd name="T100" fmla="*/ 123 w 530"/>
                  <a:gd name="T101" fmla="*/ 248 h 322"/>
                  <a:gd name="T102" fmla="*/ 161 w 530"/>
                  <a:gd name="T103" fmla="*/ 234 h 322"/>
                  <a:gd name="T104" fmla="*/ 179 w 530"/>
                  <a:gd name="T105" fmla="*/ 221 h 322"/>
                  <a:gd name="T106" fmla="*/ 208 w 530"/>
                  <a:gd name="T107" fmla="*/ 200 h 322"/>
                  <a:gd name="T108" fmla="*/ 210 w 530"/>
                  <a:gd name="T109" fmla="*/ 180 h 322"/>
                  <a:gd name="T110" fmla="*/ 225 w 530"/>
                  <a:gd name="T111" fmla="*/ 141 h 322"/>
                  <a:gd name="T112" fmla="*/ 235 w 530"/>
                  <a:gd name="T113" fmla="*/ 97 h 322"/>
                  <a:gd name="T114" fmla="*/ 266 w 530"/>
                  <a:gd name="T115" fmla="*/ 100 h 322"/>
                  <a:gd name="T116" fmla="*/ 286 w 530"/>
                  <a:gd name="T117" fmla="*/ 60 h 322"/>
                  <a:gd name="T118" fmla="*/ 305 w 530"/>
                  <a:gd name="T119" fmla="*/ 27 h 3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530" h="322">
                    <a:moveTo>
                      <a:pt x="486" y="122"/>
                    </a:moveTo>
                    <a:lnTo>
                      <a:pt x="486" y="124"/>
                    </a:lnTo>
                    <a:lnTo>
                      <a:pt x="486" y="122"/>
                    </a:lnTo>
                    <a:lnTo>
                      <a:pt x="484" y="121"/>
                    </a:lnTo>
                    <a:lnTo>
                      <a:pt x="484" y="119"/>
                    </a:lnTo>
                    <a:lnTo>
                      <a:pt x="486" y="121"/>
                    </a:lnTo>
                    <a:lnTo>
                      <a:pt x="486" y="122"/>
                    </a:lnTo>
                    <a:close/>
                    <a:moveTo>
                      <a:pt x="481" y="110"/>
                    </a:moveTo>
                    <a:lnTo>
                      <a:pt x="483" y="110"/>
                    </a:lnTo>
                    <a:lnTo>
                      <a:pt x="483" y="112"/>
                    </a:lnTo>
                    <a:lnTo>
                      <a:pt x="481" y="114"/>
                    </a:lnTo>
                    <a:lnTo>
                      <a:pt x="481" y="112"/>
                    </a:lnTo>
                    <a:lnTo>
                      <a:pt x="479" y="110"/>
                    </a:lnTo>
                    <a:lnTo>
                      <a:pt x="481" y="110"/>
                    </a:lnTo>
                    <a:close/>
                    <a:moveTo>
                      <a:pt x="528" y="99"/>
                    </a:moveTo>
                    <a:lnTo>
                      <a:pt x="527" y="104"/>
                    </a:lnTo>
                    <a:lnTo>
                      <a:pt x="527" y="105"/>
                    </a:lnTo>
                    <a:lnTo>
                      <a:pt x="527" y="109"/>
                    </a:lnTo>
                    <a:lnTo>
                      <a:pt x="525" y="109"/>
                    </a:lnTo>
                    <a:lnTo>
                      <a:pt x="523" y="109"/>
                    </a:lnTo>
                    <a:lnTo>
                      <a:pt x="521" y="109"/>
                    </a:lnTo>
                    <a:lnTo>
                      <a:pt x="520" y="109"/>
                    </a:lnTo>
                    <a:lnTo>
                      <a:pt x="520" y="110"/>
                    </a:lnTo>
                    <a:lnTo>
                      <a:pt x="518" y="112"/>
                    </a:lnTo>
                    <a:lnTo>
                      <a:pt x="518" y="114"/>
                    </a:lnTo>
                    <a:lnTo>
                      <a:pt x="516" y="117"/>
                    </a:lnTo>
                    <a:lnTo>
                      <a:pt x="516" y="122"/>
                    </a:lnTo>
                    <a:lnTo>
                      <a:pt x="516" y="124"/>
                    </a:lnTo>
                    <a:lnTo>
                      <a:pt x="515" y="127"/>
                    </a:lnTo>
                    <a:lnTo>
                      <a:pt x="515" y="129"/>
                    </a:lnTo>
                    <a:lnTo>
                      <a:pt x="515" y="131"/>
                    </a:lnTo>
                    <a:lnTo>
                      <a:pt x="515" y="134"/>
                    </a:lnTo>
                    <a:lnTo>
                      <a:pt x="515" y="136"/>
                    </a:lnTo>
                    <a:lnTo>
                      <a:pt x="515" y="138"/>
                    </a:lnTo>
                    <a:lnTo>
                      <a:pt x="515" y="139"/>
                    </a:lnTo>
                    <a:lnTo>
                      <a:pt x="516" y="139"/>
                    </a:lnTo>
                    <a:lnTo>
                      <a:pt x="516" y="141"/>
                    </a:lnTo>
                    <a:lnTo>
                      <a:pt x="515" y="144"/>
                    </a:lnTo>
                    <a:lnTo>
                      <a:pt x="513" y="149"/>
                    </a:lnTo>
                    <a:lnTo>
                      <a:pt x="515" y="151"/>
                    </a:lnTo>
                    <a:lnTo>
                      <a:pt x="515" y="153"/>
                    </a:lnTo>
                    <a:lnTo>
                      <a:pt x="513" y="156"/>
                    </a:lnTo>
                    <a:lnTo>
                      <a:pt x="511" y="160"/>
                    </a:lnTo>
                    <a:lnTo>
                      <a:pt x="511" y="161"/>
                    </a:lnTo>
                    <a:lnTo>
                      <a:pt x="511" y="163"/>
                    </a:lnTo>
                    <a:lnTo>
                      <a:pt x="511" y="166"/>
                    </a:lnTo>
                    <a:lnTo>
                      <a:pt x="510" y="166"/>
                    </a:lnTo>
                    <a:lnTo>
                      <a:pt x="508" y="166"/>
                    </a:lnTo>
                    <a:lnTo>
                      <a:pt x="510" y="168"/>
                    </a:lnTo>
                    <a:lnTo>
                      <a:pt x="510" y="171"/>
                    </a:lnTo>
                    <a:lnTo>
                      <a:pt x="510" y="173"/>
                    </a:lnTo>
                    <a:lnTo>
                      <a:pt x="510" y="175"/>
                    </a:lnTo>
                    <a:lnTo>
                      <a:pt x="510" y="177"/>
                    </a:lnTo>
                    <a:lnTo>
                      <a:pt x="510" y="180"/>
                    </a:lnTo>
                    <a:lnTo>
                      <a:pt x="506" y="183"/>
                    </a:lnTo>
                    <a:lnTo>
                      <a:pt x="506" y="185"/>
                    </a:lnTo>
                    <a:lnTo>
                      <a:pt x="505" y="185"/>
                    </a:lnTo>
                    <a:lnTo>
                      <a:pt x="503" y="183"/>
                    </a:lnTo>
                    <a:lnTo>
                      <a:pt x="503" y="185"/>
                    </a:lnTo>
                    <a:lnTo>
                      <a:pt x="501" y="187"/>
                    </a:lnTo>
                    <a:lnTo>
                      <a:pt x="501" y="185"/>
                    </a:lnTo>
                    <a:lnTo>
                      <a:pt x="499" y="182"/>
                    </a:lnTo>
                    <a:lnTo>
                      <a:pt x="498" y="180"/>
                    </a:lnTo>
                    <a:lnTo>
                      <a:pt x="496" y="178"/>
                    </a:lnTo>
                    <a:lnTo>
                      <a:pt x="496" y="177"/>
                    </a:lnTo>
                    <a:lnTo>
                      <a:pt x="494" y="173"/>
                    </a:lnTo>
                    <a:lnTo>
                      <a:pt x="494" y="171"/>
                    </a:lnTo>
                    <a:lnTo>
                      <a:pt x="494" y="168"/>
                    </a:lnTo>
                    <a:lnTo>
                      <a:pt x="494" y="166"/>
                    </a:lnTo>
                    <a:lnTo>
                      <a:pt x="494" y="165"/>
                    </a:lnTo>
                    <a:lnTo>
                      <a:pt x="494" y="163"/>
                    </a:lnTo>
                    <a:lnTo>
                      <a:pt x="494" y="160"/>
                    </a:lnTo>
                    <a:lnTo>
                      <a:pt x="494" y="158"/>
                    </a:lnTo>
                    <a:lnTo>
                      <a:pt x="494" y="156"/>
                    </a:lnTo>
                    <a:lnTo>
                      <a:pt x="494" y="154"/>
                    </a:lnTo>
                    <a:lnTo>
                      <a:pt x="494" y="153"/>
                    </a:lnTo>
                    <a:lnTo>
                      <a:pt x="494" y="151"/>
                    </a:lnTo>
                    <a:lnTo>
                      <a:pt x="494" y="149"/>
                    </a:lnTo>
                    <a:lnTo>
                      <a:pt x="494" y="148"/>
                    </a:lnTo>
                    <a:lnTo>
                      <a:pt x="494" y="146"/>
                    </a:lnTo>
                    <a:lnTo>
                      <a:pt x="494" y="144"/>
                    </a:lnTo>
                    <a:lnTo>
                      <a:pt x="494" y="141"/>
                    </a:lnTo>
                    <a:lnTo>
                      <a:pt x="494" y="139"/>
                    </a:lnTo>
                    <a:lnTo>
                      <a:pt x="496" y="134"/>
                    </a:lnTo>
                    <a:lnTo>
                      <a:pt x="496" y="132"/>
                    </a:lnTo>
                    <a:lnTo>
                      <a:pt x="496" y="131"/>
                    </a:lnTo>
                    <a:lnTo>
                      <a:pt x="498" y="131"/>
                    </a:lnTo>
                    <a:lnTo>
                      <a:pt x="498" y="129"/>
                    </a:lnTo>
                    <a:lnTo>
                      <a:pt x="498" y="127"/>
                    </a:lnTo>
                    <a:lnTo>
                      <a:pt x="499" y="126"/>
                    </a:lnTo>
                    <a:lnTo>
                      <a:pt x="499" y="124"/>
                    </a:lnTo>
                    <a:lnTo>
                      <a:pt x="498" y="124"/>
                    </a:lnTo>
                    <a:lnTo>
                      <a:pt x="498" y="122"/>
                    </a:lnTo>
                    <a:lnTo>
                      <a:pt x="499" y="121"/>
                    </a:lnTo>
                    <a:lnTo>
                      <a:pt x="501" y="119"/>
                    </a:lnTo>
                    <a:lnTo>
                      <a:pt x="503" y="119"/>
                    </a:lnTo>
                    <a:lnTo>
                      <a:pt x="503" y="117"/>
                    </a:lnTo>
                    <a:lnTo>
                      <a:pt x="503" y="116"/>
                    </a:lnTo>
                    <a:lnTo>
                      <a:pt x="505" y="116"/>
                    </a:lnTo>
                    <a:lnTo>
                      <a:pt x="505" y="114"/>
                    </a:lnTo>
                    <a:lnTo>
                      <a:pt x="505" y="112"/>
                    </a:lnTo>
                    <a:lnTo>
                      <a:pt x="503" y="110"/>
                    </a:lnTo>
                    <a:lnTo>
                      <a:pt x="501" y="110"/>
                    </a:lnTo>
                    <a:lnTo>
                      <a:pt x="499" y="112"/>
                    </a:lnTo>
                    <a:lnTo>
                      <a:pt x="499" y="110"/>
                    </a:lnTo>
                    <a:lnTo>
                      <a:pt x="501" y="107"/>
                    </a:lnTo>
                    <a:lnTo>
                      <a:pt x="503" y="107"/>
                    </a:lnTo>
                    <a:lnTo>
                      <a:pt x="505" y="105"/>
                    </a:lnTo>
                    <a:lnTo>
                      <a:pt x="505" y="104"/>
                    </a:lnTo>
                    <a:lnTo>
                      <a:pt x="505" y="102"/>
                    </a:lnTo>
                    <a:lnTo>
                      <a:pt x="506" y="102"/>
                    </a:lnTo>
                    <a:lnTo>
                      <a:pt x="506" y="100"/>
                    </a:lnTo>
                    <a:lnTo>
                      <a:pt x="518" y="97"/>
                    </a:lnTo>
                    <a:lnTo>
                      <a:pt x="520" y="95"/>
                    </a:lnTo>
                    <a:lnTo>
                      <a:pt x="521" y="95"/>
                    </a:lnTo>
                    <a:lnTo>
                      <a:pt x="528" y="94"/>
                    </a:lnTo>
                    <a:lnTo>
                      <a:pt x="528" y="92"/>
                    </a:lnTo>
                    <a:lnTo>
                      <a:pt x="530" y="92"/>
                    </a:lnTo>
                    <a:lnTo>
                      <a:pt x="528" y="99"/>
                    </a:lnTo>
                    <a:close/>
                    <a:moveTo>
                      <a:pt x="328" y="16"/>
                    </a:moveTo>
                    <a:lnTo>
                      <a:pt x="344" y="26"/>
                    </a:lnTo>
                    <a:lnTo>
                      <a:pt x="344" y="24"/>
                    </a:lnTo>
                    <a:lnTo>
                      <a:pt x="345" y="16"/>
                    </a:lnTo>
                    <a:lnTo>
                      <a:pt x="345" y="14"/>
                    </a:lnTo>
                    <a:lnTo>
                      <a:pt x="345" y="12"/>
                    </a:lnTo>
                    <a:lnTo>
                      <a:pt x="345" y="10"/>
                    </a:lnTo>
                    <a:lnTo>
                      <a:pt x="347" y="7"/>
                    </a:lnTo>
                    <a:lnTo>
                      <a:pt x="349" y="7"/>
                    </a:lnTo>
                    <a:lnTo>
                      <a:pt x="350" y="5"/>
                    </a:lnTo>
                    <a:lnTo>
                      <a:pt x="355" y="7"/>
                    </a:lnTo>
                    <a:lnTo>
                      <a:pt x="357" y="7"/>
                    </a:lnTo>
                    <a:lnTo>
                      <a:pt x="359" y="9"/>
                    </a:lnTo>
                    <a:lnTo>
                      <a:pt x="359" y="10"/>
                    </a:lnTo>
                    <a:lnTo>
                      <a:pt x="361" y="10"/>
                    </a:lnTo>
                    <a:lnTo>
                      <a:pt x="362" y="10"/>
                    </a:lnTo>
                    <a:lnTo>
                      <a:pt x="364" y="12"/>
                    </a:lnTo>
                    <a:lnTo>
                      <a:pt x="366" y="12"/>
                    </a:lnTo>
                    <a:lnTo>
                      <a:pt x="364" y="16"/>
                    </a:lnTo>
                    <a:lnTo>
                      <a:pt x="362" y="17"/>
                    </a:lnTo>
                    <a:lnTo>
                      <a:pt x="362" y="21"/>
                    </a:lnTo>
                    <a:lnTo>
                      <a:pt x="362" y="22"/>
                    </a:lnTo>
                    <a:lnTo>
                      <a:pt x="367" y="26"/>
                    </a:lnTo>
                    <a:lnTo>
                      <a:pt x="371" y="26"/>
                    </a:lnTo>
                    <a:lnTo>
                      <a:pt x="372" y="26"/>
                    </a:lnTo>
                    <a:lnTo>
                      <a:pt x="376" y="26"/>
                    </a:lnTo>
                    <a:lnTo>
                      <a:pt x="379" y="27"/>
                    </a:lnTo>
                    <a:lnTo>
                      <a:pt x="381" y="27"/>
                    </a:lnTo>
                    <a:lnTo>
                      <a:pt x="383" y="29"/>
                    </a:lnTo>
                    <a:lnTo>
                      <a:pt x="383" y="31"/>
                    </a:lnTo>
                    <a:lnTo>
                      <a:pt x="384" y="33"/>
                    </a:lnTo>
                    <a:lnTo>
                      <a:pt x="386" y="33"/>
                    </a:lnTo>
                    <a:lnTo>
                      <a:pt x="388" y="33"/>
                    </a:lnTo>
                    <a:lnTo>
                      <a:pt x="389" y="33"/>
                    </a:lnTo>
                    <a:lnTo>
                      <a:pt x="391" y="33"/>
                    </a:lnTo>
                    <a:lnTo>
                      <a:pt x="391" y="34"/>
                    </a:lnTo>
                    <a:lnTo>
                      <a:pt x="393" y="36"/>
                    </a:lnTo>
                    <a:lnTo>
                      <a:pt x="394" y="38"/>
                    </a:lnTo>
                    <a:lnTo>
                      <a:pt x="396" y="38"/>
                    </a:lnTo>
                    <a:lnTo>
                      <a:pt x="398" y="39"/>
                    </a:lnTo>
                    <a:lnTo>
                      <a:pt x="400" y="41"/>
                    </a:lnTo>
                    <a:lnTo>
                      <a:pt x="400" y="43"/>
                    </a:lnTo>
                    <a:lnTo>
                      <a:pt x="400" y="46"/>
                    </a:lnTo>
                    <a:lnTo>
                      <a:pt x="400" y="48"/>
                    </a:lnTo>
                    <a:lnTo>
                      <a:pt x="400" y="49"/>
                    </a:lnTo>
                    <a:lnTo>
                      <a:pt x="400" y="53"/>
                    </a:lnTo>
                    <a:lnTo>
                      <a:pt x="400" y="55"/>
                    </a:lnTo>
                    <a:lnTo>
                      <a:pt x="398" y="55"/>
                    </a:lnTo>
                    <a:lnTo>
                      <a:pt x="398" y="56"/>
                    </a:lnTo>
                    <a:lnTo>
                      <a:pt x="396" y="58"/>
                    </a:lnTo>
                    <a:lnTo>
                      <a:pt x="396" y="61"/>
                    </a:lnTo>
                    <a:lnTo>
                      <a:pt x="396" y="63"/>
                    </a:lnTo>
                    <a:lnTo>
                      <a:pt x="394" y="63"/>
                    </a:lnTo>
                    <a:lnTo>
                      <a:pt x="394" y="65"/>
                    </a:lnTo>
                    <a:lnTo>
                      <a:pt x="393" y="65"/>
                    </a:lnTo>
                    <a:lnTo>
                      <a:pt x="391" y="63"/>
                    </a:lnTo>
                    <a:lnTo>
                      <a:pt x="389" y="63"/>
                    </a:lnTo>
                    <a:lnTo>
                      <a:pt x="389" y="65"/>
                    </a:lnTo>
                    <a:lnTo>
                      <a:pt x="389" y="66"/>
                    </a:lnTo>
                    <a:lnTo>
                      <a:pt x="389" y="68"/>
                    </a:lnTo>
                    <a:lnTo>
                      <a:pt x="389" y="70"/>
                    </a:lnTo>
                    <a:lnTo>
                      <a:pt x="389" y="71"/>
                    </a:lnTo>
                    <a:lnTo>
                      <a:pt x="389" y="73"/>
                    </a:lnTo>
                    <a:lnTo>
                      <a:pt x="389" y="75"/>
                    </a:lnTo>
                    <a:lnTo>
                      <a:pt x="388" y="77"/>
                    </a:lnTo>
                    <a:lnTo>
                      <a:pt x="388" y="78"/>
                    </a:lnTo>
                    <a:lnTo>
                      <a:pt x="388" y="80"/>
                    </a:lnTo>
                    <a:lnTo>
                      <a:pt x="388" y="82"/>
                    </a:lnTo>
                    <a:lnTo>
                      <a:pt x="389" y="85"/>
                    </a:lnTo>
                    <a:lnTo>
                      <a:pt x="389" y="87"/>
                    </a:lnTo>
                    <a:lnTo>
                      <a:pt x="389" y="88"/>
                    </a:lnTo>
                    <a:lnTo>
                      <a:pt x="391" y="88"/>
                    </a:lnTo>
                    <a:lnTo>
                      <a:pt x="391" y="90"/>
                    </a:lnTo>
                    <a:lnTo>
                      <a:pt x="393" y="90"/>
                    </a:lnTo>
                    <a:lnTo>
                      <a:pt x="393" y="92"/>
                    </a:lnTo>
                    <a:lnTo>
                      <a:pt x="394" y="92"/>
                    </a:lnTo>
                    <a:lnTo>
                      <a:pt x="398" y="90"/>
                    </a:lnTo>
                    <a:lnTo>
                      <a:pt x="400" y="90"/>
                    </a:lnTo>
                    <a:lnTo>
                      <a:pt x="401" y="88"/>
                    </a:lnTo>
                    <a:lnTo>
                      <a:pt x="401" y="87"/>
                    </a:lnTo>
                    <a:lnTo>
                      <a:pt x="403" y="87"/>
                    </a:lnTo>
                    <a:lnTo>
                      <a:pt x="405" y="87"/>
                    </a:lnTo>
                    <a:lnTo>
                      <a:pt x="405" y="85"/>
                    </a:lnTo>
                    <a:lnTo>
                      <a:pt x="406" y="83"/>
                    </a:lnTo>
                    <a:lnTo>
                      <a:pt x="408" y="83"/>
                    </a:lnTo>
                    <a:lnTo>
                      <a:pt x="410" y="85"/>
                    </a:lnTo>
                    <a:lnTo>
                      <a:pt x="410" y="88"/>
                    </a:lnTo>
                    <a:lnTo>
                      <a:pt x="410" y="90"/>
                    </a:lnTo>
                    <a:lnTo>
                      <a:pt x="410" y="92"/>
                    </a:lnTo>
                    <a:lnTo>
                      <a:pt x="411" y="94"/>
                    </a:lnTo>
                    <a:lnTo>
                      <a:pt x="413" y="94"/>
                    </a:lnTo>
                    <a:lnTo>
                      <a:pt x="415" y="95"/>
                    </a:lnTo>
                    <a:lnTo>
                      <a:pt x="415" y="97"/>
                    </a:lnTo>
                    <a:lnTo>
                      <a:pt x="415" y="99"/>
                    </a:lnTo>
                    <a:lnTo>
                      <a:pt x="416" y="100"/>
                    </a:lnTo>
                    <a:lnTo>
                      <a:pt x="418" y="100"/>
                    </a:lnTo>
                    <a:lnTo>
                      <a:pt x="422" y="102"/>
                    </a:lnTo>
                    <a:lnTo>
                      <a:pt x="425" y="102"/>
                    </a:lnTo>
                    <a:lnTo>
                      <a:pt x="427" y="100"/>
                    </a:lnTo>
                    <a:lnTo>
                      <a:pt x="430" y="100"/>
                    </a:lnTo>
                    <a:lnTo>
                      <a:pt x="430" y="102"/>
                    </a:lnTo>
                    <a:lnTo>
                      <a:pt x="432" y="102"/>
                    </a:lnTo>
                    <a:lnTo>
                      <a:pt x="433" y="102"/>
                    </a:lnTo>
                    <a:lnTo>
                      <a:pt x="433" y="100"/>
                    </a:lnTo>
                    <a:lnTo>
                      <a:pt x="435" y="100"/>
                    </a:lnTo>
                    <a:lnTo>
                      <a:pt x="437" y="100"/>
                    </a:lnTo>
                    <a:lnTo>
                      <a:pt x="438" y="100"/>
                    </a:lnTo>
                    <a:lnTo>
                      <a:pt x="440" y="102"/>
                    </a:lnTo>
                    <a:lnTo>
                      <a:pt x="440" y="104"/>
                    </a:lnTo>
                    <a:lnTo>
                      <a:pt x="442" y="105"/>
                    </a:lnTo>
                    <a:lnTo>
                      <a:pt x="445" y="105"/>
                    </a:lnTo>
                    <a:lnTo>
                      <a:pt x="445" y="107"/>
                    </a:lnTo>
                    <a:lnTo>
                      <a:pt x="447" y="109"/>
                    </a:lnTo>
                    <a:lnTo>
                      <a:pt x="447" y="110"/>
                    </a:lnTo>
                    <a:lnTo>
                      <a:pt x="449" y="110"/>
                    </a:lnTo>
                    <a:lnTo>
                      <a:pt x="450" y="110"/>
                    </a:lnTo>
                    <a:lnTo>
                      <a:pt x="452" y="110"/>
                    </a:lnTo>
                    <a:lnTo>
                      <a:pt x="452" y="112"/>
                    </a:lnTo>
                    <a:lnTo>
                      <a:pt x="454" y="114"/>
                    </a:lnTo>
                    <a:lnTo>
                      <a:pt x="455" y="114"/>
                    </a:lnTo>
                    <a:lnTo>
                      <a:pt x="457" y="114"/>
                    </a:lnTo>
                    <a:lnTo>
                      <a:pt x="459" y="116"/>
                    </a:lnTo>
                    <a:lnTo>
                      <a:pt x="461" y="116"/>
                    </a:lnTo>
                    <a:lnTo>
                      <a:pt x="466" y="117"/>
                    </a:lnTo>
                    <a:lnTo>
                      <a:pt x="469" y="119"/>
                    </a:lnTo>
                    <a:lnTo>
                      <a:pt x="469" y="122"/>
                    </a:lnTo>
                    <a:lnTo>
                      <a:pt x="469" y="124"/>
                    </a:lnTo>
                    <a:lnTo>
                      <a:pt x="467" y="126"/>
                    </a:lnTo>
                    <a:lnTo>
                      <a:pt x="467" y="127"/>
                    </a:lnTo>
                    <a:lnTo>
                      <a:pt x="467" y="126"/>
                    </a:lnTo>
                    <a:lnTo>
                      <a:pt x="466" y="126"/>
                    </a:lnTo>
                    <a:lnTo>
                      <a:pt x="466" y="127"/>
                    </a:lnTo>
                    <a:lnTo>
                      <a:pt x="466" y="129"/>
                    </a:lnTo>
                    <a:lnTo>
                      <a:pt x="466" y="132"/>
                    </a:lnTo>
                    <a:lnTo>
                      <a:pt x="467" y="134"/>
                    </a:lnTo>
                    <a:lnTo>
                      <a:pt x="467" y="136"/>
                    </a:lnTo>
                    <a:lnTo>
                      <a:pt x="467" y="138"/>
                    </a:lnTo>
                    <a:lnTo>
                      <a:pt x="467" y="139"/>
                    </a:lnTo>
                    <a:lnTo>
                      <a:pt x="466" y="141"/>
                    </a:lnTo>
                    <a:lnTo>
                      <a:pt x="467" y="143"/>
                    </a:lnTo>
                    <a:lnTo>
                      <a:pt x="469" y="143"/>
                    </a:lnTo>
                    <a:lnTo>
                      <a:pt x="471" y="143"/>
                    </a:lnTo>
                    <a:lnTo>
                      <a:pt x="471" y="144"/>
                    </a:lnTo>
                    <a:lnTo>
                      <a:pt x="469" y="144"/>
                    </a:lnTo>
                    <a:lnTo>
                      <a:pt x="466" y="146"/>
                    </a:lnTo>
                    <a:lnTo>
                      <a:pt x="464" y="144"/>
                    </a:lnTo>
                    <a:lnTo>
                      <a:pt x="462" y="144"/>
                    </a:lnTo>
                    <a:lnTo>
                      <a:pt x="459" y="143"/>
                    </a:lnTo>
                    <a:lnTo>
                      <a:pt x="457" y="143"/>
                    </a:lnTo>
                    <a:lnTo>
                      <a:pt x="455" y="143"/>
                    </a:lnTo>
                    <a:lnTo>
                      <a:pt x="455" y="144"/>
                    </a:lnTo>
                    <a:lnTo>
                      <a:pt x="455" y="146"/>
                    </a:lnTo>
                    <a:lnTo>
                      <a:pt x="454" y="144"/>
                    </a:lnTo>
                    <a:lnTo>
                      <a:pt x="454" y="143"/>
                    </a:lnTo>
                    <a:lnTo>
                      <a:pt x="454" y="141"/>
                    </a:lnTo>
                    <a:lnTo>
                      <a:pt x="452" y="141"/>
                    </a:lnTo>
                    <a:lnTo>
                      <a:pt x="452" y="139"/>
                    </a:lnTo>
                    <a:lnTo>
                      <a:pt x="450" y="138"/>
                    </a:lnTo>
                    <a:lnTo>
                      <a:pt x="449" y="136"/>
                    </a:lnTo>
                    <a:lnTo>
                      <a:pt x="449" y="134"/>
                    </a:lnTo>
                    <a:lnTo>
                      <a:pt x="447" y="134"/>
                    </a:lnTo>
                    <a:lnTo>
                      <a:pt x="445" y="134"/>
                    </a:lnTo>
                    <a:lnTo>
                      <a:pt x="444" y="132"/>
                    </a:lnTo>
                    <a:lnTo>
                      <a:pt x="442" y="132"/>
                    </a:lnTo>
                    <a:lnTo>
                      <a:pt x="440" y="131"/>
                    </a:lnTo>
                    <a:lnTo>
                      <a:pt x="438" y="131"/>
                    </a:lnTo>
                    <a:lnTo>
                      <a:pt x="437" y="129"/>
                    </a:lnTo>
                    <a:lnTo>
                      <a:pt x="437" y="127"/>
                    </a:lnTo>
                    <a:lnTo>
                      <a:pt x="435" y="127"/>
                    </a:lnTo>
                    <a:lnTo>
                      <a:pt x="433" y="127"/>
                    </a:lnTo>
                    <a:lnTo>
                      <a:pt x="433" y="129"/>
                    </a:lnTo>
                    <a:lnTo>
                      <a:pt x="435" y="131"/>
                    </a:lnTo>
                    <a:lnTo>
                      <a:pt x="437" y="132"/>
                    </a:lnTo>
                    <a:lnTo>
                      <a:pt x="438" y="134"/>
                    </a:lnTo>
                    <a:lnTo>
                      <a:pt x="440" y="134"/>
                    </a:lnTo>
                    <a:lnTo>
                      <a:pt x="442" y="134"/>
                    </a:lnTo>
                    <a:lnTo>
                      <a:pt x="442" y="136"/>
                    </a:lnTo>
                    <a:lnTo>
                      <a:pt x="442" y="138"/>
                    </a:lnTo>
                    <a:lnTo>
                      <a:pt x="444" y="138"/>
                    </a:lnTo>
                    <a:lnTo>
                      <a:pt x="445" y="138"/>
                    </a:lnTo>
                    <a:lnTo>
                      <a:pt x="447" y="138"/>
                    </a:lnTo>
                    <a:lnTo>
                      <a:pt x="447" y="139"/>
                    </a:lnTo>
                    <a:lnTo>
                      <a:pt x="449" y="139"/>
                    </a:lnTo>
                    <a:lnTo>
                      <a:pt x="449" y="141"/>
                    </a:lnTo>
                    <a:lnTo>
                      <a:pt x="450" y="144"/>
                    </a:lnTo>
                    <a:lnTo>
                      <a:pt x="452" y="146"/>
                    </a:lnTo>
                    <a:lnTo>
                      <a:pt x="454" y="148"/>
                    </a:lnTo>
                    <a:lnTo>
                      <a:pt x="455" y="148"/>
                    </a:lnTo>
                    <a:lnTo>
                      <a:pt x="461" y="148"/>
                    </a:lnTo>
                    <a:lnTo>
                      <a:pt x="462" y="148"/>
                    </a:lnTo>
                    <a:lnTo>
                      <a:pt x="464" y="149"/>
                    </a:lnTo>
                    <a:lnTo>
                      <a:pt x="466" y="149"/>
                    </a:lnTo>
                    <a:lnTo>
                      <a:pt x="467" y="149"/>
                    </a:lnTo>
                    <a:lnTo>
                      <a:pt x="469" y="149"/>
                    </a:lnTo>
                    <a:lnTo>
                      <a:pt x="471" y="149"/>
                    </a:lnTo>
                    <a:lnTo>
                      <a:pt x="471" y="151"/>
                    </a:lnTo>
                    <a:lnTo>
                      <a:pt x="469" y="153"/>
                    </a:lnTo>
                    <a:lnTo>
                      <a:pt x="467" y="153"/>
                    </a:lnTo>
                    <a:lnTo>
                      <a:pt x="467" y="154"/>
                    </a:lnTo>
                    <a:lnTo>
                      <a:pt x="469" y="156"/>
                    </a:lnTo>
                    <a:lnTo>
                      <a:pt x="471" y="156"/>
                    </a:lnTo>
                    <a:lnTo>
                      <a:pt x="472" y="154"/>
                    </a:lnTo>
                    <a:lnTo>
                      <a:pt x="474" y="156"/>
                    </a:lnTo>
                    <a:lnTo>
                      <a:pt x="476" y="160"/>
                    </a:lnTo>
                    <a:lnTo>
                      <a:pt x="476" y="161"/>
                    </a:lnTo>
                    <a:lnTo>
                      <a:pt x="477" y="163"/>
                    </a:lnTo>
                    <a:lnTo>
                      <a:pt x="477" y="165"/>
                    </a:lnTo>
                    <a:lnTo>
                      <a:pt x="477" y="166"/>
                    </a:lnTo>
                    <a:lnTo>
                      <a:pt x="477" y="168"/>
                    </a:lnTo>
                    <a:lnTo>
                      <a:pt x="477" y="170"/>
                    </a:lnTo>
                    <a:lnTo>
                      <a:pt x="477" y="171"/>
                    </a:lnTo>
                    <a:lnTo>
                      <a:pt x="477" y="173"/>
                    </a:lnTo>
                    <a:lnTo>
                      <a:pt x="476" y="171"/>
                    </a:lnTo>
                    <a:lnTo>
                      <a:pt x="474" y="171"/>
                    </a:lnTo>
                    <a:lnTo>
                      <a:pt x="474" y="170"/>
                    </a:lnTo>
                    <a:lnTo>
                      <a:pt x="472" y="168"/>
                    </a:lnTo>
                    <a:lnTo>
                      <a:pt x="471" y="168"/>
                    </a:lnTo>
                    <a:lnTo>
                      <a:pt x="469" y="168"/>
                    </a:lnTo>
                    <a:lnTo>
                      <a:pt x="467" y="166"/>
                    </a:lnTo>
                    <a:lnTo>
                      <a:pt x="466" y="166"/>
                    </a:lnTo>
                    <a:lnTo>
                      <a:pt x="466" y="168"/>
                    </a:lnTo>
                    <a:lnTo>
                      <a:pt x="466" y="170"/>
                    </a:lnTo>
                    <a:lnTo>
                      <a:pt x="466" y="171"/>
                    </a:lnTo>
                    <a:lnTo>
                      <a:pt x="469" y="171"/>
                    </a:lnTo>
                    <a:lnTo>
                      <a:pt x="471" y="175"/>
                    </a:lnTo>
                    <a:lnTo>
                      <a:pt x="471" y="177"/>
                    </a:lnTo>
                    <a:lnTo>
                      <a:pt x="472" y="177"/>
                    </a:lnTo>
                    <a:lnTo>
                      <a:pt x="472" y="178"/>
                    </a:lnTo>
                    <a:lnTo>
                      <a:pt x="471" y="178"/>
                    </a:lnTo>
                    <a:lnTo>
                      <a:pt x="469" y="178"/>
                    </a:lnTo>
                    <a:lnTo>
                      <a:pt x="469" y="180"/>
                    </a:lnTo>
                    <a:lnTo>
                      <a:pt x="466" y="182"/>
                    </a:lnTo>
                    <a:lnTo>
                      <a:pt x="464" y="180"/>
                    </a:lnTo>
                    <a:lnTo>
                      <a:pt x="464" y="182"/>
                    </a:lnTo>
                    <a:lnTo>
                      <a:pt x="464" y="183"/>
                    </a:lnTo>
                    <a:lnTo>
                      <a:pt x="466" y="183"/>
                    </a:lnTo>
                    <a:lnTo>
                      <a:pt x="471" y="182"/>
                    </a:lnTo>
                    <a:lnTo>
                      <a:pt x="471" y="183"/>
                    </a:lnTo>
                    <a:lnTo>
                      <a:pt x="471" y="185"/>
                    </a:lnTo>
                    <a:lnTo>
                      <a:pt x="472" y="185"/>
                    </a:lnTo>
                    <a:lnTo>
                      <a:pt x="472" y="187"/>
                    </a:lnTo>
                    <a:lnTo>
                      <a:pt x="472" y="188"/>
                    </a:lnTo>
                    <a:lnTo>
                      <a:pt x="474" y="188"/>
                    </a:lnTo>
                    <a:lnTo>
                      <a:pt x="474" y="187"/>
                    </a:lnTo>
                    <a:lnTo>
                      <a:pt x="476" y="187"/>
                    </a:lnTo>
                    <a:lnTo>
                      <a:pt x="476" y="188"/>
                    </a:lnTo>
                    <a:lnTo>
                      <a:pt x="477" y="188"/>
                    </a:lnTo>
                    <a:lnTo>
                      <a:pt x="479" y="190"/>
                    </a:lnTo>
                    <a:lnTo>
                      <a:pt x="481" y="190"/>
                    </a:lnTo>
                    <a:lnTo>
                      <a:pt x="481" y="192"/>
                    </a:lnTo>
                    <a:lnTo>
                      <a:pt x="483" y="193"/>
                    </a:lnTo>
                    <a:lnTo>
                      <a:pt x="481" y="199"/>
                    </a:lnTo>
                    <a:lnTo>
                      <a:pt x="481" y="200"/>
                    </a:lnTo>
                    <a:lnTo>
                      <a:pt x="481" y="202"/>
                    </a:lnTo>
                    <a:lnTo>
                      <a:pt x="481" y="200"/>
                    </a:lnTo>
                    <a:lnTo>
                      <a:pt x="479" y="200"/>
                    </a:lnTo>
                    <a:lnTo>
                      <a:pt x="477" y="202"/>
                    </a:lnTo>
                    <a:lnTo>
                      <a:pt x="476" y="204"/>
                    </a:lnTo>
                    <a:lnTo>
                      <a:pt x="476" y="205"/>
                    </a:lnTo>
                    <a:lnTo>
                      <a:pt x="474" y="207"/>
                    </a:lnTo>
                    <a:lnTo>
                      <a:pt x="474" y="205"/>
                    </a:lnTo>
                    <a:lnTo>
                      <a:pt x="472" y="204"/>
                    </a:lnTo>
                    <a:lnTo>
                      <a:pt x="471" y="204"/>
                    </a:lnTo>
                    <a:lnTo>
                      <a:pt x="472" y="204"/>
                    </a:lnTo>
                    <a:lnTo>
                      <a:pt x="472" y="202"/>
                    </a:lnTo>
                    <a:lnTo>
                      <a:pt x="471" y="200"/>
                    </a:lnTo>
                    <a:lnTo>
                      <a:pt x="469" y="200"/>
                    </a:lnTo>
                    <a:lnTo>
                      <a:pt x="467" y="199"/>
                    </a:lnTo>
                    <a:lnTo>
                      <a:pt x="466" y="199"/>
                    </a:lnTo>
                    <a:lnTo>
                      <a:pt x="466" y="197"/>
                    </a:lnTo>
                    <a:lnTo>
                      <a:pt x="464" y="197"/>
                    </a:lnTo>
                    <a:lnTo>
                      <a:pt x="464" y="199"/>
                    </a:lnTo>
                    <a:lnTo>
                      <a:pt x="462" y="199"/>
                    </a:lnTo>
                    <a:lnTo>
                      <a:pt x="462" y="197"/>
                    </a:lnTo>
                    <a:lnTo>
                      <a:pt x="461" y="197"/>
                    </a:lnTo>
                    <a:lnTo>
                      <a:pt x="459" y="195"/>
                    </a:lnTo>
                    <a:lnTo>
                      <a:pt x="457" y="193"/>
                    </a:lnTo>
                    <a:lnTo>
                      <a:pt x="459" y="192"/>
                    </a:lnTo>
                    <a:lnTo>
                      <a:pt x="459" y="190"/>
                    </a:lnTo>
                    <a:lnTo>
                      <a:pt x="457" y="190"/>
                    </a:lnTo>
                    <a:lnTo>
                      <a:pt x="457" y="188"/>
                    </a:lnTo>
                    <a:lnTo>
                      <a:pt x="457" y="187"/>
                    </a:lnTo>
                    <a:lnTo>
                      <a:pt x="455" y="187"/>
                    </a:lnTo>
                    <a:lnTo>
                      <a:pt x="454" y="187"/>
                    </a:lnTo>
                    <a:lnTo>
                      <a:pt x="452" y="187"/>
                    </a:lnTo>
                    <a:lnTo>
                      <a:pt x="449" y="188"/>
                    </a:lnTo>
                    <a:lnTo>
                      <a:pt x="449" y="190"/>
                    </a:lnTo>
                    <a:lnTo>
                      <a:pt x="447" y="188"/>
                    </a:lnTo>
                    <a:lnTo>
                      <a:pt x="445" y="188"/>
                    </a:lnTo>
                    <a:lnTo>
                      <a:pt x="445" y="190"/>
                    </a:lnTo>
                    <a:lnTo>
                      <a:pt x="449" y="193"/>
                    </a:lnTo>
                    <a:lnTo>
                      <a:pt x="450" y="193"/>
                    </a:lnTo>
                    <a:lnTo>
                      <a:pt x="452" y="193"/>
                    </a:lnTo>
                    <a:lnTo>
                      <a:pt x="452" y="190"/>
                    </a:lnTo>
                    <a:lnTo>
                      <a:pt x="452" y="188"/>
                    </a:lnTo>
                    <a:lnTo>
                      <a:pt x="454" y="190"/>
                    </a:lnTo>
                    <a:lnTo>
                      <a:pt x="454" y="192"/>
                    </a:lnTo>
                    <a:lnTo>
                      <a:pt x="454" y="193"/>
                    </a:lnTo>
                    <a:lnTo>
                      <a:pt x="455" y="193"/>
                    </a:lnTo>
                    <a:lnTo>
                      <a:pt x="455" y="195"/>
                    </a:lnTo>
                    <a:lnTo>
                      <a:pt x="455" y="197"/>
                    </a:lnTo>
                    <a:lnTo>
                      <a:pt x="455" y="199"/>
                    </a:lnTo>
                    <a:lnTo>
                      <a:pt x="455" y="200"/>
                    </a:lnTo>
                    <a:lnTo>
                      <a:pt x="457" y="202"/>
                    </a:lnTo>
                    <a:lnTo>
                      <a:pt x="459" y="202"/>
                    </a:lnTo>
                    <a:lnTo>
                      <a:pt x="461" y="202"/>
                    </a:lnTo>
                    <a:lnTo>
                      <a:pt x="462" y="202"/>
                    </a:lnTo>
                    <a:lnTo>
                      <a:pt x="462" y="204"/>
                    </a:lnTo>
                    <a:lnTo>
                      <a:pt x="464" y="204"/>
                    </a:lnTo>
                    <a:lnTo>
                      <a:pt x="464" y="205"/>
                    </a:lnTo>
                    <a:lnTo>
                      <a:pt x="466" y="205"/>
                    </a:lnTo>
                    <a:lnTo>
                      <a:pt x="467" y="205"/>
                    </a:lnTo>
                    <a:lnTo>
                      <a:pt x="467" y="207"/>
                    </a:lnTo>
                    <a:lnTo>
                      <a:pt x="469" y="207"/>
                    </a:lnTo>
                    <a:lnTo>
                      <a:pt x="471" y="209"/>
                    </a:lnTo>
                    <a:lnTo>
                      <a:pt x="471" y="210"/>
                    </a:lnTo>
                    <a:lnTo>
                      <a:pt x="471" y="212"/>
                    </a:lnTo>
                    <a:lnTo>
                      <a:pt x="471" y="214"/>
                    </a:lnTo>
                    <a:lnTo>
                      <a:pt x="472" y="214"/>
                    </a:lnTo>
                    <a:lnTo>
                      <a:pt x="474" y="214"/>
                    </a:lnTo>
                    <a:lnTo>
                      <a:pt x="474" y="212"/>
                    </a:lnTo>
                    <a:lnTo>
                      <a:pt x="476" y="212"/>
                    </a:lnTo>
                    <a:lnTo>
                      <a:pt x="477" y="212"/>
                    </a:lnTo>
                    <a:lnTo>
                      <a:pt x="477" y="209"/>
                    </a:lnTo>
                    <a:lnTo>
                      <a:pt x="479" y="209"/>
                    </a:lnTo>
                    <a:lnTo>
                      <a:pt x="481" y="209"/>
                    </a:lnTo>
                    <a:lnTo>
                      <a:pt x="481" y="207"/>
                    </a:lnTo>
                    <a:lnTo>
                      <a:pt x="481" y="205"/>
                    </a:lnTo>
                    <a:lnTo>
                      <a:pt x="483" y="204"/>
                    </a:lnTo>
                    <a:lnTo>
                      <a:pt x="484" y="204"/>
                    </a:lnTo>
                    <a:lnTo>
                      <a:pt x="488" y="205"/>
                    </a:lnTo>
                    <a:lnTo>
                      <a:pt x="489" y="205"/>
                    </a:lnTo>
                    <a:lnTo>
                      <a:pt x="491" y="205"/>
                    </a:lnTo>
                    <a:lnTo>
                      <a:pt x="493" y="205"/>
                    </a:lnTo>
                    <a:lnTo>
                      <a:pt x="496" y="207"/>
                    </a:lnTo>
                    <a:lnTo>
                      <a:pt x="498" y="207"/>
                    </a:lnTo>
                    <a:lnTo>
                      <a:pt x="499" y="205"/>
                    </a:lnTo>
                    <a:lnTo>
                      <a:pt x="499" y="204"/>
                    </a:lnTo>
                    <a:lnTo>
                      <a:pt x="501" y="204"/>
                    </a:lnTo>
                    <a:lnTo>
                      <a:pt x="503" y="204"/>
                    </a:lnTo>
                    <a:lnTo>
                      <a:pt x="503" y="205"/>
                    </a:lnTo>
                    <a:lnTo>
                      <a:pt x="506" y="210"/>
                    </a:lnTo>
                    <a:lnTo>
                      <a:pt x="508" y="214"/>
                    </a:lnTo>
                    <a:lnTo>
                      <a:pt x="510" y="219"/>
                    </a:lnTo>
                    <a:lnTo>
                      <a:pt x="513" y="224"/>
                    </a:lnTo>
                    <a:lnTo>
                      <a:pt x="516" y="229"/>
                    </a:lnTo>
                    <a:lnTo>
                      <a:pt x="518" y="234"/>
                    </a:lnTo>
                    <a:lnTo>
                      <a:pt x="518" y="236"/>
                    </a:lnTo>
                    <a:lnTo>
                      <a:pt x="516" y="237"/>
                    </a:lnTo>
                    <a:lnTo>
                      <a:pt x="515" y="237"/>
                    </a:lnTo>
                    <a:lnTo>
                      <a:pt x="513" y="237"/>
                    </a:lnTo>
                    <a:lnTo>
                      <a:pt x="508" y="239"/>
                    </a:lnTo>
                    <a:lnTo>
                      <a:pt x="501" y="239"/>
                    </a:lnTo>
                    <a:lnTo>
                      <a:pt x="489" y="243"/>
                    </a:lnTo>
                    <a:lnTo>
                      <a:pt x="477" y="244"/>
                    </a:lnTo>
                    <a:lnTo>
                      <a:pt x="474" y="246"/>
                    </a:lnTo>
                    <a:lnTo>
                      <a:pt x="459" y="249"/>
                    </a:lnTo>
                    <a:lnTo>
                      <a:pt x="457" y="249"/>
                    </a:lnTo>
                    <a:lnTo>
                      <a:pt x="450" y="251"/>
                    </a:lnTo>
                    <a:lnTo>
                      <a:pt x="433" y="254"/>
                    </a:lnTo>
                    <a:lnTo>
                      <a:pt x="428" y="256"/>
                    </a:lnTo>
                    <a:lnTo>
                      <a:pt x="425" y="256"/>
                    </a:lnTo>
                    <a:lnTo>
                      <a:pt x="393" y="263"/>
                    </a:lnTo>
                    <a:lnTo>
                      <a:pt x="386" y="265"/>
                    </a:lnTo>
                    <a:lnTo>
                      <a:pt x="384" y="265"/>
                    </a:lnTo>
                    <a:lnTo>
                      <a:pt x="376" y="266"/>
                    </a:lnTo>
                    <a:lnTo>
                      <a:pt x="374" y="266"/>
                    </a:lnTo>
                    <a:lnTo>
                      <a:pt x="369" y="268"/>
                    </a:lnTo>
                    <a:lnTo>
                      <a:pt x="362" y="268"/>
                    </a:lnTo>
                    <a:lnTo>
                      <a:pt x="357" y="270"/>
                    </a:lnTo>
                    <a:lnTo>
                      <a:pt x="349" y="271"/>
                    </a:lnTo>
                    <a:lnTo>
                      <a:pt x="347" y="271"/>
                    </a:lnTo>
                    <a:lnTo>
                      <a:pt x="344" y="273"/>
                    </a:lnTo>
                    <a:lnTo>
                      <a:pt x="342" y="273"/>
                    </a:lnTo>
                    <a:lnTo>
                      <a:pt x="333" y="275"/>
                    </a:lnTo>
                    <a:lnTo>
                      <a:pt x="330" y="275"/>
                    </a:lnTo>
                    <a:lnTo>
                      <a:pt x="328" y="275"/>
                    </a:lnTo>
                    <a:lnTo>
                      <a:pt x="327" y="275"/>
                    </a:lnTo>
                    <a:lnTo>
                      <a:pt x="325" y="276"/>
                    </a:lnTo>
                    <a:lnTo>
                      <a:pt x="317" y="276"/>
                    </a:lnTo>
                    <a:lnTo>
                      <a:pt x="315" y="278"/>
                    </a:lnTo>
                    <a:lnTo>
                      <a:pt x="313" y="278"/>
                    </a:lnTo>
                    <a:lnTo>
                      <a:pt x="303" y="280"/>
                    </a:lnTo>
                    <a:lnTo>
                      <a:pt x="298" y="282"/>
                    </a:lnTo>
                    <a:lnTo>
                      <a:pt x="289" y="283"/>
                    </a:lnTo>
                    <a:lnTo>
                      <a:pt x="283" y="283"/>
                    </a:lnTo>
                    <a:lnTo>
                      <a:pt x="281" y="283"/>
                    </a:lnTo>
                    <a:lnTo>
                      <a:pt x="278" y="285"/>
                    </a:lnTo>
                    <a:lnTo>
                      <a:pt x="267" y="287"/>
                    </a:lnTo>
                    <a:lnTo>
                      <a:pt x="264" y="287"/>
                    </a:lnTo>
                    <a:lnTo>
                      <a:pt x="250" y="288"/>
                    </a:lnTo>
                    <a:lnTo>
                      <a:pt x="247" y="290"/>
                    </a:lnTo>
                    <a:lnTo>
                      <a:pt x="244" y="290"/>
                    </a:lnTo>
                    <a:lnTo>
                      <a:pt x="242" y="290"/>
                    </a:lnTo>
                    <a:lnTo>
                      <a:pt x="234" y="292"/>
                    </a:lnTo>
                    <a:lnTo>
                      <a:pt x="230" y="292"/>
                    </a:lnTo>
                    <a:lnTo>
                      <a:pt x="217" y="293"/>
                    </a:lnTo>
                    <a:lnTo>
                      <a:pt x="215" y="293"/>
                    </a:lnTo>
                    <a:lnTo>
                      <a:pt x="205" y="295"/>
                    </a:lnTo>
                    <a:lnTo>
                      <a:pt x="200" y="295"/>
                    </a:lnTo>
                    <a:lnTo>
                      <a:pt x="195" y="297"/>
                    </a:lnTo>
                    <a:lnTo>
                      <a:pt x="189" y="297"/>
                    </a:lnTo>
                    <a:lnTo>
                      <a:pt x="184" y="298"/>
                    </a:lnTo>
                    <a:lnTo>
                      <a:pt x="183" y="298"/>
                    </a:lnTo>
                    <a:lnTo>
                      <a:pt x="181" y="298"/>
                    </a:lnTo>
                    <a:lnTo>
                      <a:pt x="174" y="298"/>
                    </a:lnTo>
                    <a:lnTo>
                      <a:pt x="157" y="302"/>
                    </a:lnTo>
                    <a:lnTo>
                      <a:pt x="154" y="302"/>
                    </a:lnTo>
                    <a:lnTo>
                      <a:pt x="144" y="304"/>
                    </a:lnTo>
                    <a:lnTo>
                      <a:pt x="137" y="304"/>
                    </a:lnTo>
                    <a:lnTo>
                      <a:pt x="132" y="304"/>
                    </a:lnTo>
                    <a:lnTo>
                      <a:pt x="135" y="302"/>
                    </a:lnTo>
                    <a:lnTo>
                      <a:pt x="122" y="304"/>
                    </a:lnTo>
                    <a:lnTo>
                      <a:pt x="117" y="304"/>
                    </a:lnTo>
                    <a:lnTo>
                      <a:pt x="115" y="305"/>
                    </a:lnTo>
                    <a:lnTo>
                      <a:pt x="101" y="307"/>
                    </a:lnTo>
                    <a:lnTo>
                      <a:pt x="101" y="309"/>
                    </a:lnTo>
                    <a:lnTo>
                      <a:pt x="100" y="309"/>
                    </a:lnTo>
                    <a:lnTo>
                      <a:pt x="98" y="309"/>
                    </a:lnTo>
                    <a:lnTo>
                      <a:pt x="96" y="309"/>
                    </a:lnTo>
                    <a:lnTo>
                      <a:pt x="95" y="309"/>
                    </a:lnTo>
                    <a:lnTo>
                      <a:pt x="91" y="309"/>
                    </a:lnTo>
                    <a:lnTo>
                      <a:pt x="74" y="312"/>
                    </a:lnTo>
                    <a:lnTo>
                      <a:pt x="71" y="312"/>
                    </a:lnTo>
                    <a:lnTo>
                      <a:pt x="66" y="314"/>
                    </a:lnTo>
                    <a:lnTo>
                      <a:pt x="64" y="314"/>
                    </a:lnTo>
                    <a:lnTo>
                      <a:pt x="56" y="314"/>
                    </a:lnTo>
                    <a:lnTo>
                      <a:pt x="45" y="315"/>
                    </a:lnTo>
                    <a:lnTo>
                      <a:pt x="42" y="315"/>
                    </a:lnTo>
                    <a:lnTo>
                      <a:pt x="29" y="319"/>
                    </a:lnTo>
                    <a:lnTo>
                      <a:pt x="27" y="319"/>
                    </a:lnTo>
                    <a:lnTo>
                      <a:pt x="25" y="319"/>
                    </a:lnTo>
                    <a:lnTo>
                      <a:pt x="13" y="321"/>
                    </a:lnTo>
                    <a:lnTo>
                      <a:pt x="0" y="322"/>
                    </a:lnTo>
                    <a:lnTo>
                      <a:pt x="1" y="321"/>
                    </a:lnTo>
                    <a:lnTo>
                      <a:pt x="8" y="314"/>
                    </a:lnTo>
                    <a:lnTo>
                      <a:pt x="10" y="314"/>
                    </a:lnTo>
                    <a:lnTo>
                      <a:pt x="13" y="314"/>
                    </a:lnTo>
                    <a:lnTo>
                      <a:pt x="20" y="310"/>
                    </a:lnTo>
                    <a:lnTo>
                      <a:pt x="20" y="309"/>
                    </a:lnTo>
                    <a:lnTo>
                      <a:pt x="29" y="305"/>
                    </a:lnTo>
                    <a:lnTo>
                      <a:pt x="32" y="304"/>
                    </a:lnTo>
                    <a:lnTo>
                      <a:pt x="34" y="304"/>
                    </a:lnTo>
                    <a:lnTo>
                      <a:pt x="34" y="302"/>
                    </a:lnTo>
                    <a:lnTo>
                      <a:pt x="34" y="300"/>
                    </a:lnTo>
                    <a:lnTo>
                      <a:pt x="35" y="295"/>
                    </a:lnTo>
                    <a:lnTo>
                      <a:pt x="37" y="292"/>
                    </a:lnTo>
                    <a:lnTo>
                      <a:pt x="42" y="292"/>
                    </a:lnTo>
                    <a:lnTo>
                      <a:pt x="47" y="290"/>
                    </a:lnTo>
                    <a:lnTo>
                      <a:pt x="49" y="287"/>
                    </a:lnTo>
                    <a:lnTo>
                      <a:pt x="49" y="285"/>
                    </a:lnTo>
                    <a:lnTo>
                      <a:pt x="49" y="283"/>
                    </a:lnTo>
                    <a:lnTo>
                      <a:pt x="49" y="282"/>
                    </a:lnTo>
                    <a:lnTo>
                      <a:pt x="49" y="280"/>
                    </a:lnTo>
                    <a:lnTo>
                      <a:pt x="49" y="278"/>
                    </a:lnTo>
                    <a:lnTo>
                      <a:pt x="51" y="278"/>
                    </a:lnTo>
                    <a:lnTo>
                      <a:pt x="51" y="276"/>
                    </a:lnTo>
                    <a:lnTo>
                      <a:pt x="52" y="276"/>
                    </a:lnTo>
                    <a:lnTo>
                      <a:pt x="54" y="275"/>
                    </a:lnTo>
                    <a:lnTo>
                      <a:pt x="57" y="271"/>
                    </a:lnTo>
                    <a:lnTo>
                      <a:pt x="57" y="268"/>
                    </a:lnTo>
                    <a:lnTo>
                      <a:pt x="56" y="266"/>
                    </a:lnTo>
                    <a:lnTo>
                      <a:pt x="62" y="260"/>
                    </a:lnTo>
                    <a:lnTo>
                      <a:pt x="66" y="256"/>
                    </a:lnTo>
                    <a:lnTo>
                      <a:pt x="69" y="253"/>
                    </a:lnTo>
                    <a:lnTo>
                      <a:pt x="79" y="248"/>
                    </a:lnTo>
                    <a:lnTo>
                      <a:pt x="81" y="244"/>
                    </a:lnTo>
                    <a:lnTo>
                      <a:pt x="83" y="243"/>
                    </a:lnTo>
                    <a:lnTo>
                      <a:pt x="100" y="219"/>
                    </a:lnTo>
                    <a:lnTo>
                      <a:pt x="103" y="221"/>
                    </a:lnTo>
                    <a:lnTo>
                      <a:pt x="100" y="224"/>
                    </a:lnTo>
                    <a:lnTo>
                      <a:pt x="100" y="226"/>
                    </a:lnTo>
                    <a:lnTo>
                      <a:pt x="100" y="227"/>
                    </a:lnTo>
                    <a:lnTo>
                      <a:pt x="101" y="227"/>
                    </a:lnTo>
                    <a:lnTo>
                      <a:pt x="103" y="227"/>
                    </a:lnTo>
                    <a:lnTo>
                      <a:pt x="105" y="229"/>
                    </a:lnTo>
                    <a:lnTo>
                      <a:pt x="105" y="234"/>
                    </a:lnTo>
                    <a:lnTo>
                      <a:pt x="105" y="236"/>
                    </a:lnTo>
                    <a:lnTo>
                      <a:pt x="106" y="236"/>
                    </a:lnTo>
                    <a:lnTo>
                      <a:pt x="108" y="236"/>
                    </a:lnTo>
                    <a:lnTo>
                      <a:pt x="108" y="237"/>
                    </a:lnTo>
                    <a:lnTo>
                      <a:pt x="110" y="237"/>
                    </a:lnTo>
                    <a:lnTo>
                      <a:pt x="110" y="239"/>
                    </a:lnTo>
                    <a:lnTo>
                      <a:pt x="112" y="239"/>
                    </a:lnTo>
                    <a:lnTo>
                      <a:pt x="112" y="241"/>
                    </a:lnTo>
                    <a:lnTo>
                      <a:pt x="115" y="241"/>
                    </a:lnTo>
                    <a:lnTo>
                      <a:pt x="117" y="241"/>
                    </a:lnTo>
                    <a:lnTo>
                      <a:pt x="118" y="241"/>
                    </a:lnTo>
                    <a:lnTo>
                      <a:pt x="118" y="243"/>
                    </a:lnTo>
                    <a:lnTo>
                      <a:pt x="118" y="244"/>
                    </a:lnTo>
                    <a:lnTo>
                      <a:pt x="120" y="244"/>
                    </a:lnTo>
                    <a:lnTo>
                      <a:pt x="123" y="246"/>
                    </a:lnTo>
                    <a:lnTo>
                      <a:pt x="123" y="248"/>
                    </a:lnTo>
                    <a:lnTo>
                      <a:pt x="132" y="246"/>
                    </a:lnTo>
                    <a:lnTo>
                      <a:pt x="135" y="243"/>
                    </a:lnTo>
                    <a:lnTo>
                      <a:pt x="135" y="241"/>
                    </a:lnTo>
                    <a:lnTo>
                      <a:pt x="140" y="236"/>
                    </a:lnTo>
                    <a:lnTo>
                      <a:pt x="142" y="232"/>
                    </a:lnTo>
                    <a:lnTo>
                      <a:pt x="142" y="231"/>
                    </a:lnTo>
                    <a:lnTo>
                      <a:pt x="144" y="231"/>
                    </a:lnTo>
                    <a:lnTo>
                      <a:pt x="145" y="234"/>
                    </a:lnTo>
                    <a:lnTo>
                      <a:pt x="154" y="239"/>
                    </a:lnTo>
                    <a:lnTo>
                      <a:pt x="154" y="237"/>
                    </a:lnTo>
                    <a:lnTo>
                      <a:pt x="157" y="236"/>
                    </a:lnTo>
                    <a:lnTo>
                      <a:pt x="161" y="234"/>
                    </a:lnTo>
                    <a:lnTo>
                      <a:pt x="162" y="232"/>
                    </a:lnTo>
                    <a:lnTo>
                      <a:pt x="166" y="232"/>
                    </a:lnTo>
                    <a:lnTo>
                      <a:pt x="169" y="231"/>
                    </a:lnTo>
                    <a:lnTo>
                      <a:pt x="171" y="231"/>
                    </a:lnTo>
                    <a:lnTo>
                      <a:pt x="173" y="229"/>
                    </a:lnTo>
                    <a:lnTo>
                      <a:pt x="174" y="229"/>
                    </a:lnTo>
                    <a:lnTo>
                      <a:pt x="176" y="226"/>
                    </a:lnTo>
                    <a:lnTo>
                      <a:pt x="174" y="222"/>
                    </a:lnTo>
                    <a:lnTo>
                      <a:pt x="174" y="219"/>
                    </a:lnTo>
                    <a:lnTo>
                      <a:pt x="174" y="217"/>
                    </a:lnTo>
                    <a:lnTo>
                      <a:pt x="178" y="219"/>
                    </a:lnTo>
                    <a:lnTo>
                      <a:pt x="179" y="221"/>
                    </a:lnTo>
                    <a:lnTo>
                      <a:pt x="181" y="221"/>
                    </a:lnTo>
                    <a:lnTo>
                      <a:pt x="181" y="222"/>
                    </a:lnTo>
                    <a:lnTo>
                      <a:pt x="189" y="214"/>
                    </a:lnTo>
                    <a:lnTo>
                      <a:pt x="196" y="209"/>
                    </a:lnTo>
                    <a:lnTo>
                      <a:pt x="198" y="214"/>
                    </a:lnTo>
                    <a:lnTo>
                      <a:pt x="200" y="214"/>
                    </a:lnTo>
                    <a:lnTo>
                      <a:pt x="201" y="214"/>
                    </a:lnTo>
                    <a:lnTo>
                      <a:pt x="201" y="212"/>
                    </a:lnTo>
                    <a:lnTo>
                      <a:pt x="203" y="210"/>
                    </a:lnTo>
                    <a:lnTo>
                      <a:pt x="210" y="205"/>
                    </a:lnTo>
                    <a:lnTo>
                      <a:pt x="208" y="202"/>
                    </a:lnTo>
                    <a:lnTo>
                      <a:pt x="208" y="200"/>
                    </a:lnTo>
                    <a:lnTo>
                      <a:pt x="210" y="197"/>
                    </a:lnTo>
                    <a:lnTo>
                      <a:pt x="213" y="195"/>
                    </a:lnTo>
                    <a:lnTo>
                      <a:pt x="213" y="193"/>
                    </a:lnTo>
                    <a:lnTo>
                      <a:pt x="213" y="192"/>
                    </a:lnTo>
                    <a:lnTo>
                      <a:pt x="212" y="192"/>
                    </a:lnTo>
                    <a:lnTo>
                      <a:pt x="210" y="192"/>
                    </a:lnTo>
                    <a:lnTo>
                      <a:pt x="210" y="190"/>
                    </a:lnTo>
                    <a:lnTo>
                      <a:pt x="208" y="188"/>
                    </a:lnTo>
                    <a:lnTo>
                      <a:pt x="208" y="187"/>
                    </a:lnTo>
                    <a:lnTo>
                      <a:pt x="210" y="185"/>
                    </a:lnTo>
                    <a:lnTo>
                      <a:pt x="210" y="183"/>
                    </a:lnTo>
                    <a:lnTo>
                      <a:pt x="210" y="180"/>
                    </a:lnTo>
                    <a:lnTo>
                      <a:pt x="210" y="177"/>
                    </a:lnTo>
                    <a:lnTo>
                      <a:pt x="213" y="168"/>
                    </a:lnTo>
                    <a:lnTo>
                      <a:pt x="215" y="168"/>
                    </a:lnTo>
                    <a:lnTo>
                      <a:pt x="215" y="166"/>
                    </a:lnTo>
                    <a:lnTo>
                      <a:pt x="220" y="161"/>
                    </a:lnTo>
                    <a:lnTo>
                      <a:pt x="222" y="156"/>
                    </a:lnTo>
                    <a:lnTo>
                      <a:pt x="223" y="153"/>
                    </a:lnTo>
                    <a:lnTo>
                      <a:pt x="223" y="149"/>
                    </a:lnTo>
                    <a:lnTo>
                      <a:pt x="225" y="146"/>
                    </a:lnTo>
                    <a:lnTo>
                      <a:pt x="223" y="143"/>
                    </a:lnTo>
                    <a:lnTo>
                      <a:pt x="225" y="143"/>
                    </a:lnTo>
                    <a:lnTo>
                      <a:pt x="225" y="141"/>
                    </a:lnTo>
                    <a:lnTo>
                      <a:pt x="225" y="138"/>
                    </a:lnTo>
                    <a:lnTo>
                      <a:pt x="227" y="136"/>
                    </a:lnTo>
                    <a:lnTo>
                      <a:pt x="232" y="129"/>
                    </a:lnTo>
                    <a:lnTo>
                      <a:pt x="232" y="127"/>
                    </a:lnTo>
                    <a:lnTo>
                      <a:pt x="230" y="126"/>
                    </a:lnTo>
                    <a:lnTo>
                      <a:pt x="230" y="124"/>
                    </a:lnTo>
                    <a:lnTo>
                      <a:pt x="234" y="117"/>
                    </a:lnTo>
                    <a:lnTo>
                      <a:pt x="235" y="110"/>
                    </a:lnTo>
                    <a:lnTo>
                      <a:pt x="234" y="109"/>
                    </a:lnTo>
                    <a:lnTo>
                      <a:pt x="234" y="107"/>
                    </a:lnTo>
                    <a:lnTo>
                      <a:pt x="235" y="104"/>
                    </a:lnTo>
                    <a:lnTo>
                      <a:pt x="235" y="97"/>
                    </a:lnTo>
                    <a:lnTo>
                      <a:pt x="239" y="99"/>
                    </a:lnTo>
                    <a:lnTo>
                      <a:pt x="242" y="99"/>
                    </a:lnTo>
                    <a:lnTo>
                      <a:pt x="244" y="99"/>
                    </a:lnTo>
                    <a:lnTo>
                      <a:pt x="245" y="100"/>
                    </a:lnTo>
                    <a:lnTo>
                      <a:pt x="249" y="107"/>
                    </a:lnTo>
                    <a:lnTo>
                      <a:pt x="261" y="109"/>
                    </a:lnTo>
                    <a:lnTo>
                      <a:pt x="262" y="109"/>
                    </a:lnTo>
                    <a:lnTo>
                      <a:pt x="262" y="107"/>
                    </a:lnTo>
                    <a:lnTo>
                      <a:pt x="262" y="105"/>
                    </a:lnTo>
                    <a:lnTo>
                      <a:pt x="264" y="104"/>
                    </a:lnTo>
                    <a:lnTo>
                      <a:pt x="264" y="102"/>
                    </a:lnTo>
                    <a:lnTo>
                      <a:pt x="266" y="100"/>
                    </a:lnTo>
                    <a:lnTo>
                      <a:pt x="266" y="94"/>
                    </a:lnTo>
                    <a:lnTo>
                      <a:pt x="267" y="88"/>
                    </a:lnTo>
                    <a:lnTo>
                      <a:pt x="267" y="87"/>
                    </a:lnTo>
                    <a:lnTo>
                      <a:pt x="269" y="80"/>
                    </a:lnTo>
                    <a:lnTo>
                      <a:pt x="271" y="75"/>
                    </a:lnTo>
                    <a:lnTo>
                      <a:pt x="271" y="73"/>
                    </a:lnTo>
                    <a:lnTo>
                      <a:pt x="272" y="66"/>
                    </a:lnTo>
                    <a:lnTo>
                      <a:pt x="274" y="65"/>
                    </a:lnTo>
                    <a:lnTo>
                      <a:pt x="283" y="71"/>
                    </a:lnTo>
                    <a:lnTo>
                      <a:pt x="284" y="66"/>
                    </a:lnTo>
                    <a:lnTo>
                      <a:pt x="286" y="63"/>
                    </a:lnTo>
                    <a:lnTo>
                      <a:pt x="286" y="60"/>
                    </a:lnTo>
                    <a:lnTo>
                      <a:pt x="288" y="58"/>
                    </a:lnTo>
                    <a:lnTo>
                      <a:pt x="289" y="56"/>
                    </a:lnTo>
                    <a:lnTo>
                      <a:pt x="291" y="56"/>
                    </a:lnTo>
                    <a:lnTo>
                      <a:pt x="296" y="49"/>
                    </a:lnTo>
                    <a:lnTo>
                      <a:pt x="298" y="44"/>
                    </a:lnTo>
                    <a:lnTo>
                      <a:pt x="298" y="41"/>
                    </a:lnTo>
                    <a:lnTo>
                      <a:pt x="300" y="38"/>
                    </a:lnTo>
                    <a:lnTo>
                      <a:pt x="303" y="34"/>
                    </a:lnTo>
                    <a:lnTo>
                      <a:pt x="305" y="33"/>
                    </a:lnTo>
                    <a:lnTo>
                      <a:pt x="305" y="31"/>
                    </a:lnTo>
                    <a:lnTo>
                      <a:pt x="305" y="29"/>
                    </a:lnTo>
                    <a:lnTo>
                      <a:pt x="305" y="27"/>
                    </a:lnTo>
                    <a:lnTo>
                      <a:pt x="303" y="27"/>
                    </a:lnTo>
                    <a:lnTo>
                      <a:pt x="303" y="26"/>
                    </a:lnTo>
                    <a:lnTo>
                      <a:pt x="305" y="22"/>
                    </a:lnTo>
                    <a:lnTo>
                      <a:pt x="306" y="14"/>
                    </a:lnTo>
                    <a:lnTo>
                      <a:pt x="306" y="10"/>
                    </a:lnTo>
                    <a:lnTo>
                      <a:pt x="305" y="10"/>
                    </a:lnTo>
                    <a:lnTo>
                      <a:pt x="305" y="0"/>
                    </a:lnTo>
                    <a:lnTo>
                      <a:pt x="313" y="7"/>
                    </a:lnTo>
                    <a:lnTo>
                      <a:pt x="328" y="16"/>
                    </a:lnTo>
                    <a:close/>
                  </a:path>
                </a:pathLst>
              </a:custGeom>
              <a:solidFill>
                <a:srgbClr val="A1C7FF"/>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84" name="Freeform 75"/>
              <p:cNvSpPr>
                <a:spLocks noEditPoints="1"/>
              </p:cNvSpPr>
              <p:nvPr/>
            </p:nvSpPr>
            <p:spPr bwMode="auto">
              <a:xfrm>
                <a:off x="3692526" y="1357313"/>
                <a:ext cx="714375" cy="573088"/>
              </a:xfrm>
              <a:custGeom>
                <a:avLst/>
                <a:gdLst>
                  <a:gd name="T0" fmla="*/ 133 w 450"/>
                  <a:gd name="T1" fmla="*/ 73 h 361"/>
                  <a:gd name="T2" fmla="*/ 132 w 450"/>
                  <a:gd name="T3" fmla="*/ 95 h 361"/>
                  <a:gd name="T4" fmla="*/ 137 w 450"/>
                  <a:gd name="T5" fmla="*/ 111 h 361"/>
                  <a:gd name="T6" fmla="*/ 127 w 450"/>
                  <a:gd name="T7" fmla="*/ 95 h 361"/>
                  <a:gd name="T8" fmla="*/ 123 w 450"/>
                  <a:gd name="T9" fmla="*/ 77 h 361"/>
                  <a:gd name="T10" fmla="*/ 139 w 450"/>
                  <a:gd name="T11" fmla="*/ 50 h 361"/>
                  <a:gd name="T12" fmla="*/ 133 w 450"/>
                  <a:gd name="T13" fmla="*/ 43 h 361"/>
                  <a:gd name="T14" fmla="*/ 115 w 450"/>
                  <a:gd name="T15" fmla="*/ 31 h 361"/>
                  <a:gd name="T16" fmla="*/ 130 w 450"/>
                  <a:gd name="T17" fmla="*/ 50 h 361"/>
                  <a:gd name="T18" fmla="*/ 120 w 450"/>
                  <a:gd name="T19" fmla="*/ 51 h 361"/>
                  <a:gd name="T20" fmla="*/ 113 w 450"/>
                  <a:gd name="T21" fmla="*/ 34 h 361"/>
                  <a:gd name="T22" fmla="*/ 123 w 450"/>
                  <a:gd name="T23" fmla="*/ 33 h 361"/>
                  <a:gd name="T24" fmla="*/ 120 w 450"/>
                  <a:gd name="T25" fmla="*/ 28 h 361"/>
                  <a:gd name="T26" fmla="*/ 140 w 450"/>
                  <a:gd name="T27" fmla="*/ 31 h 361"/>
                  <a:gd name="T28" fmla="*/ 320 w 450"/>
                  <a:gd name="T29" fmla="*/ 53 h 361"/>
                  <a:gd name="T30" fmla="*/ 430 w 450"/>
                  <a:gd name="T31" fmla="*/ 172 h 361"/>
                  <a:gd name="T32" fmla="*/ 415 w 450"/>
                  <a:gd name="T33" fmla="*/ 234 h 361"/>
                  <a:gd name="T34" fmla="*/ 394 w 450"/>
                  <a:gd name="T35" fmla="*/ 326 h 361"/>
                  <a:gd name="T36" fmla="*/ 318 w 450"/>
                  <a:gd name="T37" fmla="*/ 343 h 361"/>
                  <a:gd name="T38" fmla="*/ 267 w 450"/>
                  <a:gd name="T39" fmla="*/ 338 h 361"/>
                  <a:gd name="T40" fmla="*/ 228 w 450"/>
                  <a:gd name="T41" fmla="*/ 336 h 361"/>
                  <a:gd name="T42" fmla="*/ 174 w 450"/>
                  <a:gd name="T43" fmla="*/ 334 h 361"/>
                  <a:gd name="T44" fmla="*/ 132 w 450"/>
                  <a:gd name="T45" fmla="*/ 326 h 361"/>
                  <a:gd name="T46" fmla="*/ 91 w 450"/>
                  <a:gd name="T47" fmla="*/ 326 h 361"/>
                  <a:gd name="T48" fmla="*/ 56 w 450"/>
                  <a:gd name="T49" fmla="*/ 305 h 361"/>
                  <a:gd name="T50" fmla="*/ 40 w 450"/>
                  <a:gd name="T51" fmla="*/ 255 h 361"/>
                  <a:gd name="T52" fmla="*/ 18 w 450"/>
                  <a:gd name="T53" fmla="*/ 234 h 361"/>
                  <a:gd name="T54" fmla="*/ 1 w 450"/>
                  <a:gd name="T55" fmla="*/ 229 h 361"/>
                  <a:gd name="T56" fmla="*/ 10 w 450"/>
                  <a:gd name="T57" fmla="*/ 199 h 361"/>
                  <a:gd name="T58" fmla="*/ 17 w 450"/>
                  <a:gd name="T59" fmla="*/ 209 h 361"/>
                  <a:gd name="T60" fmla="*/ 22 w 450"/>
                  <a:gd name="T61" fmla="*/ 190 h 361"/>
                  <a:gd name="T62" fmla="*/ 13 w 450"/>
                  <a:gd name="T63" fmla="*/ 183 h 361"/>
                  <a:gd name="T64" fmla="*/ 28 w 450"/>
                  <a:gd name="T65" fmla="*/ 173 h 361"/>
                  <a:gd name="T66" fmla="*/ 18 w 450"/>
                  <a:gd name="T67" fmla="*/ 160 h 361"/>
                  <a:gd name="T68" fmla="*/ 17 w 450"/>
                  <a:gd name="T69" fmla="*/ 151 h 361"/>
                  <a:gd name="T70" fmla="*/ 20 w 450"/>
                  <a:gd name="T71" fmla="*/ 111 h 361"/>
                  <a:gd name="T72" fmla="*/ 17 w 450"/>
                  <a:gd name="T73" fmla="*/ 80 h 361"/>
                  <a:gd name="T74" fmla="*/ 17 w 450"/>
                  <a:gd name="T75" fmla="*/ 55 h 361"/>
                  <a:gd name="T76" fmla="*/ 23 w 450"/>
                  <a:gd name="T77" fmla="*/ 29 h 361"/>
                  <a:gd name="T78" fmla="*/ 44 w 450"/>
                  <a:gd name="T79" fmla="*/ 50 h 361"/>
                  <a:gd name="T80" fmla="*/ 62 w 450"/>
                  <a:gd name="T81" fmla="*/ 65 h 361"/>
                  <a:gd name="T82" fmla="*/ 88 w 450"/>
                  <a:gd name="T83" fmla="*/ 77 h 361"/>
                  <a:gd name="T84" fmla="*/ 105 w 450"/>
                  <a:gd name="T85" fmla="*/ 80 h 361"/>
                  <a:gd name="T86" fmla="*/ 115 w 450"/>
                  <a:gd name="T87" fmla="*/ 83 h 361"/>
                  <a:gd name="T88" fmla="*/ 123 w 450"/>
                  <a:gd name="T89" fmla="*/ 89 h 361"/>
                  <a:gd name="T90" fmla="*/ 122 w 450"/>
                  <a:gd name="T91" fmla="*/ 111 h 361"/>
                  <a:gd name="T92" fmla="*/ 113 w 450"/>
                  <a:gd name="T93" fmla="*/ 117 h 361"/>
                  <a:gd name="T94" fmla="*/ 127 w 450"/>
                  <a:gd name="T95" fmla="*/ 107 h 361"/>
                  <a:gd name="T96" fmla="*/ 123 w 450"/>
                  <a:gd name="T97" fmla="*/ 128 h 361"/>
                  <a:gd name="T98" fmla="*/ 118 w 450"/>
                  <a:gd name="T99" fmla="*/ 143 h 361"/>
                  <a:gd name="T100" fmla="*/ 115 w 450"/>
                  <a:gd name="T101" fmla="*/ 161 h 361"/>
                  <a:gd name="T102" fmla="*/ 117 w 450"/>
                  <a:gd name="T103" fmla="*/ 163 h 361"/>
                  <a:gd name="T104" fmla="*/ 125 w 450"/>
                  <a:gd name="T105" fmla="*/ 146 h 361"/>
                  <a:gd name="T106" fmla="*/ 128 w 450"/>
                  <a:gd name="T107" fmla="*/ 129 h 361"/>
                  <a:gd name="T108" fmla="*/ 139 w 450"/>
                  <a:gd name="T109" fmla="*/ 112 h 361"/>
                  <a:gd name="T110" fmla="*/ 142 w 450"/>
                  <a:gd name="T111" fmla="*/ 90 h 361"/>
                  <a:gd name="T112" fmla="*/ 140 w 450"/>
                  <a:gd name="T113" fmla="*/ 97 h 361"/>
                  <a:gd name="T114" fmla="*/ 144 w 450"/>
                  <a:gd name="T115" fmla="*/ 78 h 361"/>
                  <a:gd name="T116" fmla="*/ 137 w 450"/>
                  <a:gd name="T117" fmla="*/ 61 h 361"/>
                  <a:gd name="T118" fmla="*/ 140 w 450"/>
                  <a:gd name="T119" fmla="*/ 53 h 361"/>
                  <a:gd name="T120" fmla="*/ 152 w 450"/>
                  <a:gd name="T121" fmla="*/ 48 h 361"/>
                  <a:gd name="T122" fmla="*/ 144 w 450"/>
                  <a:gd name="T123" fmla="*/ 34 h 361"/>
                  <a:gd name="T124" fmla="*/ 142 w 450"/>
                  <a:gd name="T125" fmla="*/ 21 h 3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50" h="361">
                    <a:moveTo>
                      <a:pt x="142" y="102"/>
                    </a:moveTo>
                    <a:lnTo>
                      <a:pt x="142" y="100"/>
                    </a:lnTo>
                    <a:lnTo>
                      <a:pt x="142" y="102"/>
                    </a:lnTo>
                    <a:close/>
                    <a:moveTo>
                      <a:pt x="137" y="63"/>
                    </a:moveTo>
                    <a:lnTo>
                      <a:pt x="137" y="67"/>
                    </a:lnTo>
                    <a:lnTo>
                      <a:pt x="137" y="68"/>
                    </a:lnTo>
                    <a:lnTo>
                      <a:pt x="139" y="68"/>
                    </a:lnTo>
                    <a:lnTo>
                      <a:pt x="139" y="72"/>
                    </a:lnTo>
                    <a:lnTo>
                      <a:pt x="140" y="72"/>
                    </a:lnTo>
                    <a:lnTo>
                      <a:pt x="139" y="73"/>
                    </a:lnTo>
                    <a:lnTo>
                      <a:pt x="137" y="73"/>
                    </a:lnTo>
                    <a:lnTo>
                      <a:pt x="135" y="72"/>
                    </a:lnTo>
                    <a:lnTo>
                      <a:pt x="133" y="72"/>
                    </a:lnTo>
                    <a:lnTo>
                      <a:pt x="132" y="72"/>
                    </a:lnTo>
                    <a:lnTo>
                      <a:pt x="133" y="73"/>
                    </a:lnTo>
                    <a:lnTo>
                      <a:pt x="132" y="73"/>
                    </a:lnTo>
                    <a:lnTo>
                      <a:pt x="130" y="73"/>
                    </a:lnTo>
                    <a:lnTo>
                      <a:pt x="130" y="75"/>
                    </a:lnTo>
                    <a:lnTo>
                      <a:pt x="128" y="75"/>
                    </a:lnTo>
                    <a:lnTo>
                      <a:pt x="128" y="77"/>
                    </a:lnTo>
                    <a:lnTo>
                      <a:pt x="130" y="78"/>
                    </a:lnTo>
                    <a:lnTo>
                      <a:pt x="132" y="80"/>
                    </a:lnTo>
                    <a:lnTo>
                      <a:pt x="132" y="82"/>
                    </a:lnTo>
                    <a:lnTo>
                      <a:pt x="132" y="83"/>
                    </a:lnTo>
                    <a:lnTo>
                      <a:pt x="132" y="85"/>
                    </a:lnTo>
                    <a:lnTo>
                      <a:pt x="132" y="89"/>
                    </a:lnTo>
                    <a:lnTo>
                      <a:pt x="130" y="90"/>
                    </a:lnTo>
                    <a:lnTo>
                      <a:pt x="130" y="92"/>
                    </a:lnTo>
                    <a:lnTo>
                      <a:pt x="130" y="95"/>
                    </a:lnTo>
                    <a:lnTo>
                      <a:pt x="132" y="95"/>
                    </a:lnTo>
                    <a:lnTo>
                      <a:pt x="133" y="94"/>
                    </a:lnTo>
                    <a:lnTo>
                      <a:pt x="133" y="92"/>
                    </a:lnTo>
                    <a:lnTo>
                      <a:pt x="133" y="90"/>
                    </a:lnTo>
                    <a:lnTo>
                      <a:pt x="135" y="92"/>
                    </a:lnTo>
                    <a:lnTo>
                      <a:pt x="135" y="94"/>
                    </a:lnTo>
                    <a:lnTo>
                      <a:pt x="137" y="95"/>
                    </a:lnTo>
                    <a:lnTo>
                      <a:pt x="137" y="97"/>
                    </a:lnTo>
                    <a:lnTo>
                      <a:pt x="139" y="99"/>
                    </a:lnTo>
                    <a:lnTo>
                      <a:pt x="140" y="99"/>
                    </a:lnTo>
                    <a:lnTo>
                      <a:pt x="139" y="102"/>
                    </a:lnTo>
                    <a:lnTo>
                      <a:pt x="139" y="104"/>
                    </a:lnTo>
                    <a:lnTo>
                      <a:pt x="139" y="106"/>
                    </a:lnTo>
                    <a:lnTo>
                      <a:pt x="139" y="107"/>
                    </a:lnTo>
                    <a:lnTo>
                      <a:pt x="137" y="109"/>
                    </a:lnTo>
                    <a:lnTo>
                      <a:pt x="137" y="111"/>
                    </a:lnTo>
                    <a:lnTo>
                      <a:pt x="135" y="111"/>
                    </a:lnTo>
                    <a:lnTo>
                      <a:pt x="135" y="109"/>
                    </a:lnTo>
                    <a:lnTo>
                      <a:pt x="133" y="109"/>
                    </a:lnTo>
                    <a:lnTo>
                      <a:pt x="133" y="107"/>
                    </a:lnTo>
                    <a:lnTo>
                      <a:pt x="133" y="106"/>
                    </a:lnTo>
                    <a:lnTo>
                      <a:pt x="133" y="104"/>
                    </a:lnTo>
                    <a:lnTo>
                      <a:pt x="133" y="102"/>
                    </a:lnTo>
                    <a:lnTo>
                      <a:pt x="132" y="100"/>
                    </a:lnTo>
                    <a:lnTo>
                      <a:pt x="130" y="102"/>
                    </a:lnTo>
                    <a:lnTo>
                      <a:pt x="128" y="102"/>
                    </a:lnTo>
                    <a:lnTo>
                      <a:pt x="128" y="100"/>
                    </a:lnTo>
                    <a:lnTo>
                      <a:pt x="130" y="100"/>
                    </a:lnTo>
                    <a:lnTo>
                      <a:pt x="128" y="99"/>
                    </a:lnTo>
                    <a:lnTo>
                      <a:pt x="128" y="97"/>
                    </a:lnTo>
                    <a:lnTo>
                      <a:pt x="127" y="95"/>
                    </a:lnTo>
                    <a:lnTo>
                      <a:pt x="128" y="95"/>
                    </a:lnTo>
                    <a:lnTo>
                      <a:pt x="128" y="94"/>
                    </a:lnTo>
                    <a:lnTo>
                      <a:pt x="128" y="92"/>
                    </a:lnTo>
                    <a:lnTo>
                      <a:pt x="128" y="90"/>
                    </a:lnTo>
                    <a:lnTo>
                      <a:pt x="130" y="89"/>
                    </a:lnTo>
                    <a:lnTo>
                      <a:pt x="130" y="87"/>
                    </a:lnTo>
                    <a:lnTo>
                      <a:pt x="130" y="85"/>
                    </a:lnTo>
                    <a:lnTo>
                      <a:pt x="130" y="83"/>
                    </a:lnTo>
                    <a:lnTo>
                      <a:pt x="128" y="83"/>
                    </a:lnTo>
                    <a:lnTo>
                      <a:pt x="127" y="83"/>
                    </a:lnTo>
                    <a:lnTo>
                      <a:pt x="127" y="82"/>
                    </a:lnTo>
                    <a:lnTo>
                      <a:pt x="127" y="80"/>
                    </a:lnTo>
                    <a:lnTo>
                      <a:pt x="125" y="80"/>
                    </a:lnTo>
                    <a:lnTo>
                      <a:pt x="125" y="78"/>
                    </a:lnTo>
                    <a:lnTo>
                      <a:pt x="123" y="77"/>
                    </a:lnTo>
                    <a:lnTo>
                      <a:pt x="123" y="75"/>
                    </a:lnTo>
                    <a:lnTo>
                      <a:pt x="125" y="73"/>
                    </a:lnTo>
                    <a:lnTo>
                      <a:pt x="127" y="72"/>
                    </a:lnTo>
                    <a:lnTo>
                      <a:pt x="128" y="70"/>
                    </a:lnTo>
                    <a:lnTo>
                      <a:pt x="128" y="68"/>
                    </a:lnTo>
                    <a:lnTo>
                      <a:pt x="132" y="65"/>
                    </a:lnTo>
                    <a:lnTo>
                      <a:pt x="133" y="63"/>
                    </a:lnTo>
                    <a:lnTo>
                      <a:pt x="133" y="61"/>
                    </a:lnTo>
                    <a:lnTo>
                      <a:pt x="135" y="61"/>
                    </a:lnTo>
                    <a:lnTo>
                      <a:pt x="137" y="61"/>
                    </a:lnTo>
                    <a:lnTo>
                      <a:pt x="137" y="63"/>
                    </a:lnTo>
                    <a:close/>
                    <a:moveTo>
                      <a:pt x="142" y="50"/>
                    </a:moveTo>
                    <a:lnTo>
                      <a:pt x="142" y="51"/>
                    </a:lnTo>
                    <a:lnTo>
                      <a:pt x="140" y="50"/>
                    </a:lnTo>
                    <a:lnTo>
                      <a:pt x="139" y="50"/>
                    </a:lnTo>
                    <a:lnTo>
                      <a:pt x="139" y="51"/>
                    </a:lnTo>
                    <a:lnTo>
                      <a:pt x="139" y="50"/>
                    </a:lnTo>
                    <a:lnTo>
                      <a:pt x="137" y="50"/>
                    </a:lnTo>
                    <a:lnTo>
                      <a:pt x="139" y="48"/>
                    </a:lnTo>
                    <a:lnTo>
                      <a:pt x="139" y="45"/>
                    </a:lnTo>
                    <a:lnTo>
                      <a:pt x="140" y="45"/>
                    </a:lnTo>
                    <a:lnTo>
                      <a:pt x="140" y="46"/>
                    </a:lnTo>
                    <a:lnTo>
                      <a:pt x="140" y="48"/>
                    </a:lnTo>
                    <a:lnTo>
                      <a:pt x="142" y="48"/>
                    </a:lnTo>
                    <a:lnTo>
                      <a:pt x="142" y="50"/>
                    </a:lnTo>
                    <a:close/>
                    <a:moveTo>
                      <a:pt x="135" y="48"/>
                    </a:moveTo>
                    <a:lnTo>
                      <a:pt x="133" y="48"/>
                    </a:lnTo>
                    <a:lnTo>
                      <a:pt x="133" y="46"/>
                    </a:lnTo>
                    <a:lnTo>
                      <a:pt x="133" y="45"/>
                    </a:lnTo>
                    <a:lnTo>
                      <a:pt x="133" y="43"/>
                    </a:lnTo>
                    <a:lnTo>
                      <a:pt x="135" y="43"/>
                    </a:lnTo>
                    <a:lnTo>
                      <a:pt x="137" y="41"/>
                    </a:lnTo>
                    <a:lnTo>
                      <a:pt x="137" y="43"/>
                    </a:lnTo>
                    <a:lnTo>
                      <a:pt x="137" y="45"/>
                    </a:lnTo>
                    <a:lnTo>
                      <a:pt x="137" y="46"/>
                    </a:lnTo>
                    <a:lnTo>
                      <a:pt x="135" y="48"/>
                    </a:lnTo>
                    <a:close/>
                    <a:moveTo>
                      <a:pt x="139" y="43"/>
                    </a:moveTo>
                    <a:lnTo>
                      <a:pt x="139" y="41"/>
                    </a:lnTo>
                    <a:lnTo>
                      <a:pt x="137" y="41"/>
                    </a:lnTo>
                    <a:lnTo>
                      <a:pt x="139" y="41"/>
                    </a:lnTo>
                    <a:lnTo>
                      <a:pt x="139" y="43"/>
                    </a:lnTo>
                    <a:close/>
                    <a:moveTo>
                      <a:pt x="111" y="28"/>
                    </a:moveTo>
                    <a:lnTo>
                      <a:pt x="113" y="28"/>
                    </a:lnTo>
                    <a:lnTo>
                      <a:pt x="115" y="29"/>
                    </a:lnTo>
                    <a:lnTo>
                      <a:pt x="115" y="31"/>
                    </a:lnTo>
                    <a:lnTo>
                      <a:pt x="115" y="33"/>
                    </a:lnTo>
                    <a:lnTo>
                      <a:pt x="117" y="33"/>
                    </a:lnTo>
                    <a:lnTo>
                      <a:pt x="115" y="33"/>
                    </a:lnTo>
                    <a:lnTo>
                      <a:pt x="111" y="29"/>
                    </a:lnTo>
                    <a:lnTo>
                      <a:pt x="110" y="28"/>
                    </a:lnTo>
                    <a:lnTo>
                      <a:pt x="110" y="26"/>
                    </a:lnTo>
                    <a:lnTo>
                      <a:pt x="111" y="28"/>
                    </a:lnTo>
                    <a:close/>
                    <a:moveTo>
                      <a:pt x="132" y="39"/>
                    </a:moveTo>
                    <a:lnTo>
                      <a:pt x="132" y="41"/>
                    </a:lnTo>
                    <a:lnTo>
                      <a:pt x="132" y="43"/>
                    </a:lnTo>
                    <a:lnTo>
                      <a:pt x="132" y="45"/>
                    </a:lnTo>
                    <a:lnTo>
                      <a:pt x="132" y="46"/>
                    </a:lnTo>
                    <a:lnTo>
                      <a:pt x="130" y="46"/>
                    </a:lnTo>
                    <a:lnTo>
                      <a:pt x="130" y="48"/>
                    </a:lnTo>
                    <a:lnTo>
                      <a:pt x="130" y="50"/>
                    </a:lnTo>
                    <a:lnTo>
                      <a:pt x="128" y="51"/>
                    </a:lnTo>
                    <a:lnTo>
                      <a:pt x="127" y="51"/>
                    </a:lnTo>
                    <a:lnTo>
                      <a:pt x="127" y="53"/>
                    </a:lnTo>
                    <a:lnTo>
                      <a:pt x="127" y="55"/>
                    </a:lnTo>
                    <a:lnTo>
                      <a:pt x="127" y="56"/>
                    </a:lnTo>
                    <a:lnTo>
                      <a:pt x="125" y="56"/>
                    </a:lnTo>
                    <a:lnTo>
                      <a:pt x="123" y="56"/>
                    </a:lnTo>
                    <a:lnTo>
                      <a:pt x="122" y="56"/>
                    </a:lnTo>
                    <a:lnTo>
                      <a:pt x="122" y="55"/>
                    </a:lnTo>
                    <a:lnTo>
                      <a:pt x="122" y="53"/>
                    </a:lnTo>
                    <a:lnTo>
                      <a:pt x="122" y="55"/>
                    </a:lnTo>
                    <a:lnTo>
                      <a:pt x="120" y="53"/>
                    </a:lnTo>
                    <a:lnTo>
                      <a:pt x="122" y="53"/>
                    </a:lnTo>
                    <a:lnTo>
                      <a:pt x="122" y="51"/>
                    </a:lnTo>
                    <a:lnTo>
                      <a:pt x="120" y="51"/>
                    </a:lnTo>
                    <a:lnTo>
                      <a:pt x="118" y="53"/>
                    </a:lnTo>
                    <a:lnTo>
                      <a:pt x="115" y="50"/>
                    </a:lnTo>
                    <a:lnTo>
                      <a:pt x="113" y="48"/>
                    </a:lnTo>
                    <a:lnTo>
                      <a:pt x="111" y="46"/>
                    </a:lnTo>
                    <a:lnTo>
                      <a:pt x="111" y="45"/>
                    </a:lnTo>
                    <a:lnTo>
                      <a:pt x="110" y="43"/>
                    </a:lnTo>
                    <a:lnTo>
                      <a:pt x="110" y="41"/>
                    </a:lnTo>
                    <a:lnTo>
                      <a:pt x="111" y="41"/>
                    </a:lnTo>
                    <a:lnTo>
                      <a:pt x="110" y="39"/>
                    </a:lnTo>
                    <a:lnTo>
                      <a:pt x="110" y="38"/>
                    </a:lnTo>
                    <a:lnTo>
                      <a:pt x="111" y="38"/>
                    </a:lnTo>
                    <a:lnTo>
                      <a:pt x="110" y="36"/>
                    </a:lnTo>
                    <a:lnTo>
                      <a:pt x="110" y="34"/>
                    </a:lnTo>
                    <a:lnTo>
                      <a:pt x="111" y="33"/>
                    </a:lnTo>
                    <a:lnTo>
                      <a:pt x="113" y="34"/>
                    </a:lnTo>
                    <a:lnTo>
                      <a:pt x="115" y="34"/>
                    </a:lnTo>
                    <a:lnTo>
                      <a:pt x="117" y="36"/>
                    </a:lnTo>
                    <a:lnTo>
                      <a:pt x="115" y="36"/>
                    </a:lnTo>
                    <a:lnTo>
                      <a:pt x="117" y="38"/>
                    </a:lnTo>
                    <a:lnTo>
                      <a:pt x="117" y="39"/>
                    </a:lnTo>
                    <a:lnTo>
                      <a:pt x="118" y="41"/>
                    </a:lnTo>
                    <a:lnTo>
                      <a:pt x="120" y="41"/>
                    </a:lnTo>
                    <a:lnTo>
                      <a:pt x="120" y="39"/>
                    </a:lnTo>
                    <a:lnTo>
                      <a:pt x="118" y="38"/>
                    </a:lnTo>
                    <a:lnTo>
                      <a:pt x="120" y="38"/>
                    </a:lnTo>
                    <a:lnTo>
                      <a:pt x="118" y="36"/>
                    </a:lnTo>
                    <a:lnTo>
                      <a:pt x="120" y="34"/>
                    </a:lnTo>
                    <a:lnTo>
                      <a:pt x="122" y="34"/>
                    </a:lnTo>
                    <a:lnTo>
                      <a:pt x="122" y="33"/>
                    </a:lnTo>
                    <a:lnTo>
                      <a:pt x="123" y="33"/>
                    </a:lnTo>
                    <a:lnTo>
                      <a:pt x="127" y="31"/>
                    </a:lnTo>
                    <a:lnTo>
                      <a:pt x="127" y="29"/>
                    </a:lnTo>
                    <a:lnTo>
                      <a:pt x="128" y="29"/>
                    </a:lnTo>
                    <a:lnTo>
                      <a:pt x="130" y="29"/>
                    </a:lnTo>
                    <a:lnTo>
                      <a:pt x="132" y="33"/>
                    </a:lnTo>
                    <a:lnTo>
                      <a:pt x="133" y="34"/>
                    </a:lnTo>
                    <a:lnTo>
                      <a:pt x="137" y="36"/>
                    </a:lnTo>
                    <a:lnTo>
                      <a:pt x="135" y="38"/>
                    </a:lnTo>
                    <a:lnTo>
                      <a:pt x="133" y="38"/>
                    </a:lnTo>
                    <a:lnTo>
                      <a:pt x="132" y="39"/>
                    </a:lnTo>
                    <a:close/>
                    <a:moveTo>
                      <a:pt x="122" y="31"/>
                    </a:moveTo>
                    <a:lnTo>
                      <a:pt x="120" y="31"/>
                    </a:lnTo>
                    <a:lnTo>
                      <a:pt x="122" y="29"/>
                    </a:lnTo>
                    <a:lnTo>
                      <a:pt x="120" y="29"/>
                    </a:lnTo>
                    <a:lnTo>
                      <a:pt x="120" y="28"/>
                    </a:lnTo>
                    <a:lnTo>
                      <a:pt x="122" y="28"/>
                    </a:lnTo>
                    <a:lnTo>
                      <a:pt x="123" y="28"/>
                    </a:lnTo>
                    <a:lnTo>
                      <a:pt x="123" y="29"/>
                    </a:lnTo>
                    <a:lnTo>
                      <a:pt x="122" y="31"/>
                    </a:lnTo>
                    <a:close/>
                    <a:moveTo>
                      <a:pt x="140" y="31"/>
                    </a:moveTo>
                    <a:lnTo>
                      <a:pt x="142" y="34"/>
                    </a:lnTo>
                    <a:lnTo>
                      <a:pt x="142" y="36"/>
                    </a:lnTo>
                    <a:lnTo>
                      <a:pt x="144" y="38"/>
                    </a:lnTo>
                    <a:lnTo>
                      <a:pt x="142" y="39"/>
                    </a:lnTo>
                    <a:lnTo>
                      <a:pt x="140" y="36"/>
                    </a:lnTo>
                    <a:lnTo>
                      <a:pt x="140" y="33"/>
                    </a:lnTo>
                    <a:lnTo>
                      <a:pt x="139" y="33"/>
                    </a:lnTo>
                    <a:lnTo>
                      <a:pt x="139" y="31"/>
                    </a:lnTo>
                    <a:lnTo>
                      <a:pt x="140" y="29"/>
                    </a:lnTo>
                    <a:lnTo>
                      <a:pt x="140" y="31"/>
                    </a:lnTo>
                    <a:close/>
                    <a:moveTo>
                      <a:pt x="130" y="2"/>
                    </a:moveTo>
                    <a:lnTo>
                      <a:pt x="130" y="4"/>
                    </a:lnTo>
                    <a:lnTo>
                      <a:pt x="128" y="4"/>
                    </a:lnTo>
                    <a:lnTo>
                      <a:pt x="127" y="4"/>
                    </a:lnTo>
                    <a:lnTo>
                      <a:pt x="127" y="2"/>
                    </a:lnTo>
                    <a:lnTo>
                      <a:pt x="127" y="0"/>
                    </a:lnTo>
                    <a:lnTo>
                      <a:pt x="130" y="2"/>
                    </a:lnTo>
                    <a:close/>
                    <a:moveTo>
                      <a:pt x="144" y="6"/>
                    </a:moveTo>
                    <a:lnTo>
                      <a:pt x="162" y="11"/>
                    </a:lnTo>
                    <a:lnTo>
                      <a:pt x="179" y="16"/>
                    </a:lnTo>
                    <a:lnTo>
                      <a:pt x="198" y="21"/>
                    </a:lnTo>
                    <a:lnTo>
                      <a:pt x="230" y="29"/>
                    </a:lnTo>
                    <a:lnTo>
                      <a:pt x="245" y="34"/>
                    </a:lnTo>
                    <a:lnTo>
                      <a:pt x="306" y="50"/>
                    </a:lnTo>
                    <a:lnTo>
                      <a:pt x="320" y="53"/>
                    </a:lnTo>
                    <a:lnTo>
                      <a:pt x="321" y="55"/>
                    </a:lnTo>
                    <a:lnTo>
                      <a:pt x="337" y="58"/>
                    </a:lnTo>
                    <a:lnTo>
                      <a:pt x="354" y="61"/>
                    </a:lnTo>
                    <a:lnTo>
                      <a:pt x="388" y="70"/>
                    </a:lnTo>
                    <a:lnTo>
                      <a:pt x="428" y="80"/>
                    </a:lnTo>
                    <a:lnTo>
                      <a:pt x="437" y="82"/>
                    </a:lnTo>
                    <a:lnTo>
                      <a:pt x="450" y="85"/>
                    </a:lnTo>
                    <a:lnTo>
                      <a:pt x="447" y="99"/>
                    </a:lnTo>
                    <a:lnTo>
                      <a:pt x="442" y="119"/>
                    </a:lnTo>
                    <a:lnTo>
                      <a:pt x="438" y="136"/>
                    </a:lnTo>
                    <a:lnTo>
                      <a:pt x="438" y="138"/>
                    </a:lnTo>
                    <a:lnTo>
                      <a:pt x="437" y="143"/>
                    </a:lnTo>
                    <a:lnTo>
                      <a:pt x="432" y="160"/>
                    </a:lnTo>
                    <a:lnTo>
                      <a:pt x="430" y="168"/>
                    </a:lnTo>
                    <a:lnTo>
                      <a:pt x="430" y="172"/>
                    </a:lnTo>
                    <a:lnTo>
                      <a:pt x="428" y="178"/>
                    </a:lnTo>
                    <a:lnTo>
                      <a:pt x="423" y="197"/>
                    </a:lnTo>
                    <a:lnTo>
                      <a:pt x="423" y="199"/>
                    </a:lnTo>
                    <a:lnTo>
                      <a:pt x="423" y="202"/>
                    </a:lnTo>
                    <a:lnTo>
                      <a:pt x="423" y="204"/>
                    </a:lnTo>
                    <a:lnTo>
                      <a:pt x="421" y="205"/>
                    </a:lnTo>
                    <a:lnTo>
                      <a:pt x="420" y="217"/>
                    </a:lnTo>
                    <a:lnTo>
                      <a:pt x="420" y="219"/>
                    </a:lnTo>
                    <a:lnTo>
                      <a:pt x="418" y="219"/>
                    </a:lnTo>
                    <a:lnTo>
                      <a:pt x="418" y="224"/>
                    </a:lnTo>
                    <a:lnTo>
                      <a:pt x="418" y="226"/>
                    </a:lnTo>
                    <a:lnTo>
                      <a:pt x="416" y="227"/>
                    </a:lnTo>
                    <a:lnTo>
                      <a:pt x="416" y="229"/>
                    </a:lnTo>
                    <a:lnTo>
                      <a:pt x="416" y="231"/>
                    </a:lnTo>
                    <a:lnTo>
                      <a:pt x="415" y="234"/>
                    </a:lnTo>
                    <a:lnTo>
                      <a:pt x="415" y="236"/>
                    </a:lnTo>
                    <a:lnTo>
                      <a:pt x="413" y="244"/>
                    </a:lnTo>
                    <a:lnTo>
                      <a:pt x="413" y="248"/>
                    </a:lnTo>
                    <a:lnTo>
                      <a:pt x="413" y="249"/>
                    </a:lnTo>
                    <a:lnTo>
                      <a:pt x="411" y="251"/>
                    </a:lnTo>
                    <a:lnTo>
                      <a:pt x="411" y="253"/>
                    </a:lnTo>
                    <a:lnTo>
                      <a:pt x="411" y="256"/>
                    </a:lnTo>
                    <a:lnTo>
                      <a:pt x="404" y="283"/>
                    </a:lnTo>
                    <a:lnTo>
                      <a:pt x="404" y="285"/>
                    </a:lnTo>
                    <a:lnTo>
                      <a:pt x="398" y="310"/>
                    </a:lnTo>
                    <a:lnTo>
                      <a:pt x="398" y="316"/>
                    </a:lnTo>
                    <a:lnTo>
                      <a:pt x="396" y="317"/>
                    </a:lnTo>
                    <a:lnTo>
                      <a:pt x="396" y="321"/>
                    </a:lnTo>
                    <a:lnTo>
                      <a:pt x="394" y="324"/>
                    </a:lnTo>
                    <a:lnTo>
                      <a:pt x="394" y="326"/>
                    </a:lnTo>
                    <a:lnTo>
                      <a:pt x="394" y="327"/>
                    </a:lnTo>
                    <a:lnTo>
                      <a:pt x="396" y="333"/>
                    </a:lnTo>
                    <a:lnTo>
                      <a:pt x="396" y="338"/>
                    </a:lnTo>
                    <a:lnTo>
                      <a:pt x="398" y="346"/>
                    </a:lnTo>
                    <a:lnTo>
                      <a:pt x="394" y="355"/>
                    </a:lnTo>
                    <a:lnTo>
                      <a:pt x="394" y="361"/>
                    </a:lnTo>
                    <a:lnTo>
                      <a:pt x="377" y="358"/>
                    </a:lnTo>
                    <a:lnTo>
                      <a:pt x="362" y="355"/>
                    </a:lnTo>
                    <a:lnTo>
                      <a:pt x="360" y="353"/>
                    </a:lnTo>
                    <a:lnTo>
                      <a:pt x="355" y="353"/>
                    </a:lnTo>
                    <a:lnTo>
                      <a:pt x="333" y="348"/>
                    </a:lnTo>
                    <a:lnTo>
                      <a:pt x="327" y="346"/>
                    </a:lnTo>
                    <a:lnTo>
                      <a:pt x="325" y="344"/>
                    </a:lnTo>
                    <a:lnTo>
                      <a:pt x="320" y="344"/>
                    </a:lnTo>
                    <a:lnTo>
                      <a:pt x="318" y="343"/>
                    </a:lnTo>
                    <a:lnTo>
                      <a:pt x="315" y="343"/>
                    </a:lnTo>
                    <a:lnTo>
                      <a:pt x="311" y="343"/>
                    </a:lnTo>
                    <a:lnTo>
                      <a:pt x="311" y="341"/>
                    </a:lnTo>
                    <a:lnTo>
                      <a:pt x="306" y="341"/>
                    </a:lnTo>
                    <a:lnTo>
                      <a:pt x="305" y="341"/>
                    </a:lnTo>
                    <a:lnTo>
                      <a:pt x="303" y="339"/>
                    </a:lnTo>
                    <a:lnTo>
                      <a:pt x="301" y="339"/>
                    </a:lnTo>
                    <a:lnTo>
                      <a:pt x="299" y="339"/>
                    </a:lnTo>
                    <a:lnTo>
                      <a:pt x="296" y="338"/>
                    </a:lnTo>
                    <a:lnTo>
                      <a:pt x="294" y="338"/>
                    </a:lnTo>
                    <a:lnTo>
                      <a:pt x="277" y="334"/>
                    </a:lnTo>
                    <a:lnTo>
                      <a:pt x="276" y="336"/>
                    </a:lnTo>
                    <a:lnTo>
                      <a:pt x="274" y="336"/>
                    </a:lnTo>
                    <a:lnTo>
                      <a:pt x="271" y="338"/>
                    </a:lnTo>
                    <a:lnTo>
                      <a:pt x="267" y="338"/>
                    </a:lnTo>
                    <a:lnTo>
                      <a:pt x="266" y="338"/>
                    </a:lnTo>
                    <a:lnTo>
                      <a:pt x="264" y="338"/>
                    </a:lnTo>
                    <a:lnTo>
                      <a:pt x="262" y="336"/>
                    </a:lnTo>
                    <a:lnTo>
                      <a:pt x="260" y="336"/>
                    </a:lnTo>
                    <a:lnTo>
                      <a:pt x="257" y="334"/>
                    </a:lnTo>
                    <a:lnTo>
                      <a:pt x="254" y="336"/>
                    </a:lnTo>
                    <a:lnTo>
                      <a:pt x="250" y="336"/>
                    </a:lnTo>
                    <a:lnTo>
                      <a:pt x="247" y="334"/>
                    </a:lnTo>
                    <a:lnTo>
                      <a:pt x="245" y="334"/>
                    </a:lnTo>
                    <a:lnTo>
                      <a:pt x="242" y="333"/>
                    </a:lnTo>
                    <a:lnTo>
                      <a:pt x="240" y="333"/>
                    </a:lnTo>
                    <a:lnTo>
                      <a:pt x="238" y="333"/>
                    </a:lnTo>
                    <a:lnTo>
                      <a:pt x="235" y="338"/>
                    </a:lnTo>
                    <a:lnTo>
                      <a:pt x="230" y="336"/>
                    </a:lnTo>
                    <a:lnTo>
                      <a:pt x="228" y="336"/>
                    </a:lnTo>
                    <a:lnTo>
                      <a:pt x="223" y="336"/>
                    </a:lnTo>
                    <a:lnTo>
                      <a:pt x="216" y="336"/>
                    </a:lnTo>
                    <a:lnTo>
                      <a:pt x="215" y="336"/>
                    </a:lnTo>
                    <a:lnTo>
                      <a:pt x="206" y="338"/>
                    </a:lnTo>
                    <a:lnTo>
                      <a:pt x="205" y="338"/>
                    </a:lnTo>
                    <a:lnTo>
                      <a:pt x="201" y="341"/>
                    </a:lnTo>
                    <a:lnTo>
                      <a:pt x="189" y="341"/>
                    </a:lnTo>
                    <a:lnTo>
                      <a:pt x="186" y="339"/>
                    </a:lnTo>
                    <a:lnTo>
                      <a:pt x="184" y="339"/>
                    </a:lnTo>
                    <a:lnTo>
                      <a:pt x="184" y="338"/>
                    </a:lnTo>
                    <a:lnTo>
                      <a:pt x="183" y="334"/>
                    </a:lnTo>
                    <a:lnTo>
                      <a:pt x="181" y="334"/>
                    </a:lnTo>
                    <a:lnTo>
                      <a:pt x="177" y="333"/>
                    </a:lnTo>
                    <a:lnTo>
                      <a:pt x="176" y="334"/>
                    </a:lnTo>
                    <a:lnTo>
                      <a:pt x="174" y="334"/>
                    </a:lnTo>
                    <a:lnTo>
                      <a:pt x="167" y="336"/>
                    </a:lnTo>
                    <a:lnTo>
                      <a:pt x="164" y="336"/>
                    </a:lnTo>
                    <a:lnTo>
                      <a:pt x="162" y="338"/>
                    </a:lnTo>
                    <a:lnTo>
                      <a:pt x="161" y="338"/>
                    </a:lnTo>
                    <a:lnTo>
                      <a:pt x="159" y="336"/>
                    </a:lnTo>
                    <a:lnTo>
                      <a:pt x="152" y="334"/>
                    </a:lnTo>
                    <a:lnTo>
                      <a:pt x="150" y="334"/>
                    </a:lnTo>
                    <a:lnTo>
                      <a:pt x="144" y="334"/>
                    </a:lnTo>
                    <a:lnTo>
                      <a:pt x="144" y="333"/>
                    </a:lnTo>
                    <a:lnTo>
                      <a:pt x="144" y="331"/>
                    </a:lnTo>
                    <a:lnTo>
                      <a:pt x="139" y="327"/>
                    </a:lnTo>
                    <a:lnTo>
                      <a:pt x="137" y="326"/>
                    </a:lnTo>
                    <a:lnTo>
                      <a:pt x="135" y="326"/>
                    </a:lnTo>
                    <a:lnTo>
                      <a:pt x="133" y="326"/>
                    </a:lnTo>
                    <a:lnTo>
                      <a:pt x="132" y="326"/>
                    </a:lnTo>
                    <a:lnTo>
                      <a:pt x="130" y="324"/>
                    </a:lnTo>
                    <a:lnTo>
                      <a:pt x="128" y="321"/>
                    </a:lnTo>
                    <a:lnTo>
                      <a:pt x="127" y="321"/>
                    </a:lnTo>
                    <a:lnTo>
                      <a:pt x="122" y="321"/>
                    </a:lnTo>
                    <a:lnTo>
                      <a:pt x="117" y="321"/>
                    </a:lnTo>
                    <a:lnTo>
                      <a:pt x="115" y="321"/>
                    </a:lnTo>
                    <a:lnTo>
                      <a:pt x="111" y="319"/>
                    </a:lnTo>
                    <a:lnTo>
                      <a:pt x="110" y="319"/>
                    </a:lnTo>
                    <a:lnTo>
                      <a:pt x="108" y="319"/>
                    </a:lnTo>
                    <a:lnTo>
                      <a:pt x="105" y="321"/>
                    </a:lnTo>
                    <a:lnTo>
                      <a:pt x="105" y="322"/>
                    </a:lnTo>
                    <a:lnTo>
                      <a:pt x="103" y="322"/>
                    </a:lnTo>
                    <a:lnTo>
                      <a:pt x="100" y="324"/>
                    </a:lnTo>
                    <a:lnTo>
                      <a:pt x="91" y="324"/>
                    </a:lnTo>
                    <a:lnTo>
                      <a:pt x="91" y="326"/>
                    </a:lnTo>
                    <a:lnTo>
                      <a:pt x="89" y="324"/>
                    </a:lnTo>
                    <a:lnTo>
                      <a:pt x="86" y="324"/>
                    </a:lnTo>
                    <a:lnTo>
                      <a:pt x="86" y="326"/>
                    </a:lnTo>
                    <a:lnTo>
                      <a:pt x="83" y="326"/>
                    </a:lnTo>
                    <a:lnTo>
                      <a:pt x="81" y="326"/>
                    </a:lnTo>
                    <a:lnTo>
                      <a:pt x="79" y="326"/>
                    </a:lnTo>
                    <a:lnTo>
                      <a:pt x="78" y="324"/>
                    </a:lnTo>
                    <a:lnTo>
                      <a:pt x="78" y="322"/>
                    </a:lnTo>
                    <a:lnTo>
                      <a:pt x="76" y="321"/>
                    </a:lnTo>
                    <a:lnTo>
                      <a:pt x="69" y="319"/>
                    </a:lnTo>
                    <a:lnTo>
                      <a:pt x="62" y="314"/>
                    </a:lnTo>
                    <a:lnTo>
                      <a:pt x="61" y="312"/>
                    </a:lnTo>
                    <a:lnTo>
                      <a:pt x="57" y="309"/>
                    </a:lnTo>
                    <a:lnTo>
                      <a:pt x="56" y="307"/>
                    </a:lnTo>
                    <a:lnTo>
                      <a:pt x="56" y="305"/>
                    </a:lnTo>
                    <a:lnTo>
                      <a:pt x="57" y="304"/>
                    </a:lnTo>
                    <a:lnTo>
                      <a:pt x="59" y="300"/>
                    </a:lnTo>
                    <a:lnTo>
                      <a:pt x="59" y="299"/>
                    </a:lnTo>
                    <a:lnTo>
                      <a:pt x="59" y="297"/>
                    </a:lnTo>
                    <a:lnTo>
                      <a:pt x="59" y="294"/>
                    </a:lnTo>
                    <a:lnTo>
                      <a:pt x="59" y="292"/>
                    </a:lnTo>
                    <a:lnTo>
                      <a:pt x="61" y="290"/>
                    </a:lnTo>
                    <a:lnTo>
                      <a:pt x="61" y="288"/>
                    </a:lnTo>
                    <a:lnTo>
                      <a:pt x="61" y="280"/>
                    </a:lnTo>
                    <a:lnTo>
                      <a:pt x="61" y="270"/>
                    </a:lnTo>
                    <a:lnTo>
                      <a:pt x="59" y="266"/>
                    </a:lnTo>
                    <a:lnTo>
                      <a:pt x="50" y="255"/>
                    </a:lnTo>
                    <a:lnTo>
                      <a:pt x="47" y="253"/>
                    </a:lnTo>
                    <a:lnTo>
                      <a:pt x="45" y="253"/>
                    </a:lnTo>
                    <a:lnTo>
                      <a:pt x="40" y="255"/>
                    </a:lnTo>
                    <a:lnTo>
                      <a:pt x="35" y="253"/>
                    </a:lnTo>
                    <a:lnTo>
                      <a:pt x="34" y="249"/>
                    </a:lnTo>
                    <a:lnTo>
                      <a:pt x="35" y="244"/>
                    </a:lnTo>
                    <a:lnTo>
                      <a:pt x="34" y="243"/>
                    </a:lnTo>
                    <a:lnTo>
                      <a:pt x="34" y="241"/>
                    </a:lnTo>
                    <a:lnTo>
                      <a:pt x="32" y="241"/>
                    </a:lnTo>
                    <a:lnTo>
                      <a:pt x="28" y="241"/>
                    </a:lnTo>
                    <a:lnTo>
                      <a:pt x="28" y="239"/>
                    </a:lnTo>
                    <a:lnTo>
                      <a:pt x="27" y="239"/>
                    </a:lnTo>
                    <a:lnTo>
                      <a:pt x="25" y="239"/>
                    </a:lnTo>
                    <a:lnTo>
                      <a:pt x="22" y="238"/>
                    </a:lnTo>
                    <a:lnTo>
                      <a:pt x="22" y="236"/>
                    </a:lnTo>
                    <a:lnTo>
                      <a:pt x="22" y="234"/>
                    </a:lnTo>
                    <a:lnTo>
                      <a:pt x="20" y="234"/>
                    </a:lnTo>
                    <a:lnTo>
                      <a:pt x="18" y="234"/>
                    </a:lnTo>
                    <a:lnTo>
                      <a:pt x="17" y="236"/>
                    </a:lnTo>
                    <a:lnTo>
                      <a:pt x="17" y="234"/>
                    </a:lnTo>
                    <a:lnTo>
                      <a:pt x="15" y="234"/>
                    </a:lnTo>
                    <a:lnTo>
                      <a:pt x="10" y="236"/>
                    </a:lnTo>
                    <a:lnTo>
                      <a:pt x="8" y="236"/>
                    </a:lnTo>
                    <a:lnTo>
                      <a:pt x="8" y="234"/>
                    </a:lnTo>
                    <a:lnTo>
                      <a:pt x="6" y="233"/>
                    </a:lnTo>
                    <a:lnTo>
                      <a:pt x="6" y="231"/>
                    </a:lnTo>
                    <a:lnTo>
                      <a:pt x="6" y="229"/>
                    </a:lnTo>
                    <a:lnTo>
                      <a:pt x="5" y="227"/>
                    </a:lnTo>
                    <a:lnTo>
                      <a:pt x="3" y="227"/>
                    </a:lnTo>
                    <a:lnTo>
                      <a:pt x="3" y="229"/>
                    </a:lnTo>
                    <a:lnTo>
                      <a:pt x="1" y="229"/>
                    </a:lnTo>
                    <a:lnTo>
                      <a:pt x="1" y="231"/>
                    </a:lnTo>
                    <a:lnTo>
                      <a:pt x="1" y="229"/>
                    </a:lnTo>
                    <a:lnTo>
                      <a:pt x="0" y="231"/>
                    </a:lnTo>
                    <a:lnTo>
                      <a:pt x="0" y="229"/>
                    </a:lnTo>
                    <a:lnTo>
                      <a:pt x="0" y="227"/>
                    </a:lnTo>
                    <a:lnTo>
                      <a:pt x="1" y="227"/>
                    </a:lnTo>
                    <a:lnTo>
                      <a:pt x="1" y="226"/>
                    </a:lnTo>
                    <a:lnTo>
                      <a:pt x="3" y="221"/>
                    </a:lnTo>
                    <a:lnTo>
                      <a:pt x="5" y="219"/>
                    </a:lnTo>
                    <a:lnTo>
                      <a:pt x="6" y="211"/>
                    </a:lnTo>
                    <a:lnTo>
                      <a:pt x="8" y="205"/>
                    </a:lnTo>
                    <a:lnTo>
                      <a:pt x="10" y="200"/>
                    </a:lnTo>
                    <a:lnTo>
                      <a:pt x="10" y="199"/>
                    </a:lnTo>
                    <a:lnTo>
                      <a:pt x="10" y="197"/>
                    </a:lnTo>
                    <a:lnTo>
                      <a:pt x="11" y="197"/>
                    </a:lnTo>
                    <a:lnTo>
                      <a:pt x="11" y="199"/>
                    </a:lnTo>
                    <a:lnTo>
                      <a:pt x="10" y="199"/>
                    </a:lnTo>
                    <a:lnTo>
                      <a:pt x="10" y="200"/>
                    </a:lnTo>
                    <a:lnTo>
                      <a:pt x="11" y="202"/>
                    </a:lnTo>
                    <a:lnTo>
                      <a:pt x="11" y="204"/>
                    </a:lnTo>
                    <a:lnTo>
                      <a:pt x="10" y="205"/>
                    </a:lnTo>
                    <a:lnTo>
                      <a:pt x="10" y="207"/>
                    </a:lnTo>
                    <a:lnTo>
                      <a:pt x="8" y="211"/>
                    </a:lnTo>
                    <a:lnTo>
                      <a:pt x="8" y="214"/>
                    </a:lnTo>
                    <a:lnTo>
                      <a:pt x="10" y="214"/>
                    </a:lnTo>
                    <a:lnTo>
                      <a:pt x="10" y="212"/>
                    </a:lnTo>
                    <a:lnTo>
                      <a:pt x="11" y="212"/>
                    </a:lnTo>
                    <a:lnTo>
                      <a:pt x="11" y="214"/>
                    </a:lnTo>
                    <a:lnTo>
                      <a:pt x="13" y="214"/>
                    </a:lnTo>
                    <a:lnTo>
                      <a:pt x="15" y="212"/>
                    </a:lnTo>
                    <a:lnTo>
                      <a:pt x="17" y="211"/>
                    </a:lnTo>
                    <a:lnTo>
                      <a:pt x="17" y="209"/>
                    </a:lnTo>
                    <a:lnTo>
                      <a:pt x="17" y="207"/>
                    </a:lnTo>
                    <a:lnTo>
                      <a:pt x="17" y="205"/>
                    </a:lnTo>
                    <a:lnTo>
                      <a:pt x="17" y="204"/>
                    </a:lnTo>
                    <a:lnTo>
                      <a:pt x="15" y="202"/>
                    </a:lnTo>
                    <a:lnTo>
                      <a:pt x="17" y="199"/>
                    </a:lnTo>
                    <a:lnTo>
                      <a:pt x="18" y="199"/>
                    </a:lnTo>
                    <a:lnTo>
                      <a:pt x="18" y="197"/>
                    </a:lnTo>
                    <a:lnTo>
                      <a:pt x="20" y="197"/>
                    </a:lnTo>
                    <a:lnTo>
                      <a:pt x="22" y="197"/>
                    </a:lnTo>
                    <a:lnTo>
                      <a:pt x="23" y="195"/>
                    </a:lnTo>
                    <a:lnTo>
                      <a:pt x="25" y="194"/>
                    </a:lnTo>
                    <a:lnTo>
                      <a:pt x="23" y="194"/>
                    </a:lnTo>
                    <a:lnTo>
                      <a:pt x="23" y="192"/>
                    </a:lnTo>
                    <a:lnTo>
                      <a:pt x="23" y="190"/>
                    </a:lnTo>
                    <a:lnTo>
                      <a:pt x="22" y="190"/>
                    </a:lnTo>
                    <a:lnTo>
                      <a:pt x="22" y="192"/>
                    </a:lnTo>
                    <a:lnTo>
                      <a:pt x="20" y="192"/>
                    </a:lnTo>
                    <a:lnTo>
                      <a:pt x="18" y="192"/>
                    </a:lnTo>
                    <a:lnTo>
                      <a:pt x="18" y="190"/>
                    </a:lnTo>
                    <a:lnTo>
                      <a:pt x="17" y="192"/>
                    </a:lnTo>
                    <a:lnTo>
                      <a:pt x="18" y="194"/>
                    </a:lnTo>
                    <a:lnTo>
                      <a:pt x="17" y="194"/>
                    </a:lnTo>
                    <a:lnTo>
                      <a:pt x="17" y="192"/>
                    </a:lnTo>
                    <a:lnTo>
                      <a:pt x="15" y="194"/>
                    </a:lnTo>
                    <a:lnTo>
                      <a:pt x="15" y="192"/>
                    </a:lnTo>
                    <a:lnTo>
                      <a:pt x="13" y="190"/>
                    </a:lnTo>
                    <a:lnTo>
                      <a:pt x="13" y="189"/>
                    </a:lnTo>
                    <a:lnTo>
                      <a:pt x="11" y="189"/>
                    </a:lnTo>
                    <a:lnTo>
                      <a:pt x="11" y="187"/>
                    </a:lnTo>
                    <a:lnTo>
                      <a:pt x="13" y="183"/>
                    </a:lnTo>
                    <a:lnTo>
                      <a:pt x="13" y="182"/>
                    </a:lnTo>
                    <a:lnTo>
                      <a:pt x="13" y="178"/>
                    </a:lnTo>
                    <a:lnTo>
                      <a:pt x="13" y="175"/>
                    </a:lnTo>
                    <a:lnTo>
                      <a:pt x="13" y="172"/>
                    </a:lnTo>
                    <a:lnTo>
                      <a:pt x="15" y="172"/>
                    </a:lnTo>
                    <a:lnTo>
                      <a:pt x="17" y="173"/>
                    </a:lnTo>
                    <a:lnTo>
                      <a:pt x="15" y="177"/>
                    </a:lnTo>
                    <a:lnTo>
                      <a:pt x="17" y="177"/>
                    </a:lnTo>
                    <a:lnTo>
                      <a:pt x="18" y="175"/>
                    </a:lnTo>
                    <a:lnTo>
                      <a:pt x="20" y="175"/>
                    </a:lnTo>
                    <a:lnTo>
                      <a:pt x="20" y="173"/>
                    </a:lnTo>
                    <a:lnTo>
                      <a:pt x="22" y="173"/>
                    </a:lnTo>
                    <a:lnTo>
                      <a:pt x="23" y="173"/>
                    </a:lnTo>
                    <a:lnTo>
                      <a:pt x="27" y="173"/>
                    </a:lnTo>
                    <a:lnTo>
                      <a:pt x="28" y="173"/>
                    </a:lnTo>
                    <a:lnTo>
                      <a:pt x="30" y="173"/>
                    </a:lnTo>
                    <a:lnTo>
                      <a:pt x="30" y="172"/>
                    </a:lnTo>
                    <a:lnTo>
                      <a:pt x="28" y="170"/>
                    </a:lnTo>
                    <a:lnTo>
                      <a:pt x="27" y="170"/>
                    </a:lnTo>
                    <a:lnTo>
                      <a:pt x="25" y="170"/>
                    </a:lnTo>
                    <a:lnTo>
                      <a:pt x="25" y="168"/>
                    </a:lnTo>
                    <a:lnTo>
                      <a:pt x="23" y="168"/>
                    </a:lnTo>
                    <a:lnTo>
                      <a:pt x="23" y="166"/>
                    </a:lnTo>
                    <a:lnTo>
                      <a:pt x="22" y="166"/>
                    </a:lnTo>
                    <a:lnTo>
                      <a:pt x="23" y="166"/>
                    </a:lnTo>
                    <a:lnTo>
                      <a:pt x="23" y="165"/>
                    </a:lnTo>
                    <a:lnTo>
                      <a:pt x="23" y="163"/>
                    </a:lnTo>
                    <a:lnTo>
                      <a:pt x="22" y="161"/>
                    </a:lnTo>
                    <a:lnTo>
                      <a:pt x="20" y="160"/>
                    </a:lnTo>
                    <a:lnTo>
                      <a:pt x="18" y="160"/>
                    </a:lnTo>
                    <a:lnTo>
                      <a:pt x="17" y="160"/>
                    </a:lnTo>
                    <a:lnTo>
                      <a:pt x="17" y="161"/>
                    </a:lnTo>
                    <a:lnTo>
                      <a:pt x="17" y="165"/>
                    </a:lnTo>
                    <a:lnTo>
                      <a:pt x="15" y="166"/>
                    </a:lnTo>
                    <a:lnTo>
                      <a:pt x="15" y="170"/>
                    </a:lnTo>
                    <a:lnTo>
                      <a:pt x="13" y="170"/>
                    </a:lnTo>
                    <a:lnTo>
                      <a:pt x="11" y="170"/>
                    </a:lnTo>
                    <a:lnTo>
                      <a:pt x="13" y="168"/>
                    </a:lnTo>
                    <a:lnTo>
                      <a:pt x="13" y="166"/>
                    </a:lnTo>
                    <a:lnTo>
                      <a:pt x="15" y="163"/>
                    </a:lnTo>
                    <a:lnTo>
                      <a:pt x="17" y="158"/>
                    </a:lnTo>
                    <a:lnTo>
                      <a:pt x="17" y="155"/>
                    </a:lnTo>
                    <a:lnTo>
                      <a:pt x="17" y="151"/>
                    </a:lnTo>
                    <a:lnTo>
                      <a:pt x="18" y="151"/>
                    </a:lnTo>
                    <a:lnTo>
                      <a:pt x="17" y="151"/>
                    </a:lnTo>
                    <a:lnTo>
                      <a:pt x="18" y="150"/>
                    </a:lnTo>
                    <a:lnTo>
                      <a:pt x="18" y="148"/>
                    </a:lnTo>
                    <a:lnTo>
                      <a:pt x="18" y="143"/>
                    </a:lnTo>
                    <a:lnTo>
                      <a:pt x="18" y="136"/>
                    </a:lnTo>
                    <a:lnTo>
                      <a:pt x="18" y="134"/>
                    </a:lnTo>
                    <a:lnTo>
                      <a:pt x="17" y="134"/>
                    </a:lnTo>
                    <a:lnTo>
                      <a:pt x="17" y="133"/>
                    </a:lnTo>
                    <a:lnTo>
                      <a:pt x="17" y="131"/>
                    </a:lnTo>
                    <a:lnTo>
                      <a:pt x="17" y="129"/>
                    </a:lnTo>
                    <a:lnTo>
                      <a:pt x="17" y="128"/>
                    </a:lnTo>
                    <a:lnTo>
                      <a:pt x="17" y="126"/>
                    </a:lnTo>
                    <a:lnTo>
                      <a:pt x="17" y="122"/>
                    </a:lnTo>
                    <a:lnTo>
                      <a:pt x="18" y="116"/>
                    </a:lnTo>
                    <a:lnTo>
                      <a:pt x="20" y="112"/>
                    </a:lnTo>
                    <a:lnTo>
                      <a:pt x="20" y="111"/>
                    </a:lnTo>
                    <a:lnTo>
                      <a:pt x="20" y="107"/>
                    </a:lnTo>
                    <a:lnTo>
                      <a:pt x="20" y="106"/>
                    </a:lnTo>
                    <a:lnTo>
                      <a:pt x="20" y="102"/>
                    </a:lnTo>
                    <a:lnTo>
                      <a:pt x="20" y="100"/>
                    </a:lnTo>
                    <a:lnTo>
                      <a:pt x="20" y="97"/>
                    </a:lnTo>
                    <a:lnTo>
                      <a:pt x="22" y="94"/>
                    </a:lnTo>
                    <a:lnTo>
                      <a:pt x="22" y="92"/>
                    </a:lnTo>
                    <a:lnTo>
                      <a:pt x="20" y="90"/>
                    </a:lnTo>
                    <a:lnTo>
                      <a:pt x="20" y="89"/>
                    </a:lnTo>
                    <a:lnTo>
                      <a:pt x="20" y="87"/>
                    </a:lnTo>
                    <a:lnTo>
                      <a:pt x="20" y="85"/>
                    </a:lnTo>
                    <a:lnTo>
                      <a:pt x="20" y="83"/>
                    </a:lnTo>
                    <a:lnTo>
                      <a:pt x="18" y="83"/>
                    </a:lnTo>
                    <a:lnTo>
                      <a:pt x="18" y="82"/>
                    </a:lnTo>
                    <a:lnTo>
                      <a:pt x="17" y="80"/>
                    </a:lnTo>
                    <a:lnTo>
                      <a:pt x="17" y="78"/>
                    </a:lnTo>
                    <a:lnTo>
                      <a:pt x="17" y="77"/>
                    </a:lnTo>
                    <a:lnTo>
                      <a:pt x="15" y="77"/>
                    </a:lnTo>
                    <a:lnTo>
                      <a:pt x="15" y="75"/>
                    </a:lnTo>
                    <a:lnTo>
                      <a:pt x="15" y="72"/>
                    </a:lnTo>
                    <a:lnTo>
                      <a:pt x="15" y="70"/>
                    </a:lnTo>
                    <a:lnTo>
                      <a:pt x="15" y="68"/>
                    </a:lnTo>
                    <a:lnTo>
                      <a:pt x="15" y="67"/>
                    </a:lnTo>
                    <a:lnTo>
                      <a:pt x="15" y="63"/>
                    </a:lnTo>
                    <a:lnTo>
                      <a:pt x="15" y="61"/>
                    </a:lnTo>
                    <a:lnTo>
                      <a:pt x="17" y="60"/>
                    </a:lnTo>
                    <a:lnTo>
                      <a:pt x="15" y="60"/>
                    </a:lnTo>
                    <a:lnTo>
                      <a:pt x="15" y="58"/>
                    </a:lnTo>
                    <a:lnTo>
                      <a:pt x="17" y="56"/>
                    </a:lnTo>
                    <a:lnTo>
                      <a:pt x="17" y="55"/>
                    </a:lnTo>
                    <a:lnTo>
                      <a:pt x="17" y="51"/>
                    </a:lnTo>
                    <a:lnTo>
                      <a:pt x="17" y="50"/>
                    </a:lnTo>
                    <a:lnTo>
                      <a:pt x="18" y="48"/>
                    </a:lnTo>
                    <a:lnTo>
                      <a:pt x="20" y="46"/>
                    </a:lnTo>
                    <a:lnTo>
                      <a:pt x="20" y="45"/>
                    </a:lnTo>
                    <a:lnTo>
                      <a:pt x="20" y="43"/>
                    </a:lnTo>
                    <a:lnTo>
                      <a:pt x="22" y="41"/>
                    </a:lnTo>
                    <a:lnTo>
                      <a:pt x="23" y="38"/>
                    </a:lnTo>
                    <a:lnTo>
                      <a:pt x="25" y="38"/>
                    </a:lnTo>
                    <a:lnTo>
                      <a:pt x="25" y="36"/>
                    </a:lnTo>
                    <a:lnTo>
                      <a:pt x="25" y="34"/>
                    </a:lnTo>
                    <a:lnTo>
                      <a:pt x="23" y="33"/>
                    </a:lnTo>
                    <a:lnTo>
                      <a:pt x="23" y="31"/>
                    </a:lnTo>
                    <a:lnTo>
                      <a:pt x="22" y="31"/>
                    </a:lnTo>
                    <a:lnTo>
                      <a:pt x="23" y="29"/>
                    </a:lnTo>
                    <a:lnTo>
                      <a:pt x="25" y="29"/>
                    </a:lnTo>
                    <a:lnTo>
                      <a:pt x="27" y="31"/>
                    </a:lnTo>
                    <a:lnTo>
                      <a:pt x="28" y="31"/>
                    </a:lnTo>
                    <a:lnTo>
                      <a:pt x="28" y="33"/>
                    </a:lnTo>
                    <a:lnTo>
                      <a:pt x="30" y="33"/>
                    </a:lnTo>
                    <a:lnTo>
                      <a:pt x="30" y="34"/>
                    </a:lnTo>
                    <a:lnTo>
                      <a:pt x="32" y="34"/>
                    </a:lnTo>
                    <a:lnTo>
                      <a:pt x="32" y="36"/>
                    </a:lnTo>
                    <a:lnTo>
                      <a:pt x="34" y="38"/>
                    </a:lnTo>
                    <a:lnTo>
                      <a:pt x="37" y="43"/>
                    </a:lnTo>
                    <a:lnTo>
                      <a:pt x="39" y="45"/>
                    </a:lnTo>
                    <a:lnTo>
                      <a:pt x="40" y="45"/>
                    </a:lnTo>
                    <a:lnTo>
                      <a:pt x="40" y="46"/>
                    </a:lnTo>
                    <a:lnTo>
                      <a:pt x="42" y="48"/>
                    </a:lnTo>
                    <a:lnTo>
                      <a:pt x="44" y="50"/>
                    </a:lnTo>
                    <a:lnTo>
                      <a:pt x="45" y="48"/>
                    </a:lnTo>
                    <a:lnTo>
                      <a:pt x="47" y="50"/>
                    </a:lnTo>
                    <a:lnTo>
                      <a:pt x="47" y="51"/>
                    </a:lnTo>
                    <a:lnTo>
                      <a:pt x="50" y="53"/>
                    </a:lnTo>
                    <a:lnTo>
                      <a:pt x="50" y="55"/>
                    </a:lnTo>
                    <a:lnTo>
                      <a:pt x="52" y="55"/>
                    </a:lnTo>
                    <a:lnTo>
                      <a:pt x="50" y="56"/>
                    </a:lnTo>
                    <a:lnTo>
                      <a:pt x="52" y="56"/>
                    </a:lnTo>
                    <a:lnTo>
                      <a:pt x="52" y="58"/>
                    </a:lnTo>
                    <a:lnTo>
                      <a:pt x="54" y="60"/>
                    </a:lnTo>
                    <a:lnTo>
                      <a:pt x="57" y="61"/>
                    </a:lnTo>
                    <a:lnTo>
                      <a:pt x="59" y="63"/>
                    </a:lnTo>
                    <a:lnTo>
                      <a:pt x="61" y="63"/>
                    </a:lnTo>
                    <a:lnTo>
                      <a:pt x="62" y="63"/>
                    </a:lnTo>
                    <a:lnTo>
                      <a:pt x="62" y="65"/>
                    </a:lnTo>
                    <a:lnTo>
                      <a:pt x="64" y="65"/>
                    </a:lnTo>
                    <a:lnTo>
                      <a:pt x="67" y="67"/>
                    </a:lnTo>
                    <a:lnTo>
                      <a:pt x="69" y="65"/>
                    </a:lnTo>
                    <a:lnTo>
                      <a:pt x="71" y="67"/>
                    </a:lnTo>
                    <a:lnTo>
                      <a:pt x="72" y="67"/>
                    </a:lnTo>
                    <a:lnTo>
                      <a:pt x="74" y="68"/>
                    </a:lnTo>
                    <a:lnTo>
                      <a:pt x="74" y="70"/>
                    </a:lnTo>
                    <a:lnTo>
                      <a:pt x="78" y="70"/>
                    </a:lnTo>
                    <a:lnTo>
                      <a:pt x="79" y="70"/>
                    </a:lnTo>
                    <a:lnTo>
                      <a:pt x="81" y="72"/>
                    </a:lnTo>
                    <a:lnTo>
                      <a:pt x="83" y="73"/>
                    </a:lnTo>
                    <a:lnTo>
                      <a:pt x="84" y="72"/>
                    </a:lnTo>
                    <a:lnTo>
                      <a:pt x="84" y="73"/>
                    </a:lnTo>
                    <a:lnTo>
                      <a:pt x="86" y="75"/>
                    </a:lnTo>
                    <a:lnTo>
                      <a:pt x="88" y="77"/>
                    </a:lnTo>
                    <a:lnTo>
                      <a:pt x="89" y="77"/>
                    </a:lnTo>
                    <a:lnTo>
                      <a:pt x="91" y="77"/>
                    </a:lnTo>
                    <a:lnTo>
                      <a:pt x="93" y="77"/>
                    </a:lnTo>
                    <a:lnTo>
                      <a:pt x="94" y="78"/>
                    </a:lnTo>
                    <a:lnTo>
                      <a:pt x="96" y="77"/>
                    </a:lnTo>
                    <a:lnTo>
                      <a:pt x="98" y="77"/>
                    </a:lnTo>
                    <a:lnTo>
                      <a:pt x="101" y="75"/>
                    </a:lnTo>
                    <a:lnTo>
                      <a:pt x="101" y="73"/>
                    </a:lnTo>
                    <a:lnTo>
                      <a:pt x="103" y="73"/>
                    </a:lnTo>
                    <a:lnTo>
                      <a:pt x="103" y="75"/>
                    </a:lnTo>
                    <a:lnTo>
                      <a:pt x="101" y="75"/>
                    </a:lnTo>
                    <a:lnTo>
                      <a:pt x="101" y="77"/>
                    </a:lnTo>
                    <a:lnTo>
                      <a:pt x="103" y="77"/>
                    </a:lnTo>
                    <a:lnTo>
                      <a:pt x="103" y="80"/>
                    </a:lnTo>
                    <a:lnTo>
                      <a:pt x="105" y="80"/>
                    </a:lnTo>
                    <a:lnTo>
                      <a:pt x="105" y="82"/>
                    </a:lnTo>
                    <a:lnTo>
                      <a:pt x="105" y="83"/>
                    </a:lnTo>
                    <a:lnTo>
                      <a:pt x="106" y="83"/>
                    </a:lnTo>
                    <a:lnTo>
                      <a:pt x="108" y="83"/>
                    </a:lnTo>
                    <a:lnTo>
                      <a:pt x="110" y="83"/>
                    </a:lnTo>
                    <a:lnTo>
                      <a:pt x="111" y="85"/>
                    </a:lnTo>
                    <a:lnTo>
                      <a:pt x="111" y="87"/>
                    </a:lnTo>
                    <a:lnTo>
                      <a:pt x="110" y="87"/>
                    </a:lnTo>
                    <a:lnTo>
                      <a:pt x="111" y="89"/>
                    </a:lnTo>
                    <a:lnTo>
                      <a:pt x="113" y="90"/>
                    </a:lnTo>
                    <a:lnTo>
                      <a:pt x="115" y="90"/>
                    </a:lnTo>
                    <a:lnTo>
                      <a:pt x="115" y="89"/>
                    </a:lnTo>
                    <a:lnTo>
                      <a:pt x="113" y="87"/>
                    </a:lnTo>
                    <a:lnTo>
                      <a:pt x="113" y="85"/>
                    </a:lnTo>
                    <a:lnTo>
                      <a:pt x="115" y="83"/>
                    </a:lnTo>
                    <a:lnTo>
                      <a:pt x="118" y="83"/>
                    </a:lnTo>
                    <a:lnTo>
                      <a:pt x="120" y="83"/>
                    </a:lnTo>
                    <a:lnTo>
                      <a:pt x="122" y="83"/>
                    </a:lnTo>
                    <a:lnTo>
                      <a:pt x="122" y="85"/>
                    </a:lnTo>
                    <a:lnTo>
                      <a:pt x="120" y="87"/>
                    </a:lnTo>
                    <a:lnTo>
                      <a:pt x="118" y="87"/>
                    </a:lnTo>
                    <a:lnTo>
                      <a:pt x="118" y="90"/>
                    </a:lnTo>
                    <a:lnTo>
                      <a:pt x="118" y="92"/>
                    </a:lnTo>
                    <a:lnTo>
                      <a:pt x="120" y="92"/>
                    </a:lnTo>
                    <a:lnTo>
                      <a:pt x="120" y="90"/>
                    </a:lnTo>
                    <a:lnTo>
                      <a:pt x="122" y="89"/>
                    </a:lnTo>
                    <a:lnTo>
                      <a:pt x="123" y="89"/>
                    </a:lnTo>
                    <a:lnTo>
                      <a:pt x="123" y="87"/>
                    </a:lnTo>
                    <a:lnTo>
                      <a:pt x="125" y="89"/>
                    </a:lnTo>
                    <a:lnTo>
                      <a:pt x="123" y="89"/>
                    </a:lnTo>
                    <a:lnTo>
                      <a:pt x="123" y="94"/>
                    </a:lnTo>
                    <a:lnTo>
                      <a:pt x="123" y="95"/>
                    </a:lnTo>
                    <a:lnTo>
                      <a:pt x="122" y="97"/>
                    </a:lnTo>
                    <a:lnTo>
                      <a:pt x="122" y="95"/>
                    </a:lnTo>
                    <a:lnTo>
                      <a:pt x="120" y="95"/>
                    </a:lnTo>
                    <a:lnTo>
                      <a:pt x="120" y="97"/>
                    </a:lnTo>
                    <a:lnTo>
                      <a:pt x="120" y="99"/>
                    </a:lnTo>
                    <a:lnTo>
                      <a:pt x="122" y="100"/>
                    </a:lnTo>
                    <a:lnTo>
                      <a:pt x="120" y="102"/>
                    </a:lnTo>
                    <a:lnTo>
                      <a:pt x="122" y="104"/>
                    </a:lnTo>
                    <a:lnTo>
                      <a:pt x="122" y="106"/>
                    </a:lnTo>
                    <a:lnTo>
                      <a:pt x="122" y="107"/>
                    </a:lnTo>
                    <a:lnTo>
                      <a:pt x="123" y="109"/>
                    </a:lnTo>
                    <a:lnTo>
                      <a:pt x="122" y="109"/>
                    </a:lnTo>
                    <a:lnTo>
                      <a:pt x="122" y="111"/>
                    </a:lnTo>
                    <a:lnTo>
                      <a:pt x="120" y="111"/>
                    </a:lnTo>
                    <a:lnTo>
                      <a:pt x="120" y="109"/>
                    </a:lnTo>
                    <a:lnTo>
                      <a:pt x="118" y="109"/>
                    </a:lnTo>
                    <a:lnTo>
                      <a:pt x="118" y="111"/>
                    </a:lnTo>
                    <a:lnTo>
                      <a:pt x="118" y="112"/>
                    </a:lnTo>
                    <a:lnTo>
                      <a:pt x="117" y="112"/>
                    </a:lnTo>
                    <a:lnTo>
                      <a:pt x="115" y="114"/>
                    </a:lnTo>
                    <a:lnTo>
                      <a:pt x="113" y="114"/>
                    </a:lnTo>
                    <a:lnTo>
                      <a:pt x="113" y="117"/>
                    </a:lnTo>
                    <a:lnTo>
                      <a:pt x="111" y="117"/>
                    </a:lnTo>
                    <a:lnTo>
                      <a:pt x="111" y="119"/>
                    </a:lnTo>
                    <a:lnTo>
                      <a:pt x="111" y="121"/>
                    </a:lnTo>
                    <a:lnTo>
                      <a:pt x="113" y="121"/>
                    </a:lnTo>
                    <a:lnTo>
                      <a:pt x="113" y="119"/>
                    </a:lnTo>
                    <a:lnTo>
                      <a:pt x="113" y="117"/>
                    </a:lnTo>
                    <a:lnTo>
                      <a:pt x="115" y="117"/>
                    </a:lnTo>
                    <a:lnTo>
                      <a:pt x="117" y="117"/>
                    </a:lnTo>
                    <a:lnTo>
                      <a:pt x="117" y="116"/>
                    </a:lnTo>
                    <a:lnTo>
                      <a:pt x="120" y="114"/>
                    </a:lnTo>
                    <a:lnTo>
                      <a:pt x="122" y="112"/>
                    </a:lnTo>
                    <a:lnTo>
                      <a:pt x="122" y="111"/>
                    </a:lnTo>
                    <a:lnTo>
                      <a:pt x="125" y="112"/>
                    </a:lnTo>
                    <a:lnTo>
                      <a:pt x="125" y="111"/>
                    </a:lnTo>
                    <a:lnTo>
                      <a:pt x="125" y="107"/>
                    </a:lnTo>
                    <a:lnTo>
                      <a:pt x="125" y="106"/>
                    </a:lnTo>
                    <a:lnTo>
                      <a:pt x="123" y="106"/>
                    </a:lnTo>
                    <a:lnTo>
                      <a:pt x="123" y="104"/>
                    </a:lnTo>
                    <a:lnTo>
                      <a:pt x="125" y="104"/>
                    </a:lnTo>
                    <a:lnTo>
                      <a:pt x="125" y="106"/>
                    </a:lnTo>
                    <a:lnTo>
                      <a:pt x="127" y="107"/>
                    </a:lnTo>
                    <a:lnTo>
                      <a:pt x="128" y="109"/>
                    </a:lnTo>
                    <a:lnTo>
                      <a:pt x="128" y="111"/>
                    </a:lnTo>
                    <a:lnTo>
                      <a:pt x="128" y="112"/>
                    </a:lnTo>
                    <a:lnTo>
                      <a:pt x="127" y="116"/>
                    </a:lnTo>
                    <a:lnTo>
                      <a:pt x="128" y="117"/>
                    </a:lnTo>
                    <a:lnTo>
                      <a:pt x="127" y="119"/>
                    </a:lnTo>
                    <a:lnTo>
                      <a:pt x="127" y="122"/>
                    </a:lnTo>
                    <a:lnTo>
                      <a:pt x="127" y="124"/>
                    </a:lnTo>
                    <a:lnTo>
                      <a:pt x="125" y="124"/>
                    </a:lnTo>
                    <a:lnTo>
                      <a:pt x="125" y="122"/>
                    </a:lnTo>
                    <a:lnTo>
                      <a:pt x="123" y="122"/>
                    </a:lnTo>
                    <a:lnTo>
                      <a:pt x="122" y="122"/>
                    </a:lnTo>
                    <a:lnTo>
                      <a:pt x="122" y="126"/>
                    </a:lnTo>
                    <a:lnTo>
                      <a:pt x="123" y="126"/>
                    </a:lnTo>
                    <a:lnTo>
                      <a:pt x="123" y="128"/>
                    </a:lnTo>
                    <a:lnTo>
                      <a:pt x="123" y="129"/>
                    </a:lnTo>
                    <a:lnTo>
                      <a:pt x="122" y="131"/>
                    </a:lnTo>
                    <a:lnTo>
                      <a:pt x="122" y="133"/>
                    </a:lnTo>
                    <a:lnTo>
                      <a:pt x="123" y="133"/>
                    </a:lnTo>
                    <a:lnTo>
                      <a:pt x="123" y="134"/>
                    </a:lnTo>
                    <a:lnTo>
                      <a:pt x="122" y="134"/>
                    </a:lnTo>
                    <a:lnTo>
                      <a:pt x="122" y="136"/>
                    </a:lnTo>
                    <a:lnTo>
                      <a:pt x="122" y="138"/>
                    </a:lnTo>
                    <a:lnTo>
                      <a:pt x="120" y="138"/>
                    </a:lnTo>
                    <a:lnTo>
                      <a:pt x="118" y="138"/>
                    </a:lnTo>
                    <a:lnTo>
                      <a:pt x="118" y="139"/>
                    </a:lnTo>
                    <a:lnTo>
                      <a:pt x="118" y="141"/>
                    </a:lnTo>
                    <a:lnTo>
                      <a:pt x="117" y="141"/>
                    </a:lnTo>
                    <a:lnTo>
                      <a:pt x="117" y="143"/>
                    </a:lnTo>
                    <a:lnTo>
                      <a:pt x="118" y="143"/>
                    </a:lnTo>
                    <a:lnTo>
                      <a:pt x="120" y="144"/>
                    </a:lnTo>
                    <a:lnTo>
                      <a:pt x="122" y="144"/>
                    </a:lnTo>
                    <a:lnTo>
                      <a:pt x="122" y="146"/>
                    </a:lnTo>
                    <a:lnTo>
                      <a:pt x="120" y="146"/>
                    </a:lnTo>
                    <a:lnTo>
                      <a:pt x="122" y="150"/>
                    </a:lnTo>
                    <a:lnTo>
                      <a:pt x="120" y="153"/>
                    </a:lnTo>
                    <a:lnTo>
                      <a:pt x="120" y="155"/>
                    </a:lnTo>
                    <a:lnTo>
                      <a:pt x="122" y="156"/>
                    </a:lnTo>
                    <a:lnTo>
                      <a:pt x="123" y="158"/>
                    </a:lnTo>
                    <a:lnTo>
                      <a:pt x="122" y="158"/>
                    </a:lnTo>
                    <a:lnTo>
                      <a:pt x="118" y="158"/>
                    </a:lnTo>
                    <a:lnTo>
                      <a:pt x="118" y="160"/>
                    </a:lnTo>
                    <a:lnTo>
                      <a:pt x="117" y="160"/>
                    </a:lnTo>
                    <a:lnTo>
                      <a:pt x="115" y="160"/>
                    </a:lnTo>
                    <a:lnTo>
                      <a:pt x="115" y="161"/>
                    </a:lnTo>
                    <a:lnTo>
                      <a:pt x="115" y="160"/>
                    </a:lnTo>
                    <a:lnTo>
                      <a:pt x="113" y="160"/>
                    </a:lnTo>
                    <a:lnTo>
                      <a:pt x="113" y="158"/>
                    </a:lnTo>
                    <a:lnTo>
                      <a:pt x="113" y="156"/>
                    </a:lnTo>
                    <a:lnTo>
                      <a:pt x="111" y="158"/>
                    </a:lnTo>
                    <a:lnTo>
                      <a:pt x="110" y="160"/>
                    </a:lnTo>
                    <a:lnTo>
                      <a:pt x="110" y="161"/>
                    </a:lnTo>
                    <a:lnTo>
                      <a:pt x="111" y="161"/>
                    </a:lnTo>
                    <a:lnTo>
                      <a:pt x="113" y="161"/>
                    </a:lnTo>
                    <a:lnTo>
                      <a:pt x="115" y="166"/>
                    </a:lnTo>
                    <a:lnTo>
                      <a:pt x="117" y="166"/>
                    </a:lnTo>
                    <a:lnTo>
                      <a:pt x="118" y="166"/>
                    </a:lnTo>
                    <a:lnTo>
                      <a:pt x="118" y="165"/>
                    </a:lnTo>
                    <a:lnTo>
                      <a:pt x="117" y="165"/>
                    </a:lnTo>
                    <a:lnTo>
                      <a:pt x="117" y="163"/>
                    </a:lnTo>
                    <a:lnTo>
                      <a:pt x="118" y="163"/>
                    </a:lnTo>
                    <a:lnTo>
                      <a:pt x="122" y="161"/>
                    </a:lnTo>
                    <a:lnTo>
                      <a:pt x="123" y="161"/>
                    </a:lnTo>
                    <a:lnTo>
                      <a:pt x="125" y="161"/>
                    </a:lnTo>
                    <a:lnTo>
                      <a:pt x="125" y="158"/>
                    </a:lnTo>
                    <a:lnTo>
                      <a:pt x="125" y="156"/>
                    </a:lnTo>
                    <a:lnTo>
                      <a:pt x="125" y="155"/>
                    </a:lnTo>
                    <a:lnTo>
                      <a:pt x="125" y="153"/>
                    </a:lnTo>
                    <a:lnTo>
                      <a:pt x="125" y="151"/>
                    </a:lnTo>
                    <a:lnTo>
                      <a:pt x="123" y="151"/>
                    </a:lnTo>
                    <a:lnTo>
                      <a:pt x="125" y="151"/>
                    </a:lnTo>
                    <a:lnTo>
                      <a:pt x="125" y="150"/>
                    </a:lnTo>
                    <a:lnTo>
                      <a:pt x="127" y="150"/>
                    </a:lnTo>
                    <a:lnTo>
                      <a:pt x="127" y="148"/>
                    </a:lnTo>
                    <a:lnTo>
                      <a:pt x="125" y="146"/>
                    </a:lnTo>
                    <a:lnTo>
                      <a:pt x="125" y="144"/>
                    </a:lnTo>
                    <a:lnTo>
                      <a:pt x="125" y="143"/>
                    </a:lnTo>
                    <a:lnTo>
                      <a:pt x="125" y="141"/>
                    </a:lnTo>
                    <a:lnTo>
                      <a:pt x="125" y="139"/>
                    </a:lnTo>
                    <a:lnTo>
                      <a:pt x="127" y="139"/>
                    </a:lnTo>
                    <a:lnTo>
                      <a:pt x="127" y="138"/>
                    </a:lnTo>
                    <a:lnTo>
                      <a:pt x="128" y="139"/>
                    </a:lnTo>
                    <a:lnTo>
                      <a:pt x="130" y="139"/>
                    </a:lnTo>
                    <a:lnTo>
                      <a:pt x="130" y="138"/>
                    </a:lnTo>
                    <a:lnTo>
                      <a:pt x="130" y="136"/>
                    </a:lnTo>
                    <a:lnTo>
                      <a:pt x="128" y="134"/>
                    </a:lnTo>
                    <a:lnTo>
                      <a:pt x="127" y="134"/>
                    </a:lnTo>
                    <a:lnTo>
                      <a:pt x="127" y="133"/>
                    </a:lnTo>
                    <a:lnTo>
                      <a:pt x="128" y="131"/>
                    </a:lnTo>
                    <a:lnTo>
                      <a:pt x="128" y="129"/>
                    </a:lnTo>
                    <a:lnTo>
                      <a:pt x="130" y="129"/>
                    </a:lnTo>
                    <a:lnTo>
                      <a:pt x="130" y="128"/>
                    </a:lnTo>
                    <a:lnTo>
                      <a:pt x="132" y="128"/>
                    </a:lnTo>
                    <a:lnTo>
                      <a:pt x="132" y="126"/>
                    </a:lnTo>
                    <a:lnTo>
                      <a:pt x="132" y="124"/>
                    </a:lnTo>
                    <a:lnTo>
                      <a:pt x="132" y="122"/>
                    </a:lnTo>
                    <a:lnTo>
                      <a:pt x="132" y="121"/>
                    </a:lnTo>
                    <a:lnTo>
                      <a:pt x="132" y="119"/>
                    </a:lnTo>
                    <a:lnTo>
                      <a:pt x="133" y="119"/>
                    </a:lnTo>
                    <a:lnTo>
                      <a:pt x="135" y="117"/>
                    </a:lnTo>
                    <a:lnTo>
                      <a:pt x="137" y="117"/>
                    </a:lnTo>
                    <a:lnTo>
                      <a:pt x="137" y="116"/>
                    </a:lnTo>
                    <a:lnTo>
                      <a:pt x="137" y="114"/>
                    </a:lnTo>
                    <a:lnTo>
                      <a:pt x="139" y="114"/>
                    </a:lnTo>
                    <a:lnTo>
                      <a:pt x="139" y="112"/>
                    </a:lnTo>
                    <a:lnTo>
                      <a:pt x="139" y="111"/>
                    </a:lnTo>
                    <a:lnTo>
                      <a:pt x="140" y="111"/>
                    </a:lnTo>
                    <a:lnTo>
                      <a:pt x="140" y="109"/>
                    </a:lnTo>
                    <a:lnTo>
                      <a:pt x="140" y="107"/>
                    </a:lnTo>
                    <a:lnTo>
                      <a:pt x="142" y="107"/>
                    </a:lnTo>
                    <a:lnTo>
                      <a:pt x="144" y="107"/>
                    </a:lnTo>
                    <a:lnTo>
                      <a:pt x="145" y="107"/>
                    </a:lnTo>
                    <a:lnTo>
                      <a:pt x="145" y="106"/>
                    </a:lnTo>
                    <a:lnTo>
                      <a:pt x="147" y="104"/>
                    </a:lnTo>
                    <a:lnTo>
                      <a:pt x="147" y="102"/>
                    </a:lnTo>
                    <a:lnTo>
                      <a:pt x="145" y="99"/>
                    </a:lnTo>
                    <a:lnTo>
                      <a:pt x="144" y="97"/>
                    </a:lnTo>
                    <a:lnTo>
                      <a:pt x="144" y="95"/>
                    </a:lnTo>
                    <a:lnTo>
                      <a:pt x="144" y="94"/>
                    </a:lnTo>
                    <a:lnTo>
                      <a:pt x="142" y="90"/>
                    </a:lnTo>
                    <a:lnTo>
                      <a:pt x="144" y="89"/>
                    </a:lnTo>
                    <a:lnTo>
                      <a:pt x="144" y="87"/>
                    </a:lnTo>
                    <a:lnTo>
                      <a:pt x="144" y="85"/>
                    </a:lnTo>
                    <a:lnTo>
                      <a:pt x="144" y="83"/>
                    </a:lnTo>
                    <a:lnTo>
                      <a:pt x="144" y="82"/>
                    </a:lnTo>
                    <a:lnTo>
                      <a:pt x="144" y="80"/>
                    </a:lnTo>
                    <a:lnTo>
                      <a:pt x="142" y="80"/>
                    </a:lnTo>
                    <a:lnTo>
                      <a:pt x="140" y="80"/>
                    </a:lnTo>
                    <a:lnTo>
                      <a:pt x="140" y="82"/>
                    </a:lnTo>
                    <a:lnTo>
                      <a:pt x="139" y="83"/>
                    </a:lnTo>
                    <a:lnTo>
                      <a:pt x="137" y="85"/>
                    </a:lnTo>
                    <a:lnTo>
                      <a:pt x="139" y="89"/>
                    </a:lnTo>
                    <a:lnTo>
                      <a:pt x="140" y="92"/>
                    </a:lnTo>
                    <a:lnTo>
                      <a:pt x="140" y="94"/>
                    </a:lnTo>
                    <a:lnTo>
                      <a:pt x="140" y="97"/>
                    </a:lnTo>
                    <a:lnTo>
                      <a:pt x="140" y="95"/>
                    </a:lnTo>
                    <a:lnTo>
                      <a:pt x="140" y="94"/>
                    </a:lnTo>
                    <a:lnTo>
                      <a:pt x="139" y="92"/>
                    </a:lnTo>
                    <a:lnTo>
                      <a:pt x="137" y="90"/>
                    </a:lnTo>
                    <a:lnTo>
                      <a:pt x="137" y="89"/>
                    </a:lnTo>
                    <a:lnTo>
                      <a:pt x="135" y="89"/>
                    </a:lnTo>
                    <a:lnTo>
                      <a:pt x="135" y="85"/>
                    </a:lnTo>
                    <a:lnTo>
                      <a:pt x="135" y="83"/>
                    </a:lnTo>
                    <a:lnTo>
                      <a:pt x="135" y="80"/>
                    </a:lnTo>
                    <a:lnTo>
                      <a:pt x="137" y="78"/>
                    </a:lnTo>
                    <a:lnTo>
                      <a:pt x="137" y="77"/>
                    </a:lnTo>
                    <a:lnTo>
                      <a:pt x="139" y="77"/>
                    </a:lnTo>
                    <a:lnTo>
                      <a:pt x="139" y="78"/>
                    </a:lnTo>
                    <a:lnTo>
                      <a:pt x="140" y="77"/>
                    </a:lnTo>
                    <a:lnTo>
                      <a:pt x="144" y="78"/>
                    </a:lnTo>
                    <a:lnTo>
                      <a:pt x="145" y="77"/>
                    </a:lnTo>
                    <a:lnTo>
                      <a:pt x="147" y="77"/>
                    </a:lnTo>
                    <a:lnTo>
                      <a:pt x="145" y="75"/>
                    </a:lnTo>
                    <a:lnTo>
                      <a:pt x="145" y="72"/>
                    </a:lnTo>
                    <a:lnTo>
                      <a:pt x="144" y="70"/>
                    </a:lnTo>
                    <a:lnTo>
                      <a:pt x="142" y="68"/>
                    </a:lnTo>
                    <a:lnTo>
                      <a:pt x="140" y="67"/>
                    </a:lnTo>
                    <a:lnTo>
                      <a:pt x="140" y="65"/>
                    </a:lnTo>
                    <a:lnTo>
                      <a:pt x="140" y="63"/>
                    </a:lnTo>
                    <a:lnTo>
                      <a:pt x="140" y="61"/>
                    </a:lnTo>
                    <a:lnTo>
                      <a:pt x="140" y="60"/>
                    </a:lnTo>
                    <a:lnTo>
                      <a:pt x="140" y="58"/>
                    </a:lnTo>
                    <a:lnTo>
                      <a:pt x="139" y="58"/>
                    </a:lnTo>
                    <a:lnTo>
                      <a:pt x="139" y="60"/>
                    </a:lnTo>
                    <a:lnTo>
                      <a:pt x="137" y="61"/>
                    </a:lnTo>
                    <a:lnTo>
                      <a:pt x="135" y="61"/>
                    </a:lnTo>
                    <a:lnTo>
                      <a:pt x="133" y="60"/>
                    </a:lnTo>
                    <a:lnTo>
                      <a:pt x="133" y="58"/>
                    </a:lnTo>
                    <a:lnTo>
                      <a:pt x="135" y="58"/>
                    </a:lnTo>
                    <a:lnTo>
                      <a:pt x="135" y="56"/>
                    </a:lnTo>
                    <a:lnTo>
                      <a:pt x="135" y="55"/>
                    </a:lnTo>
                    <a:lnTo>
                      <a:pt x="133" y="55"/>
                    </a:lnTo>
                    <a:lnTo>
                      <a:pt x="133" y="56"/>
                    </a:lnTo>
                    <a:lnTo>
                      <a:pt x="132" y="55"/>
                    </a:lnTo>
                    <a:lnTo>
                      <a:pt x="133" y="53"/>
                    </a:lnTo>
                    <a:lnTo>
                      <a:pt x="133" y="51"/>
                    </a:lnTo>
                    <a:lnTo>
                      <a:pt x="135" y="51"/>
                    </a:lnTo>
                    <a:lnTo>
                      <a:pt x="139" y="51"/>
                    </a:lnTo>
                    <a:lnTo>
                      <a:pt x="140" y="51"/>
                    </a:lnTo>
                    <a:lnTo>
                      <a:pt x="140" y="53"/>
                    </a:lnTo>
                    <a:lnTo>
                      <a:pt x="142" y="53"/>
                    </a:lnTo>
                    <a:lnTo>
                      <a:pt x="142" y="55"/>
                    </a:lnTo>
                    <a:lnTo>
                      <a:pt x="142" y="58"/>
                    </a:lnTo>
                    <a:lnTo>
                      <a:pt x="144" y="58"/>
                    </a:lnTo>
                    <a:lnTo>
                      <a:pt x="145" y="58"/>
                    </a:lnTo>
                    <a:lnTo>
                      <a:pt x="145" y="56"/>
                    </a:lnTo>
                    <a:lnTo>
                      <a:pt x="145" y="55"/>
                    </a:lnTo>
                    <a:lnTo>
                      <a:pt x="147" y="53"/>
                    </a:lnTo>
                    <a:lnTo>
                      <a:pt x="147" y="50"/>
                    </a:lnTo>
                    <a:lnTo>
                      <a:pt x="145" y="48"/>
                    </a:lnTo>
                    <a:lnTo>
                      <a:pt x="147" y="48"/>
                    </a:lnTo>
                    <a:lnTo>
                      <a:pt x="147" y="50"/>
                    </a:lnTo>
                    <a:lnTo>
                      <a:pt x="150" y="50"/>
                    </a:lnTo>
                    <a:lnTo>
                      <a:pt x="150" y="48"/>
                    </a:lnTo>
                    <a:lnTo>
                      <a:pt x="152" y="48"/>
                    </a:lnTo>
                    <a:lnTo>
                      <a:pt x="150" y="45"/>
                    </a:lnTo>
                    <a:lnTo>
                      <a:pt x="149" y="43"/>
                    </a:lnTo>
                    <a:lnTo>
                      <a:pt x="149" y="41"/>
                    </a:lnTo>
                    <a:lnTo>
                      <a:pt x="149" y="39"/>
                    </a:lnTo>
                    <a:lnTo>
                      <a:pt x="149" y="36"/>
                    </a:lnTo>
                    <a:lnTo>
                      <a:pt x="150" y="34"/>
                    </a:lnTo>
                    <a:lnTo>
                      <a:pt x="152" y="33"/>
                    </a:lnTo>
                    <a:lnTo>
                      <a:pt x="150" y="31"/>
                    </a:lnTo>
                    <a:lnTo>
                      <a:pt x="150" y="29"/>
                    </a:lnTo>
                    <a:lnTo>
                      <a:pt x="149" y="29"/>
                    </a:lnTo>
                    <a:lnTo>
                      <a:pt x="147" y="29"/>
                    </a:lnTo>
                    <a:lnTo>
                      <a:pt x="145" y="29"/>
                    </a:lnTo>
                    <a:lnTo>
                      <a:pt x="144" y="31"/>
                    </a:lnTo>
                    <a:lnTo>
                      <a:pt x="144" y="33"/>
                    </a:lnTo>
                    <a:lnTo>
                      <a:pt x="144" y="34"/>
                    </a:lnTo>
                    <a:lnTo>
                      <a:pt x="144" y="36"/>
                    </a:lnTo>
                    <a:lnTo>
                      <a:pt x="144" y="34"/>
                    </a:lnTo>
                    <a:lnTo>
                      <a:pt x="142" y="34"/>
                    </a:lnTo>
                    <a:lnTo>
                      <a:pt x="142" y="31"/>
                    </a:lnTo>
                    <a:lnTo>
                      <a:pt x="142" y="29"/>
                    </a:lnTo>
                    <a:lnTo>
                      <a:pt x="144" y="29"/>
                    </a:lnTo>
                    <a:lnTo>
                      <a:pt x="144" y="28"/>
                    </a:lnTo>
                    <a:lnTo>
                      <a:pt x="144" y="26"/>
                    </a:lnTo>
                    <a:lnTo>
                      <a:pt x="144" y="24"/>
                    </a:lnTo>
                    <a:lnTo>
                      <a:pt x="142" y="24"/>
                    </a:lnTo>
                    <a:lnTo>
                      <a:pt x="142" y="26"/>
                    </a:lnTo>
                    <a:lnTo>
                      <a:pt x="140" y="26"/>
                    </a:lnTo>
                    <a:lnTo>
                      <a:pt x="142" y="26"/>
                    </a:lnTo>
                    <a:lnTo>
                      <a:pt x="142" y="22"/>
                    </a:lnTo>
                    <a:lnTo>
                      <a:pt x="142" y="21"/>
                    </a:lnTo>
                    <a:lnTo>
                      <a:pt x="142" y="19"/>
                    </a:lnTo>
                    <a:lnTo>
                      <a:pt x="140" y="16"/>
                    </a:lnTo>
                    <a:lnTo>
                      <a:pt x="140" y="14"/>
                    </a:lnTo>
                    <a:lnTo>
                      <a:pt x="140" y="16"/>
                    </a:lnTo>
                    <a:lnTo>
                      <a:pt x="142" y="14"/>
                    </a:lnTo>
                    <a:lnTo>
                      <a:pt x="142" y="12"/>
                    </a:lnTo>
                    <a:lnTo>
                      <a:pt x="144" y="12"/>
                    </a:lnTo>
                    <a:lnTo>
                      <a:pt x="142" y="11"/>
                    </a:lnTo>
                    <a:lnTo>
                      <a:pt x="140" y="12"/>
                    </a:lnTo>
                    <a:lnTo>
                      <a:pt x="139" y="11"/>
                    </a:lnTo>
                    <a:lnTo>
                      <a:pt x="140" y="9"/>
                    </a:lnTo>
                    <a:lnTo>
                      <a:pt x="142" y="7"/>
                    </a:lnTo>
                    <a:lnTo>
                      <a:pt x="144" y="7"/>
                    </a:lnTo>
                    <a:lnTo>
                      <a:pt x="144" y="6"/>
                    </a:lnTo>
                    <a:close/>
                  </a:path>
                </a:pathLst>
              </a:custGeom>
              <a:solidFill>
                <a:srgbClr val="4561D6"/>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85" name="Freeform 76"/>
              <p:cNvSpPr>
                <a:spLocks/>
              </p:cNvSpPr>
              <p:nvPr/>
            </p:nvSpPr>
            <p:spPr bwMode="auto">
              <a:xfrm>
                <a:off x="7623176" y="2816225"/>
                <a:ext cx="476250" cy="527050"/>
              </a:xfrm>
              <a:custGeom>
                <a:avLst/>
                <a:gdLst>
                  <a:gd name="T0" fmla="*/ 105 w 300"/>
                  <a:gd name="T1" fmla="*/ 23 h 332"/>
                  <a:gd name="T2" fmla="*/ 112 w 300"/>
                  <a:gd name="T3" fmla="*/ 64 h 332"/>
                  <a:gd name="T4" fmla="*/ 158 w 300"/>
                  <a:gd name="T5" fmla="*/ 79 h 332"/>
                  <a:gd name="T6" fmla="*/ 188 w 300"/>
                  <a:gd name="T7" fmla="*/ 115 h 332"/>
                  <a:gd name="T8" fmla="*/ 202 w 300"/>
                  <a:gd name="T9" fmla="*/ 106 h 332"/>
                  <a:gd name="T10" fmla="*/ 214 w 300"/>
                  <a:gd name="T11" fmla="*/ 93 h 332"/>
                  <a:gd name="T12" fmla="*/ 229 w 300"/>
                  <a:gd name="T13" fmla="*/ 78 h 332"/>
                  <a:gd name="T14" fmla="*/ 249 w 300"/>
                  <a:gd name="T15" fmla="*/ 81 h 332"/>
                  <a:gd name="T16" fmla="*/ 249 w 300"/>
                  <a:gd name="T17" fmla="*/ 71 h 332"/>
                  <a:gd name="T18" fmla="*/ 264 w 300"/>
                  <a:gd name="T19" fmla="*/ 62 h 332"/>
                  <a:gd name="T20" fmla="*/ 276 w 300"/>
                  <a:gd name="T21" fmla="*/ 67 h 332"/>
                  <a:gd name="T22" fmla="*/ 288 w 300"/>
                  <a:gd name="T23" fmla="*/ 76 h 332"/>
                  <a:gd name="T24" fmla="*/ 298 w 300"/>
                  <a:gd name="T25" fmla="*/ 91 h 332"/>
                  <a:gd name="T26" fmla="*/ 297 w 300"/>
                  <a:gd name="T27" fmla="*/ 108 h 332"/>
                  <a:gd name="T28" fmla="*/ 259 w 300"/>
                  <a:gd name="T29" fmla="*/ 94 h 332"/>
                  <a:gd name="T30" fmla="*/ 258 w 300"/>
                  <a:gd name="T31" fmla="*/ 113 h 332"/>
                  <a:gd name="T32" fmla="*/ 251 w 300"/>
                  <a:gd name="T33" fmla="*/ 128 h 332"/>
                  <a:gd name="T34" fmla="*/ 239 w 300"/>
                  <a:gd name="T35" fmla="*/ 147 h 332"/>
                  <a:gd name="T36" fmla="*/ 224 w 300"/>
                  <a:gd name="T37" fmla="*/ 159 h 332"/>
                  <a:gd name="T38" fmla="*/ 217 w 300"/>
                  <a:gd name="T39" fmla="*/ 186 h 332"/>
                  <a:gd name="T40" fmla="*/ 202 w 300"/>
                  <a:gd name="T41" fmla="*/ 191 h 332"/>
                  <a:gd name="T42" fmla="*/ 188 w 300"/>
                  <a:gd name="T43" fmla="*/ 188 h 332"/>
                  <a:gd name="T44" fmla="*/ 183 w 300"/>
                  <a:gd name="T45" fmla="*/ 210 h 332"/>
                  <a:gd name="T46" fmla="*/ 178 w 300"/>
                  <a:gd name="T47" fmla="*/ 227 h 332"/>
                  <a:gd name="T48" fmla="*/ 173 w 300"/>
                  <a:gd name="T49" fmla="*/ 245 h 332"/>
                  <a:gd name="T50" fmla="*/ 163 w 300"/>
                  <a:gd name="T51" fmla="*/ 267 h 332"/>
                  <a:gd name="T52" fmla="*/ 165 w 300"/>
                  <a:gd name="T53" fmla="*/ 276 h 332"/>
                  <a:gd name="T54" fmla="*/ 161 w 300"/>
                  <a:gd name="T55" fmla="*/ 286 h 332"/>
                  <a:gd name="T56" fmla="*/ 151 w 300"/>
                  <a:gd name="T57" fmla="*/ 298 h 332"/>
                  <a:gd name="T58" fmla="*/ 131 w 300"/>
                  <a:gd name="T59" fmla="*/ 303 h 332"/>
                  <a:gd name="T60" fmla="*/ 126 w 300"/>
                  <a:gd name="T61" fmla="*/ 313 h 332"/>
                  <a:gd name="T62" fmla="*/ 110 w 300"/>
                  <a:gd name="T63" fmla="*/ 320 h 332"/>
                  <a:gd name="T64" fmla="*/ 95 w 300"/>
                  <a:gd name="T65" fmla="*/ 316 h 332"/>
                  <a:gd name="T66" fmla="*/ 76 w 300"/>
                  <a:gd name="T67" fmla="*/ 330 h 332"/>
                  <a:gd name="T68" fmla="*/ 68 w 300"/>
                  <a:gd name="T69" fmla="*/ 325 h 332"/>
                  <a:gd name="T70" fmla="*/ 61 w 300"/>
                  <a:gd name="T71" fmla="*/ 320 h 332"/>
                  <a:gd name="T72" fmla="*/ 54 w 300"/>
                  <a:gd name="T73" fmla="*/ 311 h 332"/>
                  <a:gd name="T74" fmla="*/ 51 w 300"/>
                  <a:gd name="T75" fmla="*/ 303 h 332"/>
                  <a:gd name="T76" fmla="*/ 32 w 300"/>
                  <a:gd name="T77" fmla="*/ 294 h 332"/>
                  <a:gd name="T78" fmla="*/ 21 w 300"/>
                  <a:gd name="T79" fmla="*/ 277 h 332"/>
                  <a:gd name="T80" fmla="*/ 14 w 300"/>
                  <a:gd name="T81" fmla="*/ 266 h 332"/>
                  <a:gd name="T82" fmla="*/ 2 w 300"/>
                  <a:gd name="T83" fmla="*/ 255 h 332"/>
                  <a:gd name="T84" fmla="*/ 4 w 300"/>
                  <a:gd name="T85" fmla="*/ 237 h 332"/>
                  <a:gd name="T86" fmla="*/ 5 w 300"/>
                  <a:gd name="T87" fmla="*/ 227 h 332"/>
                  <a:gd name="T88" fmla="*/ 19 w 300"/>
                  <a:gd name="T89" fmla="*/ 211 h 332"/>
                  <a:gd name="T90" fmla="*/ 24 w 300"/>
                  <a:gd name="T91" fmla="*/ 206 h 332"/>
                  <a:gd name="T92" fmla="*/ 22 w 300"/>
                  <a:gd name="T93" fmla="*/ 191 h 332"/>
                  <a:gd name="T94" fmla="*/ 24 w 300"/>
                  <a:gd name="T95" fmla="*/ 181 h 332"/>
                  <a:gd name="T96" fmla="*/ 29 w 300"/>
                  <a:gd name="T97" fmla="*/ 166 h 332"/>
                  <a:gd name="T98" fmla="*/ 39 w 300"/>
                  <a:gd name="T99" fmla="*/ 172 h 332"/>
                  <a:gd name="T100" fmla="*/ 48 w 300"/>
                  <a:gd name="T101" fmla="*/ 172 h 332"/>
                  <a:gd name="T102" fmla="*/ 43 w 300"/>
                  <a:gd name="T103" fmla="*/ 159 h 332"/>
                  <a:gd name="T104" fmla="*/ 48 w 300"/>
                  <a:gd name="T105" fmla="*/ 142 h 332"/>
                  <a:gd name="T106" fmla="*/ 63 w 300"/>
                  <a:gd name="T107" fmla="*/ 125 h 332"/>
                  <a:gd name="T108" fmla="*/ 73 w 300"/>
                  <a:gd name="T109" fmla="*/ 123 h 332"/>
                  <a:gd name="T110" fmla="*/ 87 w 300"/>
                  <a:gd name="T111" fmla="*/ 106 h 332"/>
                  <a:gd name="T112" fmla="*/ 95 w 300"/>
                  <a:gd name="T113" fmla="*/ 78 h 332"/>
                  <a:gd name="T114" fmla="*/ 97 w 300"/>
                  <a:gd name="T115" fmla="*/ 57 h 332"/>
                  <a:gd name="T116" fmla="*/ 100 w 300"/>
                  <a:gd name="T117" fmla="*/ 37 h 332"/>
                  <a:gd name="T118" fmla="*/ 98 w 300"/>
                  <a:gd name="T119" fmla="*/ 20 h 332"/>
                  <a:gd name="T120" fmla="*/ 97 w 300"/>
                  <a:gd name="T121" fmla="*/ 3 h 3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00" h="332">
                    <a:moveTo>
                      <a:pt x="102" y="0"/>
                    </a:moveTo>
                    <a:lnTo>
                      <a:pt x="102" y="3"/>
                    </a:lnTo>
                    <a:lnTo>
                      <a:pt x="102" y="5"/>
                    </a:lnTo>
                    <a:lnTo>
                      <a:pt x="104" y="11"/>
                    </a:lnTo>
                    <a:lnTo>
                      <a:pt x="104" y="15"/>
                    </a:lnTo>
                    <a:lnTo>
                      <a:pt x="105" y="23"/>
                    </a:lnTo>
                    <a:lnTo>
                      <a:pt x="109" y="44"/>
                    </a:lnTo>
                    <a:lnTo>
                      <a:pt x="109" y="45"/>
                    </a:lnTo>
                    <a:lnTo>
                      <a:pt x="110" y="52"/>
                    </a:lnTo>
                    <a:lnTo>
                      <a:pt x="110" y="59"/>
                    </a:lnTo>
                    <a:lnTo>
                      <a:pt x="112" y="62"/>
                    </a:lnTo>
                    <a:lnTo>
                      <a:pt x="112" y="64"/>
                    </a:lnTo>
                    <a:lnTo>
                      <a:pt x="112" y="66"/>
                    </a:lnTo>
                    <a:lnTo>
                      <a:pt x="115" y="86"/>
                    </a:lnTo>
                    <a:lnTo>
                      <a:pt x="122" y="84"/>
                    </a:lnTo>
                    <a:lnTo>
                      <a:pt x="129" y="83"/>
                    </a:lnTo>
                    <a:lnTo>
                      <a:pt x="153" y="79"/>
                    </a:lnTo>
                    <a:lnTo>
                      <a:pt x="158" y="79"/>
                    </a:lnTo>
                    <a:lnTo>
                      <a:pt x="163" y="78"/>
                    </a:lnTo>
                    <a:lnTo>
                      <a:pt x="173" y="76"/>
                    </a:lnTo>
                    <a:lnTo>
                      <a:pt x="181" y="74"/>
                    </a:lnTo>
                    <a:lnTo>
                      <a:pt x="185" y="91"/>
                    </a:lnTo>
                    <a:lnTo>
                      <a:pt x="185" y="93"/>
                    </a:lnTo>
                    <a:lnTo>
                      <a:pt x="188" y="115"/>
                    </a:lnTo>
                    <a:lnTo>
                      <a:pt x="188" y="117"/>
                    </a:lnTo>
                    <a:lnTo>
                      <a:pt x="188" y="122"/>
                    </a:lnTo>
                    <a:lnTo>
                      <a:pt x="193" y="117"/>
                    </a:lnTo>
                    <a:lnTo>
                      <a:pt x="195" y="115"/>
                    </a:lnTo>
                    <a:lnTo>
                      <a:pt x="200" y="108"/>
                    </a:lnTo>
                    <a:lnTo>
                      <a:pt x="202" y="106"/>
                    </a:lnTo>
                    <a:lnTo>
                      <a:pt x="203" y="105"/>
                    </a:lnTo>
                    <a:lnTo>
                      <a:pt x="203" y="103"/>
                    </a:lnTo>
                    <a:lnTo>
                      <a:pt x="210" y="93"/>
                    </a:lnTo>
                    <a:lnTo>
                      <a:pt x="212" y="93"/>
                    </a:lnTo>
                    <a:lnTo>
                      <a:pt x="212" y="91"/>
                    </a:lnTo>
                    <a:lnTo>
                      <a:pt x="214" y="93"/>
                    </a:lnTo>
                    <a:lnTo>
                      <a:pt x="219" y="94"/>
                    </a:lnTo>
                    <a:lnTo>
                      <a:pt x="222" y="86"/>
                    </a:lnTo>
                    <a:lnTo>
                      <a:pt x="225" y="79"/>
                    </a:lnTo>
                    <a:lnTo>
                      <a:pt x="227" y="76"/>
                    </a:lnTo>
                    <a:lnTo>
                      <a:pt x="229" y="76"/>
                    </a:lnTo>
                    <a:lnTo>
                      <a:pt x="229" y="78"/>
                    </a:lnTo>
                    <a:lnTo>
                      <a:pt x="227" y="78"/>
                    </a:lnTo>
                    <a:lnTo>
                      <a:pt x="229" y="79"/>
                    </a:lnTo>
                    <a:lnTo>
                      <a:pt x="234" y="81"/>
                    </a:lnTo>
                    <a:lnTo>
                      <a:pt x="236" y="83"/>
                    </a:lnTo>
                    <a:lnTo>
                      <a:pt x="242" y="83"/>
                    </a:lnTo>
                    <a:lnTo>
                      <a:pt x="249" y="81"/>
                    </a:lnTo>
                    <a:lnTo>
                      <a:pt x="251" y="79"/>
                    </a:lnTo>
                    <a:lnTo>
                      <a:pt x="251" y="78"/>
                    </a:lnTo>
                    <a:lnTo>
                      <a:pt x="249" y="76"/>
                    </a:lnTo>
                    <a:lnTo>
                      <a:pt x="248" y="76"/>
                    </a:lnTo>
                    <a:lnTo>
                      <a:pt x="248" y="74"/>
                    </a:lnTo>
                    <a:lnTo>
                      <a:pt x="249" y="71"/>
                    </a:lnTo>
                    <a:lnTo>
                      <a:pt x="254" y="69"/>
                    </a:lnTo>
                    <a:lnTo>
                      <a:pt x="256" y="69"/>
                    </a:lnTo>
                    <a:lnTo>
                      <a:pt x="259" y="69"/>
                    </a:lnTo>
                    <a:lnTo>
                      <a:pt x="261" y="66"/>
                    </a:lnTo>
                    <a:lnTo>
                      <a:pt x="263" y="62"/>
                    </a:lnTo>
                    <a:lnTo>
                      <a:pt x="264" y="62"/>
                    </a:lnTo>
                    <a:lnTo>
                      <a:pt x="266" y="62"/>
                    </a:lnTo>
                    <a:lnTo>
                      <a:pt x="268" y="62"/>
                    </a:lnTo>
                    <a:lnTo>
                      <a:pt x="271" y="62"/>
                    </a:lnTo>
                    <a:lnTo>
                      <a:pt x="275" y="66"/>
                    </a:lnTo>
                    <a:lnTo>
                      <a:pt x="275" y="67"/>
                    </a:lnTo>
                    <a:lnTo>
                      <a:pt x="276" y="67"/>
                    </a:lnTo>
                    <a:lnTo>
                      <a:pt x="280" y="69"/>
                    </a:lnTo>
                    <a:lnTo>
                      <a:pt x="283" y="69"/>
                    </a:lnTo>
                    <a:lnTo>
                      <a:pt x="285" y="69"/>
                    </a:lnTo>
                    <a:lnTo>
                      <a:pt x="285" y="71"/>
                    </a:lnTo>
                    <a:lnTo>
                      <a:pt x="286" y="74"/>
                    </a:lnTo>
                    <a:lnTo>
                      <a:pt x="288" y="76"/>
                    </a:lnTo>
                    <a:lnTo>
                      <a:pt x="290" y="76"/>
                    </a:lnTo>
                    <a:lnTo>
                      <a:pt x="292" y="76"/>
                    </a:lnTo>
                    <a:lnTo>
                      <a:pt x="295" y="81"/>
                    </a:lnTo>
                    <a:lnTo>
                      <a:pt x="297" y="84"/>
                    </a:lnTo>
                    <a:lnTo>
                      <a:pt x="297" y="89"/>
                    </a:lnTo>
                    <a:lnTo>
                      <a:pt x="298" y="91"/>
                    </a:lnTo>
                    <a:lnTo>
                      <a:pt x="300" y="91"/>
                    </a:lnTo>
                    <a:lnTo>
                      <a:pt x="298" y="94"/>
                    </a:lnTo>
                    <a:lnTo>
                      <a:pt x="298" y="96"/>
                    </a:lnTo>
                    <a:lnTo>
                      <a:pt x="298" y="98"/>
                    </a:lnTo>
                    <a:lnTo>
                      <a:pt x="298" y="100"/>
                    </a:lnTo>
                    <a:lnTo>
                      <a:pt x="297" y="108"/>
                    </a:lnTo>
                    <a:lnTo>
                      <a:pt x="297" y="110"/>
                    </a:lnTo>
                    <a:lnTo>
                      <a:pt x="281" y="100"/>
                    </a:lnTo>
                    <a:lnTo>
                      <a:pt x="266" y="91"/>
                    </a:lnTo>
                    <a:lnTo>
                      <a:pt x="258" y="84"/>
                    </a:lnTo>
                    <a:lnTo>
                      <a:pt x="258" y="94"/>
                    </a:lnTo>
                    <a:lnTo>
                      <a:pt x="259" y="94"/>
                    </a:lnTo>
                    <a:lnTo>
                      <a:pt x="259" y="98"/>
                    </a:lnTo>
                    <a:lnTo>
                      <a:pt x="258" y="106"/>
                    </a:lnTo>
                    <a:lnTo>
                      <a:pt x="256" y="110"/>
                    </a:lnTo>
                    <a:lnTo>
                      <a:pt x="256" y="111"/>
                    </a:lnTo>
                    <a:lnTo>
                      <a:pt x="258" y="111"/>
                    </a:lnTo>
                    <a:lnTo>
                      <a:pt x="258" y="113"/>
                    </a:lnTo>
                    <a:lnTo>
                      <a:pt x="258" y="115"/>
                    </a:lnTo>
                    <a:lnTo>
                      <a:pt x="258" y="117"/>
                    </a:lnTo>
                    <a:lnTo>
                      <a:pt x="256" y="118"/>
                    </a:lnTo>
                    <a:lnTo>
                      <a:pt x="253" y="122"/>
                    </a:lnTo>
                    <a:lnTo>
                      <a:pt x="251" y="125"/>
                    </a:lnTo>
                    <a:lnTo>
                      <a:pt x="251" y="128"/>
                    </a:lnTo>
                    <a:lnTo>
                      <a:pt x="249" y="133"/>
                    </a:lnTo>
                    <a:lnTo>
                      <a:pt x="244" y="140"/>
                    </a:lnTo>
                    <a:lnTo>
                      <a:pt x="242" y="140"/>
                    </a:lnTo>
                    <a:lnTo>
                      <a:pt x="241" y="142"/>
                    </a:lnTo>
                    <a:lnTo>
                      <a:pt x="239" y="144"/>
                    </a:lnTo>
                    <a:lnTo>
                      <a:pt x="239" y="147"/>
                    </a:lnTo>
                    <a:lnTo>
                      <a:pt x="237" y="150"/>
                    </a:lnTo>
                    <a:lnTo>
                      <a:pt x="236" y="155"/>
                    </a:lnTo>
                    <a:lnTo>
                      <a:pt x="227" y="149"/>
                    </a:lnTo>
                    <a:lnTo>
                      <a:pt x="225" y="150"/>
                    </a:lnTo>
                    <a:lnTo>
                      <a:pt x="224" y="157"/>
                    </a:lnTo>
                    <a:lnTo>
                      <a:pt x="224" y="159"/>
                    </a:lnTo>
                    <a:lnTo>
                      <a:pt x="222" y="164"/>
                    </a:lnTo>
                    <a:lnTo>
                      <a:pt x="220" y="171"/>
                    </a:lnTo>
                    <a:lnTo>
                      <a:pt x="220" y="172"/>
                    </a:lnTo>
                    <a:lnTo>
                      <a:pt x="219" y="178"/>
                    </a:lnTo>
                    <a:lnTo>
                      <a:pt x="219" y="184"/>
                    </a:lnTo>
                    <a:lnTo>
                      <a:pt x="217" y="186"/>
                    </a:lnTo>
                    <a:lnTo>
                      <a:pt x="217" y="188"/>
                    </a:lnTo>
                    <a:lnTo>
                      <a:pt x="215" y="189"/>
                    </a:lnTo>
                    <a:lnTo>
                      <a:pt x="215" y="191"/>
                    </a:lnTo>
                    <a:lnTo>
                      <a:pt x="215" y="193"/>
                    </a:lnTo>
                    <a:lnTo>
                      <a:pt x="214" y="193"/>
                    </a:lnTo>
                    <a:lnTo>
                      <a:pt x="202" y="191"/>
                    </a:lnTo>
                    <a:lnTo>
                      <a:pt x="198" y="184"/>
                    </a:lnTo>
                    <a:lnTo>
                      <a:pt x="197" y="183"/>
                    </a:lnTo>
                    <a:lnTo>
                      <a:pt x="195" y="183"/>
                    </a:lnTo>
                    <a:lnTo>
                      <a:pt x="192" y="183"/>
                    </a:lnTo>
                    <a:lnTo>
                      <a:pt x="188" y="181"/>
                    </a:lnTo>
                    <a:lnTo>
                      <a:pt x="188" y="188"/>
                    </a:lnTo>
                    <a:lnTo>
                      <a:pt x="187" y="191"/>
                    </a:lnTo>
                    <a:lnTo>
                      <a:pt x="187" y="193"/>
                    </a:lnTo>
                    <a:lnTo>
                      <a:pt x="188" y="194"/>
                    </a:lnTo>
                    <a:lnTo>
                      <a:pt x="187" y="201"/>
                    </a:lnTo>
                    <a:lnTo>
                      <a:pt x="183" y="208"/>
                    </a:lnTo>
                    <a:lnTo>
                      <a:pt x="183" y="210"/>
                    </a:lnTo>
                    <a:lnTo>
                      <a:pt x="185" y="211"/>
                    </a:lnTo>
                    <a:lnTo>
                      <a:pt x="185" y="213"/>
                    </a:lnTo>
                    <a:lnTo>
                      <a:pt x="180" y="220"/>
                    </a:lnTo>
                    <a:lnTo>
                      <a:pt x="178" y="222"/>
                    </a:lnTo>
                    <a:lnTo>
                      <a:pt x="178" y="225"/>
                    </a:lnTo>
                    <a:lnTo>
                      <a:pt x="178" y="227"/>
                    </a:lnTo>
                    <a:lnTo>
                      <a:pt x="176" y="227"/>
                    </a:lnTo>
                    <a:lnTo>
                      <a:pt x="178" y="230"/>
                    </a:lnTo>
                    <a:lnTo>
                      <a:pt x="176" y="233"/>
                    </a:lnTo>
                    <a:lnTo>
                      <a:pt x="176" y="237"/>
                    </a:lnTo>
                    <a:lnTo>
                      <a:pt x="175" y="240"/>
                    </a:lnTo>
                    <a:lnTo>
                      <a:pt x="173" y="245"/>
                    </a:lnTo>
                    <a:lnTo>
                      <a:pt x="168" y="250"/>
                    </a:lnTo>
                    <a:lnTo>
                      <a:pt x="168" y="252"/>
                    </a:lnTo>
                    <a:lnTo>
                      <a:pt x="166" y="252"/>
                    </a:lnTo>
                    <a:lnTo>
                      <a:pt x="163" y="261"/>
                    </a:lnTo>
                    <a:lnTo>
                      <a:pt x="163" y="264"/>
                    </a:lnTo>
                    <a:lnTo>
                      <a:pt x="163" y="267"/>
                    </a:lnTo>
                    <a:lnTo>
                      <a:pt x="163" y="269"/>
                    </a:lnTo>
                    <a:lnTo>
                      <a:pt x="161" y="271"/>
                    </a:lnTo>
                    <a:lnTo>
                      <a:pt x="161" y="272"/>
                    </a:lnTo>
                    <a:lnTo>
                      <a:pt x="163" y="274"/>
                    </a:lnTo>
                    <a:lnTo>
                      <a:pt x="163" y="276"/>
                    </a:lnTo>
                    <a:lnTo>
                      <a:pt x="165" y="276"/>
                    </a:lnTo>
                    <a:lnTo>
                      <a:pt x="166" y="276"/>
                    </a:lnTo>
                    <a:lnTo>
                      <a:pt x="166" y="277"/>
                    </a:lnTo>
                    <a:lnTo>
                      <a:pt x="166" y="279"/>
                    </a:lnTo>
                    <a:lnTo>
                      <a:pt x="163" y="281"/>
                    </a:lnTo>
                    <a:lnTo>
                      <a:pt x="161" y="284"/>
                    </a:lnTo>
                    <a:lnTo>
                      <a:pt x="161" y="286"/>
                    </a:lnTo>
                    <a:lnTo>
                      <a:pt x="163" y="289"/>
                    </a:lnTo>
                    <a:lnTo>
                      <a:pt x="156" y="294"/>
                    </a:lnTo>
                    <a:lnTo>
                      <a:pt x="154" y="296"/>
                    </a:lnTo>
                    <a:lnTo>
                      <a:pt x="154" y="298"/>
                    </a:lnTo>
                    <a:lnTo>
                      <a:pt x="153" y="298"/>
                    </a:lnTo>
                    <a:lnTo>
                      <a:pt x="151" y="298"/>
                    </a:lnTo>
                    <a:lnTo>
                      <a:pt x="149" y="293"/>
                    </a:lnTo>
                    <a:lnTo>
                      <a:pt x="142" y="298"/>
                    </a:lnTo>
                    <a:lnTo>
                      <a:pt x="134" y="306"/>
                    </a:lnTo>
                    <a:lnTo>
                      <a:pt x="134" y="305"/>
                    </a:lnTo>
                    <a:lnTo>
                      <a:pt x="132" y="305"/>
                    </a:lnTo>
                    <a:lnTo>
                      <a:pt x="131" y="303"/>
                    </a:lnTo>
                    <a:lnTo>
                      <a:pt x="127" y="301"/>
                    </a:lnTo>
                    <a:lnTo>
                      <a:pt x="127" y="303"/>
                    </a:lnTo>
                    <a:lnTo>
                      <a:pt x="127" y="306"/>
                    </a:lnTo>
                    <a:lnTo>
                      <a:pt x="129" y="310"/>
                    </a:lnTo>
                    <a:lnTo>
                      <a:pt x="127" y="313"/>
                    </a:lnTo>
                    <a:lnTo>
                      <a:pt x="126" y="313"/>
                    </a:lnTo>
                    <a:lnTo>
                      <a:pt x="124" y="315"/>
                    </a:lnTo>
                    <a:lnTo>
                      <a:pt x="122" y="315"/>
                    </a:lnTo>
                    <a:lnTo>
                      <a:pt x="119" y="316"/>
                    </a:lnTo>
                    <a:lnTo>
                      <a:pt x="115" y="316"/>
                    </a:lnTo>
                    <a:lnTo>
                      <a:pt x="114" y="318"/>
                    </a:lnTo>
                    <a:lnTo>
                      <a:pt x="110" y="320"/>
                    </a:lnTo>
                    <a:lnTo>
                      <a:pt x="107" y="321"/>
                    </a:lnTo>
                    <a:lnTo>
                      <a:pt x="107" y="323"/>
                    </a:lnTo>
                    <a:lnTo>
                      <a:pt x="98" y="318"/>
                    </a:lnTo>
                    <a:lnTo>
                      <a:pt x="97" y="315"/>
                    </a:lnTo>
                    <a:lnTo>
                      <a:pt x="95" y="315"/>
                    </a:lnTo>
                    <a:lnTo>
                      <a:pt x="95" y="316"/>
                    </a:lnTo>
                    <a:lnTo>
                      <a:pt x="93" y="320"/>
                    </a:lnTo>
                    <a:lnTo>
                      <a:pt x="88" y="325"/>
                    </a:lnTo>
                    <a:lnTo>
                      <a:pt x="88" y="327"/>
                    </a:lnTo>
                    <a:lnTo>
                      <a:pt x="85" y="330"/>
                    </a:lnTo>
                    <a:lnTo>
                      <a:pt x="76" y="332"/>
                    </a:lnTo>
                    <a:lnTo>
                      <a:pt x="76" y="330"/>
                    </a:lnTo>
                    <a:lnTo>
                      <a:pt x="73" y="328"/>
                    </a:lnTo>
                    <a:lnTo>
                      <a:pt x="71" y="328"/>
                    </a:lnTo>
                    <a:lnTo>
                      <a:pt x="71" y="327"/>
                    </a:lnTo>
                    <a:lnTo>
                      <a:pt x="71" y="325"/>
                    </a:lnTo>
                    <a:lnTo>
                      <a:pt x="70" y="325"/>
                    </a:lnTo>
                    <a:lnTo>
                      <a:pt x="68" y="325"/>
                    </a:lnTo>
                    <a:lnTo>
                      <a:pt x="65" y="325"/>
                    </a:lnTo>
                    <a:lnTo>
                      <a:pt x="65" y="323"/>
                    </a:lnTo>
                    <a:lnTo>
                      <a:pt x="63" y="323"/>
                    </a:lnTo>
                    <a:lnTo>
                      <a:pt x="63" y="321"/>
                    </a:lnTo>
                    <a:lnTo>
                      <a:pt x="61" y="321"/>
                    </a:lnTo>
                    <a:lnTo>
                      <a:pt x="61" y="320"/>
                    </a:lnTo>
                    <a:lnTo>
                      <a:pt x="59" y="320"/>
                    </a:lnTo>
                    <a:lnTo>
                      <a:pt x="58" y="320"/>
                    </a:lnTo>
                    <a:lnTo>
                      <a:pt x="58" y="318"/>
                    </a:lnTo>
                    <a:lnTo>
                      <a:pt x="58" y="313"/>
                    </a:lnTo>
                    <a:lnTo>
                      <a:pt x="56" y="311"/>
                    </a:lnTo>
                    <a:lnTo>
                      <a:pt x="54" y="311"/>
                    </a:lnTo>
                    <a:lnTo>
                      <a:pt x="53" y="311"/>
                    </a:lnTo>
                    <a:lnTo>
                      <a:pt x="53" y="310"/>
                    </a:lnTo>
                    <a:lnTo>
                      <a:pt x="53" y="308"/>
                    </a:lnTo>
                    <a:lnTo>
                      <a:pt x="56" y="305"/>
                    </a:lnTo>
                    <a:lnTo>
                      <a:pt x="53" y="303"/>
                    </a:lnTo>
                    <a:lnTo>
                      <a:pt x="51" y="303"/>
                    </a:lnTo>
                    <a:lnTo>
                      <a:pt x="48" y="305"/>
                    </a:lnTo>
                    <a:lnTo>
                      <a:pt x="43" y="303"/>
                    </a:lnTo>
                    <a:lnTo>
                      <a:pt x="43" y="301"/>
                    </a:lnTo>
                    <a:lnTo>
                      <a:pt x="41" y="299"/>
                    </a:lnTo>
                    <a:lnTo>
                      <a:pt x="36" y="296"/>
                    </a:lnTo>
                    <a:lnTo>
                      <a:pt x="32" y="294"/>
                    </a:lnTo>
                    <a:lnTo>
                      <a:pt x="29" y="293"/>
                    </a:lnTo>
                    <a:lnTo>
                      <a:pt x="29" y="291"/>
                    </a:lnTo>
                    <a:lnTo>
                      <a:pt x="27" y="288"/>
                    </a:lnTo>
                    <a:lnTo>
                      <a:pt x="27" y="286"/>
                    </a:lnTo>
                    <a:lnTo>
                      <a:pt x="26" y="284"/>
                    </a:lnTo>
                    <a:lnTo>
                      <a:pt x="21" y="277"/>
                    </a:lnTo>
                    <a:lnTo>
                      <a:pt x="19" y="276"/>
                    </a:lnTo>
                    <a:lnTo>
                      <a:pt x="15" y="272"/>
                    </a:lnTo>
                    <a:lnTo>
                      <a:pt x="14" y="271"/>
                    </a:lnTo>
                    <a:lnTo>
                      <a:pt x="15" y="267"/>
                    </a:lnTo>
                    <a:lnTo>
                      <a:pt x="15" y="266"/>
                    </a:lnTo>
                    <a:lnTo>
                      <a:pt x="14" y="266"/>
                    </a:lnTo>
                    <a:lnTo>
                      <a:pt x="12" y="266"/>
                    </a:lnTo>
                    <a:lnTo>
                      <a:pt x="10" y="264"/>
                    </a:lnTo>
                    <a:lnTo>
                      <a:pt x="9" y="262"/>
                    </a:lnTo>
                    <a:lnTo>
                      <a:pt x="9" y="261"/>
                    </a:lnTo>
                    <a:lnTo>
                      <a:pt x="4" y="255"/>
                    </a:lnTo>
                    <a:lnTo>
                      <a:pt x="2" y="255"/>
                    </a:lnTo>
                    <a:lnTo>
                      <a:pt x="2" y="254"/>
                    </a:lnTo>
                    <a:lnTo>
                      <a:pt x="0" y="250"/>
                    </a:lnTo>
                    <a:lnTo>
                      <a:pt x="2" y="244"/>
                    </a:lnTo>
                    <a:lnTo>
                      <a:pt x="4" y="244"/>
                    </a:lnTo>
                    <a:lnTo>
                      <a:pt x="4" y="242"/>
                    </a:lnTo>
                    <a:lnTo>
                      <a:pt x="4" y="237"/>
                    </a:lnTo>
                    <a:lnTo>
                      <a:pt x="2" y="232"/>
                    </a:lnTo>
                    <a:lnTo>
                      <a:pt x="0" y="230"/>
                    </a:lnTo>
                    <a:lnTo>
                      <a:pt x="0" y="228"/>
                    </a:lnTo>
                    <a:lnTo>
                      <a:pt x="0" y="227"/>
                    </a:lnTo>
                    <a:lnTo>
                      <a:pt x="4" y="228"/>
                    </a:lnTo>
                    <a:lnTo>
                      <a:pt x="5" y="227"/>
                    </a:lnTo>
                    <a:lnTo>
                      <a:pt x="7" y="227"/>
                    </a:lnTo>
                    <a:lnTo>
                      <a:pt x="17" y="223"/>
                    </a:lnTo>
                    <a:lnTo>
                      <a:pt x="17" y="222"/>
                    </a:lnTo>
                    <a:lnTo>
                      <a:pt x="17" y="220"/>
                    </a:lnTo>
                    <a:lnTo>
                      <a:pt x="19" y="213"/>
                    </a:lnTo>
                    <a:lnTo>
                      <a:pt x="19" y="211"/>
                    </a:lnTo>
                    <a:lnTo>
                      <a:pt x="17" y="210"/>
                    </a:lnTo>
                    <a:lnTo>
                      <a:pt x="19" y="210"/>
                    </a:lnTo>
                    <a:lnTo>
                      <a:pt x="19" y="208"/>
                    </a:lnTo>
                    <a:lnTo>
                      <a:pt x="21" y="206"/>
                    </a:lnTo>
                    <a:lnTo>
                      <a:pt x="22" y="208"/>
                    </a:lnTo>
                    <a:lnTo>
                      <a:pt x="24" y="206"/>
                    </a:lnTo>
                    <a:lnTo>
                      <a:pt x="26" y="206"/>
                    </a:lnTo>
                    <a:lnTo>
                      <a:pt x="26" y="205"/>
                    </a:lnTo>
                    <a:lnTo>
                      <a:pt x="26" y="203"/>
                    </a:lnTo>
                    <a:lnTo>
                      <a:pt x="24" y="196"/>
                    </a:lnTo>
                    <a:lnTo>
                      <a:pt x="22" y="194"/>
                    </a:lnTo>
                    <a:lnTo>
                      <a:pt x="22" y="191"/>
                    </a:lnTo>
                    <a:lnTo>
                      <a:pt x="21" y="191"/>
                    </a:lnTo>
                    <a:lnTo>
                      <a:pt x="19" y="189"/>
                    </a:lnTo>
                    <a:lnTo>
                      <a:pt x="21" y="188"/>
                    </a:lnTo>
                    <a:lnTo>
                      <a:pt x="21" y="186"/>
                    </a:lnTo>
                    <a:lnTo>
                      <a:pt x="22" y="186"/>
                    </a:lnTo>
                    <a:lnTo>
                      <a:pt x="24" y="181"/>
                    </a:lnTo>
                    <a:lnTo>
                      <a:pt x="26" y="172"/>
                    </a:lnTo>
                    <a:lnTo>
                      <a:pt x="26" y="171"/>
                    </a:lnTo>
                    <a:lnTo>
                      <a:pt x="27" y="169"/>
                    </a:lnTo>
                    <a:lnTo>
                      <a:pt x="27" y="167"/>
                    </a:lnTo>
                    <a:lnTo>
                      <a:pt x="27" y="166"/>
                    </a:lnTo>
                    <a:lnTo>
                      <a:pt x="29" y="166"/>
                    </a:lnTo>
                    <a:lnTo>
                      <a:pt x="29" y="164"/>
                    </a:lnTo>
                    <a:lnTo>
                      <a:pt x="31" y="164"/>
                    </a:lnTo>
                    <a:lnTo>
                      <a:pt x="36" y="167"/>
                    </a:lnTo>
                    <a:lnTo>
                      <a:pt x="36" y="169"/>
                    </a:lnTo>
                    <a:lnTo>
                      <a:pt x="37" y="172"/>
                    </a:lnTo>
                    <a:lnTo>
                      <a:pt x="39" y="172"/>
                    </a:lnTo>
                    <a:lnTo>
                      <a:pt x="39" y="174"/>
                    </a:lnTo>
                    <a:lnTo>
                      <a:pt x="37" y="176"/>
                    </a:lnTo>
                    <a:lnTo>
                      <a:pt x="37" y="178"/>
                    </a:lnTo>
                    <a:lnTo>
                      <a:pt x="39" y="178"/>
                    </a:lnTo>
                    <a:lnTo>
                      <a:pt x="41" y="178"/>
                    </a:lnTo>
                    <a:lnTo>
                      <a:pt x="48" y="172"/>
                    </a:lnTo>
                    <a:lnTo>
                      <a:pt x="48" y="171"/>
                    </a:lnTo>
                    <a:lnTo>
                      <a:pt x="46" y="164"/>
                    </a:lnTo>
                    <a:lnTo>
                      <a:pt x="46" y="162"/>
                    </a:lnTo>
                    <a:lnTo>
                      <a:pt x="44" y="162"/>
                    </a:lnTo>
                    <a:lnTo>
                      <a:pt x="43" y="161"/>
                    </a:lnTo>
                    <a:lnTo>
                      <a:pt x="43" y="159"/>
                    </a:lnTo>
                    <a:lnTo>
                      <a:pt x="43" y="157"/>
                    </a:lnTo>
                    <a:lnTo>
                      <a:pt x="46" y="155"/>
                    </a:lnTo>
                    <a:lnTo>
                      <a:pt x="44" y="149"/>
                    </a:lnTo>
                    <a:lnTo>
                      <a:pt x="44" y="147"/>
                    </a:lnTo>
                    <a:lnTo>
                      <a:pt x="46" y="145"/>
                    </a:lnTo>
                    <a:lnTo>
                      <a:pt x="48" y="142"/>
                    </a:lnTo>
                    <a:lnTo>
                      <a:pt x="53" y="139"/>
                    </a:lnTo>
                    <a:lnTo>
                      <a:pt x="56" y="130"/>
                    </a:lnTo>
                    <a:lnTo>
                      <a:pt x="59" y="125"/>
                    </a:lnTo>
                    <a:lnTo>
                      <a:pt x="59" y="123"/>
                    </a:lnTo>
                    <a:lnTo>
                      <a:pt x="61" y="123"/>
                    </a:lnTo>
                    <a:lnTo>
                      <a:pt x="63" y="125"/>
                    </a:lnTo>
                    <a:lnTo>
                      <a:pt x="65" y="128"/>
                    </a:lnTo>
                    <a:lnTo>
                      <a:pt x="66" y="130"/>
                    </a:lnTo>
                    <a:lnTo>
                      <a:pt x="68" y="128"/>
                    </a:lnTo>
                    <a:lnTo>
                      <a:pt x="71" y="125"/>
                    </a:lnTo>
                    <a:lnTo>
                      <a:pt x="73" y="125"/>
                    </a:lnTo>
                    <a:lnTo>
                      <a:pt x="73" y="123"/>
                    </a:lnTo>
                    <a:lnTo>
                      <a:pt x="75" y="123"/>
                    </a:lnTo>
                    <a:lnTo>
                      <a:pt x="76" y="123"/>
                    </a:lnTo>
                    <a:lnTo>
                      <a:pt x="80" y="115"/>
                    </a:lnTo>
                    <a:lnTo>
                      <a:pt x="83" y="110"/>
                    </a:lnTo>
                    <a:lnTo>
                      <a:pt x="85" y="108"/>
                    </a:lnTo>
                    <a:lnTo>
                      <a:pt x="87" y="106"/>
                    </a:lnTo>
                    <a:lnTo>
                      <a:pt x="90" y="101"/>
                    </a:lnTo>
                    <a:lnTo>
                      <a:pt x="93" y="100"/>
                    </a:lnTo>
                    <a:lnTo>
                      <a:pt x="93" y="98"/>
                    </a:lnTo>
                    <a:lnTo>
                      <a:pt x="95" y="91"/>
                    </a:lnTo>
                    <a:lnTo>
                      <a:pt x="95" y="89"/>
                    </a:lnTo>
                    <a:lnTo>
                      <a:pt x="95" y="78"/>
                    </a:lnTo>
                    <a:lnTo>
                      <a:pt x="95" y="72"/>
                    </a:lnTo>
                    <a:lnTo>
                      <a:pt x="93" y="71"/>
                    </a:lnTo>
                    <a:lnTo>
                      <a:pt x="97" y="66"/>
                    </a:lnTo>
                    <a:lnTo>
                      <a:pt x="97" y="64"/>
                    </a:lnTo>
                    <a:lnTo>
                      <a:pt x="97" y="59"/>
                    </a:lnTo>
                    <a:lnTo>
                      <a:pt x="97" y="57"/>
                    </a:lnTo>
                    <a:lnTo>
                      <a:pt x="97" y="54"/>
                    </a:lnTo>
                    <a:lnTo>
                      <a:pt x="97" y="47"/>
                    </a:lnTo>
                    <a:lnTo>
                      <a:pt x="97" y="44"/>
                    </a:lnTo>
                    <a:lnTo>
                      <a:pt x="98" y="39"/>
                    </a:lnTo>
                    <a:lnTo>
                      <a:pt x="98" y="37"/>
                    </a:lnTo>
                    <a:lnTo>
                      <a:pt x="100" y="37"/>
                    </a:lnTo>
                    <a:lnTo>
                      <a:pt x="100" y="35"/>
                    </a:lnTo>
                    <a:lnTo>
                      <a:pt x="100" y="32"/>
                    </a:lnTo>
                    <a:lnTo>
                      <a:pt x="100" y="27"/>
                    </a:lnTo>
                    <a:lnTo>
                      <a:pt x="98" y="25"/>
                    </a:lnTo>
                    <a:lnTo>
                      <a:pt x="98" y="23"/>
                    </a:lnTo>
                    <a:lnTo>
                      <a:pt x="98" y="20"/>
                    </a:lnTo>
                    <a:lnTo>
                      <a:pt x="98" y="17"/>
                    </a:lnTo>
                    <a:lnTo>
                      <a:pt x="98" y="15"/>
                    </a:lnTo>
                    <a:lnTo>
                      <a:pt x="93" y="8"/>
                    </a:lnTo>
                    <a:lnTo>
                      <a:pt x="93" y="6"/>
                    </a:lnTo>
                    <a:lnTo>
                      <a:pt x="95" y="3"/>
                    </a:lnTo>
                    <a:lnTo>
                      <a:pt x="97" y="3"/>
                    </a:lnTo>
                    <a:lnTo>
                      <a:pt x="98" y="3"/>
                    </a:lnTo>
                    <a:lnTo>
                      <a:pt x="102" y="0"/>
                    </a:lnTo>
                    <a:close/>
                  </a:path>
                </a:pathLst>
              </a:custGeom>
              <a:solidFill>
                <a:srgbClr val="BFFF8C"/>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86" name="Freeform 77"/>
              <p:cNvSpPr>
                <a:spLocks noEditPoints="1"/>
              </p:cNvSpPr>
              <p:nvPr/>
            </p:nvSpPr>
            <p:spPr bwMode="auto">
              <a:xfrm>
                <a:off x="6521451" y="1965325"/>
                <a:ext cx="566738" cy="684213"/>
              </a:xfrm>
              <a:custGeom>
                <a:avLst/>
                <a:gdLst>
                  <a:gd name="T0" fmla="*/ 352 w 357"/>
                  <a:gd name="T1" fmla="*/ 149 h 431"/>
                  <a:gd name="T2" fmla="*/ 350 w 357"/>
                  <a:gd name="T3" fmla="*/ 141 h 431"/>
                  <a:gd name="T4" fmla="*/ 117 w 357"/>
                  <a:gd name="T5" fmla="*/ 33 h 431"/>
                  <a:gd name="T6" fmla="*/ 125 w 357"/>
                  <a:gd name="T7" fmla="*/ 21 h 431"/>
                  <a:gd name="T8" fmla="*/ 115 w 357"/>
                  <a:gd name="T9" fmla="*/ 16 h 431"/>
                  <a:gd name="T10" fmla="*/ 111 w 357"/>
                  <a:gd name="T11" fmla="*/ 29 h 431"/>
                  <a:gd name="T12" fmla="*/ 108 w 357"/>
                  <a:gd name="T13" fmla="*/ 46 h 431"/>
                  <a:gd name="T14" fmla="*/ 120 w 357"/>
                  <a:gd name="T15" fmla="*/ 38 h 431"/>
                  <a:gd name="T16" fmla="*/ 137 w 357"/>
                  <a:gd name="T17" fmla="*/ 49 h 431"/>
                  <a:gd name="T18" fmla="*/ 169 w 357"/>
                  <a:gd name="T19" fmla="*/ 73 h 431"/>
                  <a:gd name="T20" fmla="*/ 233 w 357"/>
                  <a:gd name="T21" fmla="*/ 93 h 431"/>
                  <a:gd name="T22" fmla="*/ 254 w 357"/>
                  <a:gd name="T23" fmla="*/ 95 h 431"/>
                  <a:gd name="T24" fmla="*/ 277 w 357"/>
                  <a:gd name="T25" fmla="*/ 105 h 431"/>
                  <a:gd name="T26" fmla="*/ 298 w 357"/>
                  <a:gd name="T27" fmla="*/ 121 h 431"/>
                  <a:gd name="T28" fmla="*/ 293 w 357"/>
                  <a:gd name="T29" fmla="*/ 153 h 431"/>
                  <a:gd name="T30" fmla="*/ 305 w 357"/>
                  <a:gd name="T31" fmla="*/ 160 h 431"/>
                  <a:gd name="T32" fmla="*/ 310 w 357"/>
                  <a:gd name="T33" fmla="*/ 187 h 431"/>
                  <a:gd name="T34" fmla="*/ 299 w 357"/>
                  <a:gd name="T35" fmla="*/ 199 h 431"/>
                  <a:gd name="T36" fmla="*/ 293 w 357"/>
                  <a:gd name="T37" fmla="*/ 214 h 431"/>
                  <a:gd name="T38" fmla="*/ 294 w 357"/>
                  <a:gd name="T39" fmla="*/ 229 h 431"/>
                  <a:gd name="T40" fmla="*/ 308 w 357"/>
                  <a:gd name="T41" fmla="*/ 217 h 431"/>
                  <a:gd name="T42" fmla="*/ 315 w 357"/>
                  <a:gd name="T43" fmla="*/ 199 h 431"/>
                  <a:gd name="T44" fmla="*/ 327 w 357"/>
                  <a:gd name="T45" fmla="*/ 192 h 431"/>
                  <a:gd name="T46" fmla="*/ 332 w 357"/>
                  <a:gd name="T47" fmla="*/ 175 h 431"/>
                  <a:gd name="T48" fmla="*/ 340 w 357"/>
                  <a:gd name="T49" fmla="*/ 161 h 431"/>
                  <a:gd name="T50" fmla="*/ 347 w 357"/>
                  <a:gd name="T51" fmla="*/ 156 h 431"/>
                  <a:gd name="T52" fmla="*/ 345 w 357"/>
                  <a:gd name="T53" fmla="*/ 168 h 431"/>
                  <a:gd name="T54" fmla="*/ 338 w 357"/>
                  <a:gd name="T55" fmla="*/ 182 h 431"/>
                  <a:gd name="T56" fmla="*/ 333 w 357"/>
                  <a:gd name="T57" fmla="*/ 199 h 431"/>
                  <a:gd name="T58" fmla="*/ 328 w 357"/>
                  <a:gd name="T59" fmla="*/ 217 h 431"/>
                  <a:gd name="T60" fmla="*/ 323 w 357"/>
                  <a:gd name="T61" fmla="*/ 239 h 431"/>
                  <a:gd name="T62" fmla="*/ 325 w 357"/>
                  <a:gd name="T63" fmla="*/ 258 h 431"/>
                  <a:gd name="T64" fmla="*/ 316 w 357"/>
                  <a:gd name="T65" fmla="*/ 276 h 431"/>
                  <a:gd name="T66" fmla="*/ 315 w 357"/>
                  <a:gd name="T67" fmla="*/ 295 h 431"/>
                  <a:gd name="T68" fmla="*/ 316 w 357"/>
                  <a:gd name="T69" fmla="*/ 314 h 431"/>
                  <a:gd name="T70" fmla="*/ 310 w 357"/>
                  <a:gd name="T71" fmla="*/ 339 h 431"/>
                  <a:gd name="T72" fmla="*/ 311 w 357"/>
                  <a:gd name="T73" fmla="*/ 363 h 431"/>
                  <a:gd name="T74" fmla="*/ 316 w 357"/>
                  <a:gd name="T75" fmla="*/ 378 h 431"/>
                  <a:gd name="T76" fmla="*/ 322 w 357"/>
                  <a:gd name="T77" fmla="*/ 398 h 431"/>
                  <a:gd name="T78" fmla="*/ 322 w 357"/>
                  <a:gd name="T79" fmla="*/ 419 h 431"/>
                  <a:gd name="T80" fmla="*/ 281 w 357"/>
                  <a:gd name="T81" fmla="*/ 424 h 431"/>
                  <a:gd name="T82" fmla="*/ 235 w 357"/>
                  <a:gd name="T83" fmla="*/ 427 h 431"/>
                  <a:gd name="T84" fmla="*/ 208 w 357"/>
                  <a:gd name="T85" fmla="*/ 427 h 431"/>
                  <a:gd name="T86" fmla="*/ 174 w 357"/>
                  <a:gd name="T87" fmla="*/ 429 h 431"/>
                  <a:gd name="T88" fmla="*/ 147 w 357"/>
                  <a:gd name="T89" fmla="*/ 427 h 431"/>
                  <a:gd name="T90" fmla="*/ 115 w 357"/>
                  <a:gd name="T91" fmla="*/ 395 h 431"/>
                  <a:gd name="T92" fmla="*/ 106 w 357"/>
                  <a:gd name="T93" fmla="*/ 339 h 431"/>
                  <a:gd name="T94" fmla="*/ 84 w 357"/>
                  <a:gd name="T95" fmla="*/ 292 h 431"/>
                  <a:gd name="T96" fmla="*/ 61 w 357"/>
                  <a:gd name="T97" fmla="*/ 263 h 431"/>
                  <a:gd name="T98" fmla="*/ 35 w 357"/>
                  <a:gd name="T99" fmla="*/ 244 h 431"/>
                  <a:gd name="T100" fmla="*/ 8 w 357"/>
                  <a:gd name="T101" fmla="*/ 202 h 431"/>
                  <a:gd name="T102" fmla="*/ 5 w 357"/>
                  <a:gd name="T103" fmla="*/ 149 h 431"/>
                  <a:gd name="T104" fmla="*/ 6 w 357"/>
                  <a:gd name="T105" fmla="*/ 127 h 431"/>
                  <a:gd name="T106" fmla="*/ 32 w 357"/>
                  <a:gd name="T107" fmla="*/ 87 h 431"/>
                  <a:gd name="T108" fmla="*/ 32 w 357"/>
                  <a:gd name="T109" fmla="*/ 46 h 431"/>
                  <a:gd name="T110" fmla="*/ 47 w 357"/>
                  <a:gd name="T111" fmla="*/ 41 h 431"/>
                  <a:gd name="T112" fmla="*/ 69 w 357"/>
                  <a:gd name="T113" fmla="*/ 36 h 431"/>
                  <a:gd name="T114" fmla="*/ 84 w 357"/>
                  <a:gd name="T115" fmla="*/ 27 h 431"/>
                  <a:gd name="T116" fmla="*/ 95 w 357"/>
                  <a:gd name="T117" fmla="*/ 24 h 431"/>
                  <a:gd name="T118" fmla="*/ 103 w 357"/>
                  <a:gd name="T119" fmla="*/ 17 h 431"/>
                  <a:gd name="T120" fmla="*/ 127 w 357"/>
                  <a:gd name="T121" fmla="*/ 16 h 431"/>
                  <a:gd name="T122" fmla="*/ 133 w 357"/>
                  <a:gd name="T123" fmla="*/ 9 h 431"/>
                  <a:gd name="T124" fmla="*/ 135 w 357"/>
                  <a:gd name="T125" fmla="*/ 7 h 4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57" h="431">
                    <a:moveTo>
                      <a:pt x="320" y="178"/>
                    </a:moveTo>
                    <a:lnTo>
                      <a:pt x="318" y="178"/>
                    </a:lnTo>
                    <a:lnTo>
                      <a:pt x="320" y="178"/>
                    </a:lnTo>
                    <a:close/>
                    <a:moveTo>
                      <a:pt x="357" y="141"/>
                    </a:moveTo>
                    <a:lnTo>
                      <a:pt x="355" y="141"/>
                    </a:lnTo>
                    <a:lnTo>
                      <a:pt x="355" y="143"/>
                    </a:lnTo>
                    <a:lnTo>
                      <a:pt x="354" y="143"/>
                    </a:lnTo>
                    <a:lnTo>
                      <a:pt x="354" y="144"/>
                    </a:lnTo>
                    <a:lnTo>
                      <a:pt x="354" y="146"/>
                    </a:lnTo>
                    <a:lnTo>
                      <a:pt x="354" y="148"/>
                    </a:lnTo>
                    <a:lnTo>
                      <a:pt x="354" y="149"/>
                    </a:lnTo>
                    <a:lnTo>
                      <a:pt x="352" y="149"/>
                    </a:lnTo>
                    <a:lnTo>
                      <a:pt x="352" y="151"/>
                    </a:lnTo>
                    <a:lnTo>
                      <a:pt x="352" y="153"/>
                    </a:lnTo>
                    <a:lnTo>
                      <a:pt x="350" y="151"/>
                    </a:lnTo>
                    <a:lnTo>
                      <a:pt x="350" y="149"/>
                    </a:lnTo>
                    <a:lnTo>
                      <a:pt x="349" y="149"/>
                    </a:lnTo>
                    <a:lnTo>
                      <a:pt x="349" y="148"/>
                    </a:lnTo>
                    <a:lnTo>
                      <a:pt x="349" y="146"/>
                    </a:lnTo>
                    <a:lnTo>
                      <a:pt x="349" y="144"/>
                    </a:lnTo>
                    <a:lnTo>
                      <a:pt x="349" y="143"/>
                    </a:lnTo>
                    <a:lnTo>
                      <a:pt x="349" y="141"/>
                    </a:lnTo>
                    <a:lnTo>
                      <a:pt x="350" y="143"/>
                    </a:lnTo>
                    <a:lnTo>
                      <a:pt x="350" y="141"/>
                    </a:lnTo>
                    <a:lnTo>
                      <a:pt x="352" y="141"/>
                    </a:lnTo>
                    <a:lnTo>
                      <a:pt x="354" y="141"/>
                    </a:lnTo>
                    <a:lnTo>
                      <a:pt x="355" y="141"/>
                    </a:lnTo>
                    <a:lnTo>
                      <a:pt x="355" y="139"/>
                    </a:lnTo>
                    <a:lnTo>
                      <a:pt x="357" y="141"/>
                    </a:lnTo>
                    <a:close/>
                    <a:moveTo>
                      <a:pt x="123" y="29"/>
                    </a:moveTo>
                    <a:lnTo>
                      <a:pt x="122" y="29"/>
                    </a:lnTo>
                    <a:lnTo>
                      <a:pt x="120" y="29"/>
                    </a:lnTo>
                    <a:lnTo>
                      <a:pt x="120" y="31"/>
                    </a:lnTo>
                    <a:lnTo>
                      <a:pt x="118" y="31"/>
                    </a:lnTo>
                    <a:lnTo>
                      <a:pt x="118" y="33"/>
                    </a:lnTo>
                    <a:lnTo>
                      <a:pt x="117" y="33"/>
                    </a:lnTo>
                    <a:lnTo>
                      <a:pt x="117" y="31"/>
                    </a:lnTo>
                    <a:lnTo>
                      <a:pt x="117" y="29"/>
                    </a:lnTo>
                    <a:lnTo>
                      <a:pt x="118" y="29"/>
                    </a:lnTo>
                    <a:lnTo>
                      <a:pt x="118" y="27"/>
                    </a:lnTo>
                    <a:lnTo>
                      <a:pt x="120" y="27"/>
                    </a:lnTo>
                    <a:lnTo>
                      <a:pt x="120" y="26"/>
                    </a:lnTo>
                    <a:lnTo>
                      <a:pt x="122" y="26"/>
                    </a:lnTo>
                    <a:lnTo>
                      <a:pt x="122" y="24"/>
                    </a:lnTo>
                    <a:lnTo>
                      <a:pt x="123" y="24"/>
                    </a:lnTo>
                    <a:lnTo>
                      <a:pt x="123" y="22"/>
                    </a:lnTo>
                    <a:lnTo>
                      <a:pt x="125" y="22"/>
                    </a:lnTo>
                    <a:lnTo>
                      <a:pt x="125" y="21"/>
                    </a:lnTo>
                    <a:lnTo>
                      <a:pt x="127" y="21"/>
                    </a:lnTo>
                    <a:lnTo>
                      <a:pt x="127" y="22"/>
                    </a:lnTo>
                    <a:lnTo>
                      <a:pt x="128" y="22"/>
                    </a:lnTo>
                    <a:lnTo>
                      <a:pt x="128" y="24"/>
                    </a:lnTo>
                    <a:lnTo>
                      <a:pt x="127" y="24"/>
                    </a:lnTo>
                    <a:lnTo>
                      <a:pt x="125" y="24"/>
                    </a:lnTo>
                    <a:lnTo>
                      <a:pt x="123" y="26"/>
                    </a:lnTo>
                    <a:lnTo>
                      <a:pt x="122" y="26"/>
                    </a:lnTo>
                    <a:lnTo>
                      <a:pt x="122" y="27"/>
                    </a:lnTo>
                    <a:lnTo>
                      <a:pt x="123" y="27"/>
                    </a:lnTo>
                    <a:lnTo>
                      <a:pt x="123" y="29"/>
                    </a:lnTo>
                    <a:close/>
                    <a:moveTo>
                      <a:pt x="115" y="16"/>
                    </a:moveTo>
                    <a:lnTo>
                      <a:pt x="117" y="19"/>
                    </a:lnTo>
                    <a:lnTo>
                      <a:pt x="118" y="19"/>
                    </a:lnTo>
                    <a:lnTo>
                      <a:pt x="118" y="21"/>
                    </a:lnTo>
                    <a:lnTo>
                      <a:pt x="117" y="21"/>
                    </a:lnTo>
                    <a:lnTo>
                      <a:pt x="117" y="22"/>
                    </a:lnTo>
                    <a:lnTo>
                      <a:pt x="117" y="24"/>
                    </a:lnTo>
                    <a:lnTo>
                      <a:pt x="115" y="24"/>
                    </a:lnTo>
                    <a:lnTo>
                      <a:pt x="115" y="26"/>
                    </a:lnTo>
                    <a:lnTo>
                      <a:pt x="115" y="27"/>
                    </a:lnTo>
                    <a:lnTo>
                      <a:pt x="113" y="27"/>
                    </a:lnTo>
                    <a:lnTo>
                      <a:pt x="113" y="29"/>
                    </a:lnTo>
                    <a:lnTo>
                      <a:pt x="111" y="29"/>
                    </a:lnTo>
                    <a:lnTo>
                      <a:pt x="111" y="31"/>
                    </a:lnTo>
                    <a:lnTo>
                      <a:pt x="111" y="33"/>
                    </a:lnTo>
                    <a:lnTo>
                      <a:pt x="111" y="34"/>
                    </a:lnTo>
                    <a:lnTo>
                      <a:pt x="111" y="36"/>
                    </a:lnTo>
                    <a:lnTo>
                      <a:pt x="113" y="36"/>
                    </a:lnTo>
                    <a:lnTo>
                      <a:pt x="113" y="38"/>
                    </a:lnTo>
                    <a:lnTo>
                      <a:pt x="111" y="39"/>
                    </a:lnTo>
                    <a:lnTo>
                      <a:pt x="111" y="41"/>
                    </a:lnTo>
                    <a:lnTo>
                      <a:pt x="110" y="41"/>
                    </a:lnTo>
                    <a:lnTo>
                      <a:pt x="110" y="43"/>
                    </a:lnTo>
                    <a:lnTo>
                      <a:pt x="110" y="44"/>
                    </a:lnTo>
                    <a:lnTo>
                      <a:pt x="108" y="46"/>
                    </a:lnTo>
                    <a:lnTo>
                      <a:pt x="108" y="48"/>
                    </a:lnTo>
                    <a:lnTo>
                      <a:pt x="110" y="49"/>
                    </a:lnTo>
                    <a:lnTo>
                      <a:pt x="111" y="49"/>
                    </a:lnTo>
                    <a:lnTo>
                      <a:pt x="111" y="48"/>
                    </a:lnTo>
                    <a:lnTo>
                      <a:pt x="113" y="48"/>
                    </a:lnTo>
                    <a:lnTo>
                      <a:pt x="113" y="46"/>
                    </a:lnTo>
                    <a:lnTo>
                      <a:pt x="115" y="46"/>
                    </a:lnTo>
                    <a:lnTo>
                      <a:pt x="117" y="44"/>
                    </a:lnTo>
                    <a:lnTo>
                      <a:pt x="118" y="44"/>
                    </a:lnTo>
                    <a:lnTo>
                      <a:pt x="118" y="43"/>
                    </a:lnTo>
                    <a:lnTo>
                      <a:pt x="118" y="41"/>
                    </a:lnTo>
                    <a:lnTo>
                      <a:pt x="120" y="38"/>
                    </a:lnTo>
                    <a:lnTo>
                      <a:pt x="120" y="39"/>
                    </a:lnTo>
                    <a:lnTo>
                      <a:pt x="122" y="39"/>
                    </a:lnTo>
                    <a:lnTo>
                      <a:pt x="122" y="41"/>
                    </a:lnTo>
                    <a:lnTo>
                      <a:pt x="125" y="43"/>
                    </a:lnTo>
                    <a:lnTo>
                      <a:pt x="127" y="44"/>
                    </a:lnTo>
                    <a:lnTo>
                      <a:pt x="127" y="46"/>
                    </a:lnTo>
                    <a:lnTo>
                      <a:pt x="128" y="46"/>
                    </a:lnTo>
                    <a:lnTo>
                      <a:pt x="130" y="48"/>
                    </a:lnTo>
                    <a:lnTo>
                      <a:pt x="132" y="48"/>
                    </a:lnTo>
                    <a:lnTo>
                      <a:pt x="133" y="48"/>
                    </a:lnTo>
                    <a:lnTo>
                      <a:pt x="135" y="48"/>
                    </a:lnTo>
                    <a:lnTo>
                      <a:pt x="137" y="49"/>
                    </a:lnTo>
                    <a:lnTo>
                      <a:pt x="139" y="49"/>
                    </a:lnTo>
                    <a:lnTo>
                      <a:pt x="140" y="51"/>
                    </a:lnTo>
                    <a:lnTo>
                      <a:pt x="142" y="51"/>
                    </a:lnTo>
                    <a:lnTo>
                      <a:pt x="145" y="53"/>
                    </a:lnTo>
                    <a:lnTo>
                      <a:pt x="147" y="53"/>
                    </a:lnTo>
                    <a:lnTo>
                      <a:pt x="152" y="56"/>
                    </a:lnTo>
                    <a:lnTo>
                      <a:pt x="154" y="60"/>
                    </a:lnTo>
                    <a:lnTo>
                      <a:pt x="156" y="66"/>
                    </a:lnTo>
                    <a:lnTo>
                      <a:pt x="157" y="66"/>
                    </a:lnTo>
                    <a:lnTo>
                      <a:pt x="157" y="70"/>
                    </a:lnTo>
                    <a:lnTo>
                      <a:pt x="169" y="71"/>
                    </a:lnTo>
                    <a:lnTo>
                      <a:pt x="169" y="73"/>
                    </a:lnTo>
                    <a:lnTo>
                      <a:pt x="206" y="82"/>
                    </a:lnTo>
                    <a:lnTo>
                      <a:pt x="210" y="82"/>
                    </a:lnTo>
                    <a:lnTo>
                      <a:pt x="211" y="82"/>
                    </a:lnTo>
                    <a:lnTo>
                      <a:pt x="211" y="83"/>
                    </a:lnTo>
                    <a:lnTo>
                      <a:pt x="213" y="83"/>
                    </a:lnTo>
                    <a:lnTo>
                      <a:pt x="216" y="83"/>
                    </a:lnTo>
                    <a:lnTo>
                      <a:pt x="220" y="85"/>
                    </a:lnTo>
                    <a:lnTo>
                      <a:pt x="223" y="87"/>
                    </a:lnTo>
                    <a:lnTo>
                      <a:pt x="227" y="88"/>
                    </a:lnTo>
                    <a:lnTo>
                      <a:pt x="227" y="90"/>
                    </a:lnTo>
                    <a:lnTo>
                      <a:pt x="232" y="92"/>
                    </a:lnTo>
                    <a:lnTo>
                      <a:pt x="233" y="93"/>
                    </a:lnTo>
                    <a:lnTo>
                      <a:pt x="235" y="93"/>
                    </a:lnTo>
                    <a:lnTo>
                      <a:pt x="237" y="93"/>
                    </a:lnTo>
                    <a:lnTo>
                      <a:pt x="239" y="93"/>
                    </a:lnTo>
                    <a:lnTo>
                      <a:pt x="242" y="93"/>
                    </a:lnTo>
                    <a:lnTo>
                      <a:pt x="244" y="95"/>
                    </a:lnTo>
                    <a:lnTo>
                      <a:pt x="244" y="97"/>
                    </a:lnTo>
                    <a:lnTo>
                      <a:pt x="245" y="97"/>
                    </a:lnTo>
                    <a:lnTo>
                      <a:pt x="247" y="97"/>
                    </a:lnTo>
                    <a:lnTo>
                      <a:pt x="247" y="95"/>
                    </a:lnTo>
                    <a:lnTo>
                      <a:pt x="250" y="92"/>
                    </a:lnTo>
                    <a:lnTo>
                      <a:pt x="252" y="93"/>
                    </a:lnTo>
                    <a:lnTo>
                      <a:pt x="254" y="95"/>
                    </a:lnTo>
                    <a:lnTo>
                      <a:pt x="257" y="95"/>
                    </a:lnTo>
                    <a:lnTo>
                      <a:pt x="261" y="95"/>
                    </a:lnTo>
                    <a:lnTo>
                      <a:pt x="266" y="99"/>
                    </a:lnTo>
                    <a:lnTo>
                      <a:pt x="267" y="97"/>
                    </a:lnTo>
                    <a:lnTo>
                      <a:pt x="269" y="99"/>
                    </a:lnTo>
                    <a:lnTo>
                      <a:pt x="271" y="99"/>
                    </a:lnTo>
                    <a:lnTo>
                      <a:pt x="271" y="97"/>
                    </a:lnTo>
                    <a:lnTo>
                      <a:pt x="272" y="99"/>
                    </a:lnTo>
                    <a:lnTo>
                      <a:pt x="274" y="99"/>
                    </a:lnTo>
                    <a:lnTo>
                      <a:pt x="276" y="100"/>
                    </a:lnTo>
                    <a:lnTo>
                      <a:pt x="279" y="104"/>
                    </a:lnTo>
                    <a:lnTo>
                      <a:pt x="277" y="105"/>
                    </a:lnTo>
                    <a:lnTo>
                      <a:pt x="277" y="107"/>
                    </a:lnTo>
                    <a:lnTo>
                      <a:pt x="276" y="107"/>
                    </a:lnTo>
                    <a:lnTo>
                      <a:pt x="276" y="109"/>
                    </a:lnTo>
                    <a:lnTo>
                      <a:pt x="276" y="110"/>
                    </a:lnTo>
                    <a:lnTo>
                      <a:pt x="277" y="112"/>
                    </a:lnTo>
                    <a:lnTo>
                      <a:pt x="279" y="112"/>
                    </a:lnTo>
                    <a:lnTo>
                      <a:pt x="281" y="112"/>
                    </a:lnTo>
                    <a:lnTo>
                      <a:pt x="284" y="110"/>
                    </a:lnTo>
                    <a:lnTo>
                      <a:pt x="291" y="116"/>
                    </a:lnTo>
                    <a:lnTo>
                      <a:pt x="294" y="117"/>
                    </a:lnTo>
                    <a:lnTo>
                      <a:pt x="296" y="119"/>
                    </a:lnTo>
                    <a:lnTo>
                      <a:pt x="298" y="121"/>
                    </a:lnTo>
                    <a:lnTo>
                      <a:pt x="298" y="122"/>
                    </a:lnTo>
                    <a:lnTo>
                      <a:pt x="294" y="122"/>
                    </a:lnTo>
                    <a:lnTo>
                      <a:pt x="294" y="124"/>
                    </a:lnTo>
                    <a:lnTo>
                      <a:pt x="296" y="127"/>
                    </a:lnTo>
                    <a:lnTo>
                      <a:pt x="298" y="127"/>
                    </a:lnTo>
                    <a:lnTo>
                      <a:pt x="298" y="132"/>
                    </a:lnTo>
                    <a:lnTo>
                      <a:pt x="298" y="138"/>
                    </a:lnTo>
                    <a:lnTo>
                      <a:pt x="298" y="139"/>
                    </a:lnTo>
                    <a:lnTo>
                      <a:pt x="298" y="141"/>
                    </a:lnTo>
                    <a:lnTo>
                      <a:pt x="296" y="141"/>
                    </a:lnTo>
                    <a:lnTo>
                      <a:pt x="294" y="146"/>
                    </a:lnTo>
                    <a:lnTo>
                      <a:pt x="293" y="153"/>
                    </a:lnTo>
                    <a:lnTo>
                      <a:pt x="294" y="153"/>
                    </a:lnTo>
                    <a:lnTo>
                      <a:pt x="296" y="153"/>
                    </a:lnTo>
                    <a:lnTo>
                      <a:pt x="296" y="151"/>
                    </a:lnTo>
                    <a:lnTo>
                      <a:pt x="299" y="151"/>
                    </a:lnTo>
                    <a:lnTo>
                      <a:pt x="301" y="151"/>
                    </a:lnTo>
                    <a:lnTo>
                      <a:pt x="303" y="149"/>
                    </a:lnTo>
                    <a:lnTo>
                      <a:pt x="305" y="148"/>
                    </a:lnTo>
                    <a:lnTo>
                      <a:pt x="306" y="148"/>
                    </a:lnTo>
                    <a:lnTo>
                      <a:pt x="306" y="149"/>
                    </a:lnTo>
                    <a:lnTo>
                      <a:pt x="308" y="151"/>
                    </a:lnTo>
                    <a:lnTo>
                      <a:pt x="308" y="153"/>
                    </a:lnTo>
                    <a:lnTo>
                      <a:pt x="305" y="160"/>
                    </a:lnTo>
                    <a:lnTo>
                      <a:pt x="305" y="161"/>
                    </a:lnTo>
                    <a:lnTo>
                      <a:pt x="305" y="165"/>
                    </a:lnTo>
                    <a:lnTo>
                      <a:pt x="303" y="166"/>
                    </a:lnTo>
                    <a:lnTo>
                      <a:pt x="305" y="168"/>
                    </a:lnTo>
                    <a:lnTo>
                      <a:pt x="310" y="175"/>
                    </a:lnTo>
                    <a:lnTo>
                      <a:pt x="313" y="175"/>
                    </a:lnTo>
                    <a:lnTo>
                      <a:pt x="313" y="177"/>
                    </a:lnTo>
                    <a:lnTo>
                      <a:pt x="311" y="177"/>
                    </a:lnTo>
                    <a:lnTo>
                      <a:pt x="311" y="180"/>
                    </a:lnTo>
                    <a:lnTo>
                      <a:pt x="311" y="183"/>
                    </a:lnTo>
                    <a:lnTo>
                      <a:pt x="311" y="187"/>
                    </a:lnTo>
                    <a:lnTo>
                      <a:pt x="310" y="187"/>
                    </a:lnTo>
                    <a:lnTo>
                      <a:pt x="308" y="187"/>
                    </a:lnTo>
                    <a:lnTo>
                      <a:pt x="305" y="188"/>
                    </a:lnTo>
                    <a:lnTo>
                      <a:pt x="303" y="188"/>
                    </a:lnTo>
                    <a:lnTo>
                      <a:pt x="301" y="188"/>
                    </a:lnTo>
                    <a:lnTo>
                      <a:pt x="301" y="190"/>
                    </a:lnTo>
                    <a:lnTo>
                      <a:pt x="299" y="192"/>
                    </a:lnTo>
                    <a:lnTo>
                      <a:pt x="299" y="193"/>
                    </a:lnTo>
                    <a:lnTo>
                      <a:pt x="299" y="195"/>
                    </a:lnTo>
                    <a:lnTo>
                      <a:pt x="301" y="195"/>
                    </a:lnTo>
                    <a:lnTo>
                      <a:pt x="301" y="197"/>
                    </a:lnTo>
                    <a:lnTo>
                      <a:pt x="299" y="197"/>
                    </a:lnTo>
                    <a:lnTo>
                      <a:pt x="299" y="199"/>
                    </a:lnTo>
                    <a:lnTo>
                      <a:pt x="299" y="200"/>
                    </a:lnTo>
                    <a:lnTo>
                      <a:pt x="298" y="200"/>
                    </a:lnTo>
                    <a:lnTo>
                      <a:pt x="298" y="202"/>
                    </a:lnTo>
                    <a:lnTo>
                      <a:pt x="296" y="202"/>
                    </a:lnTo>
                    <a:lnTo>
                      <a:pt x="296" y="204"/>
                    </a:lnTo>
                    <a:lnTo>
                      <a:pt x="296" y="205"/>
                    </a:lnTo>
                    <a:lnTo>
                      <a:pt x="296" y="207"/>
                    </a:lnTo>
                    <a:lnTo>
                      <a:pt x="294" y="209"/>
                    </a:lnTo>
                    <a:lnTo>
                      <a:pt x="294" y="210"/>
                    </a:lnTo>
                    <a:lnTo>
                      <a:pt x="293" y="210"/>
                    </a:lnTo>
                    <a:lnTo>
                      <a:pt x="293" y="212"/>
                    </a:lnTo>
                    <a:lnTo>
                      <a:pt x="293" y="214"/>
                    </a:lnTo>
                    <a:lnTo>
                      <a:pt x="293" y="215"/>
                    </a:lnTo>
                    <a:lnTo>
                      <a:pt x="293" y="217"/>
                    </a:lnTo>
                    <a:lnTo>
                      <a:pt x="293" y="219"/>
                    </a:lnTo>
                    <a:lnTo>
                      <a:pt x="293" y="221"/>
                    </a:lnTo>
                    <a:lnTo>
                      <a:pt x="293" y="222"/>
                    </a:lnTo>
                    <a:lnTo>
                      <a:pt x="293" y="224"/>
                    </a:lnTo>
                    <a:lnTo>
                      <a:pt x="291" y="224"/>
                    </a:lnTo>
                    <a:lnTo>
                      <a:pt x="291" y="226"/>
                    </a:lnTo>
                    <a:lnTo>
                      <a:pt x="291" y="227"/>
                    </a:lnTo>
                    <a:lnTo>
                      <a:pt x="293" y="227"/>
                    </a:lnTo>
                    <a:lnTo>
                      <a:pt x="293" y="229"/>
                    </a:lnTo>
                    <a:lnTo>
                      <a:pt x="294" y="229"/>
                    </a:lnTo>
                    <a:lnTo>
                      <a:pt x="296" y="229"/>
                    </a:lnTo>
                    <a:lnTo>
                      <a:pt x="298" y="229"/>
                    </a:lnTo>
                    <a:lnTo>
                      <a:pt x="298" y="227"/>
                    </a:lnTo>
                    <a:lnTo>
                      <a:pt x="299" y="226"/>
                    </a:lnTo>
                    <a:lnTo>
                      <a:pt x="299" y="224"/>
                    </a:lnTo>
                    <a:lnTo>
                      <a:pt x="301" y="222"/>
                    </a:lnTo>
                    <a:lnTo>
                      <a:pt x="303" y="221"/>
                    </a:lnTo>
                    <a:lnTo>
                      <a:pt x="303" y="219"/>
                    </a:lnTo>
                    <a:lnTo>
                      <a:pt x="305" y="219"/>
                    </a:lnTo>
                    <a:lnTo>
                      <a:pt x="306" y="219"/>
                    </a:lnTo>
                    <a:lnTo>
                      <a:pt x="306" y="217"/>
                    </a:lnTo>
                    <a:lnTo>
                      <a:pt x="308" y="217"/>
                    </a:lnTo>
                    <a:lnTo>
                      <a:pt x="308" y="215"/>
                    </a:lnTo>
                    <a:lnTo>
                      <a:pt x="308" y="214"/>
                    </a:lnTo>
                    <a:lnTo>
                      <a:pt x="308" y="212"/>
                    </a:lnTo>
                    <a:lnTo>
                      <a:pt x="308" y="210"/>
                    </a:lnTo>
                    <a:lnTo>
                      <a:pt x="310" y="209"/>
                    </a:lnTo>
                    <a:lnTo>
                      <a:pt x="310" y="207"/>
                    </a:lnTo>
                    <a:lnTo>
                      <a:pt x="311" y="205"/>
                    </a:lnTo>
                    <a:lnTo>
                      <a:pt x="311" y="204"/>
                    </a:lnTo>
                    <a:lnTo>
                      <a:pt x="313" y="204"/>
                    </a:lnTo>
                    <a:lnTo>
                      <a:pt x="313" y="202"/>
                    </a:lnTo>
                    <a:lnTo>
                      <a:pt x="313" y="200"/>
                    </a:lnTo>
                    <a:lnTo>
                      <a:pt x="315" y="199"/>
                    </a:lnTo>
                    <a:lnTo>
                      <a:pt x="316" y="197"/>
                    </a:lnTo>
                    <a:lnTo>
                      <a:pt x="318" y="197"/>
                    </a:lnTo>
                    <a:lnTo>
                      <a:pt x="320" y="195"/>
                    </a:lnTo>
                    <a:lnTo>
                      <a:pt x="320" y="197"/>
                    </a:lnTo>
                    <a:lnTo>
                      <a:pt x="322" y="195"/>
                    </a:lnTo>
                    <a:lnTo>
                      <a:pt x="323" y="195"/>
                    </a:lnTo>
                    <a:lnTo>
                      <a:pt x="323" y="193"/>
                    </a:lnTo>
                    <a:lnTo>
                      <a:pt x="325" y="193"/>
                    </a:lnTo>
                    <a:lnTo>
                      <a:pt x="325" y="195"/>
                    </a:lnTo>
                    <a:lnTo>
                      <a:pt x="327" y="195"/>
                    </a:lnTo>
                    <a:lnTo>
                      <a:pt x="327" y="193"/>
                    </a:lnTo>
                    <a:lnTo>
                      <a:pt x="327" y="192"/>
                    </a:lnTo>
                    <a:lnTo>
                      <a:pt x="325" y="192"/>
                    </a:lnTo>
                    <a:lnTo>
                      <a:pt x="327" y="190"/>
                    </a:lnTo>
                    <a:lnTo>
                      <a:pt x="327" y="188"/>
                    </a:lnTo>
                    <a:lnTo>
                      <a:pt x="327" y="187"/>
                    </a:lnTo>
                    <a:lnTo>
                      <a:pt x="327" y="185"/>
                    </a:lnTo>
                    <a:lnTo>
                      <a:pt x="328" y="183"/>
                    </a:lnTo>
                    <a:lnTo>
                      <a:pt x="328" y="182"/>
                    </a:lnTo>
                    <a:lnTo>
                      <a:pt x="330" y="180"/>
                    </a:lnTo>
                    <a:lnTo>
                      <a:pt x="330" y="178"/>
                    </a:lnTo>
                    <a:lnTo>
                      <a:pt x="330" y="177"/>
                    </a:lnTo>
                    <a:lnTo>
                      <a:pt x="332" y="177"/>
                    </a:lnTo>
                    <a:lnTo>
                      <a:pt x="332" y="175"/>
                    </a:lnTo>
                    <a:lnTo>
                      <a:pt x="332" y="173"/>
                    </a:lnTo>
                    <a:lnTo>
                      <a:pt x="332" y="171"/>
                    </a:lnTo>
                    <a:lnTo>
                      <a:pt x="332" y="170"/>
                    </a:lnTo>
                    <a:lnTo>
                      <a:pt x="333" y="170"/>
                    </a:lnTo>
                    <a:lnTo>
                      <a:pt x="333" y="168"/>
                    </a:lnTo>
                    <a:lnTo>
                      <a:pt x="333" y="166"/>
                    </a:lnTo>
                    <a:lnTo>
                      <a:pt x="333" y="165"/>
                    </a:lnTo>
                    <a:lnTo>
                      <a:pt x="335" y="166"/>
                    </a:lnTo>
                    <a:lnTo>
                      <a:pt x="337" y="165"/>
                    </a:lnTo>
                    <a:lnTo>
                      <a:pt x="338" y="163"/>
                    </a:lnTo>
                    <a:lnTo>
                      <a:pt x="340" y="163"/>
                    </a:lnTo>
                    <a:lnTo>
                      <a:pt x="340" y="161"/>
                    </a:lnTo>
                    <a:lnTo>
                      <a:pt x="340" y="160"/>
                    </a:lnTo>
                    <a:lnTo>
                      <a:pt x="340" y="158"/>
                    </a:lnTo>
                    <a:lnTo>
                      <a:pt x="340" y="156"/>
                    </a:lnTo>
                    <a:lnTo>
                      <a:pt x="342" y="156"/>
                    </a:lnTo>
                    <a:lnTo>
                      <a:pt x="342" y="154"/>
                    </a:lnTo>
                    <a:lnTo>
                      <a:pt x="342" y="153"/>
                    </a:lnTo>
                    <a:lnTo>
                      <a:pt x="344" y="154"/>
                    </a:lnTo>
                    <a:lnTo>
                      <a:pt x="345" y="153"/>
                    </a:lnTo>
                    <a:lnTo>
                      <a:pt x="347" y="153"/>
                    </a:lnTo>
                    <a:lnTo>
                      <a:pt x="349" y="154"/>
                    </a:lnTo>
                    <a:lnTo>
                      <a:pt x="347" y="154"/>
                    </a:lnTo>
                    <a:lnTo>
                      <a:pt x="347" y="156"/>
                    </a:lnTo>
                    <a:lnTo>
                      <a:pt x="347" y="158"/>
                    </a:lnTo>
                    <a:lnTo>
                      <a:pt x="349" y="158"/>
                    </a:lnTo>
                    <a:lnTo>
                      <a:pt x="349" y="160"/>
                    </a:lnTo>
                    <a:lnTo>
                      <a:pt x="347" y="160"/>
                    </a:lnTo>
                    <a:lnTo>
                      <a:pt x="347" y="161"/>
                    </a:lnTo>
                    <a:lnTo>
                      <a:pt x="347" y="160"/>
                    </a:lnTo>
                    <a:lnTo>
                      <a:pt x="345" y="160"/>
                    </a:lnTo>
                    <a:lnTo>
                      <a:pt x="344" y="161"/>
                    </a:lnTo>
                    <a:lnTo>
                      <a:pt x="344" y="165"/>
                    </a:lnTo>
                    <a:lnTo>
                      <a:pt x="345" y="165"/>
                    </a:lnTo>
                    <a:lnTo>
                      <a:pt x="345" y="166"/>
                    </a:lnTo>
                    <a:lnTo>
                      <a:pt x="345" y="168"/>
                    </a:lnTo>
                    <a:lnTo>
                      <a:pt x="344" y="170"/>
                    </a:lnTo>
                    <a:lnTo>
                      <a:pt x="345" y="170"/>
                    </a:lnTo>
                    <a:lnTo>
                      <a:pt x="345" y="171"/>
                    </a:lnTo>
                    <a:lnTo>
                      <a:pt x="345" y="173"/>
                    </a:lnTo>
                    <a:lnTo>
                      <a:pt x="344" y="173"/>
                    </a:lnTo>
                    <a:lnTo>
                      <a:pt x="344" y="175"/>
                    </a:lnTo>
                    <a:lnTo>
                      <a:pt x="344" y="177"/>
                    </a:lnTo>
                    <a:lnTo>
                      <a:pt x="342" y="177"/>
                    </a:lnTo>
                    <a:lnTo>
                      <a:pt x="340" y="177"/>
                    </a:lnTo>
                    <a:lnTo>
                      <a:pt x="340" y="178"/>
                    </a:lnTo>
                    <a:lnTo>
                      <a:pt x="340" y="180"/>
                    </a:lnTo>
                    <a:lnTo>
                      <a:pt x="338" y="182"/>
                    </a:lnTo>
                    <a:lnTo>
                      <a:pt x="338" y="183"/>
                    </a:lnTo>
                    <a:lnTo>
                      <a:pt x="338" y="185"/>
                    </a:lnTo>
                    <a:lnTo>
                      <a:pt x="338" y="187"/>
                    </a:lnTo>
                    <a:lnTo>
                      <a:pt x="338" y="188"/>
                    </a:lnTo>
                    <a:lnTo>
                      <a:pt x="337" y="190"/>
                    </a:lnTo>
                    <a:lnTo>
                      <a:pt x="337" y="192"/>
                    </a:lnTo>
                    <a:lnTo>
                      <a:pt x="338" y="193"/>
                    </a:lnTo>
                    <a:lnTo>
                      <a:pt x="337" y="193"/>
                    </a:lnTo>
                    <a:lnTo>
                      <a:pt x="337" y="195"/>
                    </a:lnTo>
                    <a:lnTo>
                      <a:pt x="335" y="195"/>
                    </a:lnTo>
                    <a:lnTo>
                      <a:pt x="333" y="197"/>
                    </a:lnTo>
                    <a:lnTo>
                      <a:pt x="333" y="199"/>
                    </a:lnTo>
                    <a:lnTo>
                      <a:pt x="333" y="200"/>
                    </a:lnTo>
                    <a:lnTo>
                      <a:pt x="332" y="200"/>
                    </a:lnTo>
                    <a:lnTo>
                      <a:pt x="332" y="202"/>
                    </a:lnTo>
                    <a:lnTo>
                      <a:pt x="332" y="204"/>
                    </a:lnTo>
                    <a:lnTo>
                      <a:pt x="332" y="207"/>
                    </a:lnTo>
                    <a:lnTo>
                      <a:pt x="332" y="209"/>
                    </a:lnTo>
                    <a:lnTo>
                      <a:pt x="330" y="209"/>
                    </a:lnTo>
                    <a:lnTo>
                      <a:pt x="330" y="210"/>
                    </a:lnTo>
                    <a:lnTo>
                      <a:pt x="330" y="212"/>
                    </a:lnTo>
                    <a:lnTo>
                      <a:pt x="330" y="214"/>
                    </a:lnTo>
                    <a:lnTo>
                      <a:pt x="328" y="215"/>
                    </a:lnTo>
                    <a:lnTo>
                      <a:pt x="328" y="217"/>
                    </a:lnTo>
                    <a:lnTo>
                      <a:pt x="327" y="219"/>
                    </a:lnTo>
                    <a:lnTo>
                      <a:pt x="327" y="221"/>
                    </a:lnTo>
                    <a:lnTo>
                      <a:pt x="327" y="222"/>
                    </a:lnTo>
                    <a:lnTo>
                      <a:pt x="325" y="226"/>
                    </a:lnTo>
                    <a:lnTo>
                      <a:pt x="325" y="229"/>
                    </a:lnTo>
                    <a:lnTo>
                      <a:pt x="325" y="231"/>
                    </a:lnTo>
                    <a:lnTo>
                      <a:pt x="325" y="232"/>
                    </a:lnTo>
                    <a:lnTo>
                      <a:pt x="323" y="232"/>
                    </a:lnTo>
                    <a:lnTo>
                      <a:pt x="323" y="234"/>
                    </a:lnTo>
                    <a:lnTo>
                      <a:pt x="323" y="236"/>
                    </a:lnTo>
                    <a:lnTo>
                      <a:pt x="323" y="237"/>
                    </a:lnTo>
                    <a:lnTo>
                      <a:pt x="323" y="239"/>
                    </a:lnTo>
                    <a:lnTo>
                      <a:pt x="323" y="241"/>
                    </a:lnTo>
                    <a:lnTo>
                      <a:pt x="323" y="243"/>
                    </a:lnTo>
                    <a:lnTo>
                      <a:pt x="323" y="244"/>
                    </a:lnTo>
                    <a:lnTo>
                      <a:pt x="322" y="246"/>
                    </a:lnTo>
                    <a:lnTo>
                      <a:pt x="322" y="248"/>
                    </a:lnTo>
                    <a:lnTo>
                      <a:pt x="323" y="248"/>
                    </a:lnTo>
                    <a:lnTo>
                      <a:pt x="323" y="249"/>
                    </a:lnTo>
                    <a:lnTo>
                      <a:pt x="323" y="253"/>
                    </a:lnTo>
                    <a:lnTo>
                      <a:pt x="325" y="253"/>
                    </a:lnTo>
                    <a:lnTo>
                      <a:pt x="325" y="254"/>
                    </a:lnTo>
                    <a:lnTo>
                      <a:pt x="325" y="256"/>
                    </a:lnTo>
                    <a:lnTo>
                      <a:pt x="325" y="258"/>
                    </a:lnTo>
                    <a:lnTo>
                      <a:pt x="325" y="260"/>
                    </a:lnTo>
                    <a:lnTo>
                      <a:pt x="323" y="263"/>
                    </a:lnTo>
                    <a:lnTo>
                      <a:pt x="323" y="265"/>
                    </a:lnTo>
                    <a:lnTo>
                      <a:pt x="322" y="265"/>
                    </a:lnTo>
                    <a:lnTo>
                      <a:pt x="320" y="265"/>
                    </a:lnTo>
                    <a:lnTo>
                      <a:pt x="320" y="266"/>
                    </a:lnTo>
                    <a:lnTo>
                      <a:pt x="318" y="268"/>
                    </a:lnTo>
                    <a:lnTo>
                      <a:pt x="318" y="270"/>
                    </a:lnTo>
                    <a:lnTo>
                      <a:pt x="318" y="271"/>
                    </a:lnTo>
                    <a:lnTo>
                      <a:pt x="318" y="273"/>
                    </a:lnTo>
                    <a:lnTo>
                      <a:pt x="316" y="275"/>
                    </a:lnTo>
                    <a:lnTo>
                      <a:pt x="316" y="276"/>
                    </a:lnTo>
                    <a:lnTo>
                      <a:pt x="316" y="278"/>
                    </a:lnTo>
                    <a:lnTo>
                      <a:pt x="316" y="280"/>
                    </a:lnTo>
                    <a:lnTo>
                      <a:pt x="316" y="282"/>
                    </a:lnTo>
                    <a:lnTo>
                      <a:pt x="316" y="283"/>
                    </a:lnTo>
                    <a:lnTo>
                      <a:pt x="315" y="283"/>
                    </a:lnTo>
                    <a:lnTo>
                      <a:pt x="315" y="285"/>
                    </a:lnTo>
                    <a:lnTo>
                      <a:pt x="315" y="287"/>
                    </a:lnTo>
                    <a:lnTo>
                      <a:pt x="315" y="288"/>
                    </a:lnTo>
                    <a:lnTo>
                      <a:pt x="315" y="290"/>
                    </a:lnTo>
                    <a:lnTo>
                      <a:pt x="315" y="292"/>
                    </a:lnTo>
                    <a:lnTo>
                      <a:pt x="315" y="293"/>
                    </a:lnTo>
                    <a:lnTo>
                      <a:pt x="315" y="295"/>
                    </a:lnTo>
                    <a:lnTo>
                      <a:pt x="316" y="297"/>
                    </a:lnTo>
                    <a:lnTo>
                      <a:pt x="318" y="300"/>
                    </a:lnTo>
                    <a:lnTo>
                      <a:pt x="318" y="302"/>
                    </a:lnTo>
                    <a:lnTo>
                      <a:pt x="316" y="302"/>
                    </a:lnTo>
                    <a:lnTo>
                      <a:pt x="316" y="304"/>
                    </a:lnTo>
                    <a:lnTo>
                      <a:pt x="318" y="304"/>
                    </a:lnTo>
                    <a:lnTo>
                      <a:pt x="318" y="305"/>
                    </a:lnTo>
                    <a:lnTo>
                      <a:pt x="318" y="307"/>
                    </a:lnTo>
                    <a:lnTo>
                      <a:pt x="318" y="309"/>
                    </a:lnTo>
                    <a:lnTo>
                      <a:pt x="316" y="310"/>
                    </a:lnTo>
                    <a:lnTo>
                      <a:pt x="316" y="312"/>
                    </a:lnTo>
                    <a:lnTo>
                      <a:pt x="316" y="314"/>
                    </a:lnTo>
                    <a:lnTo>
                      <a:pt x="315" y="319"/>
                    </a:lnTo>
                    <a:lnTo>
                      <a:pt x="313" y="319"/>
                    </a:lnTo>
                    <a:lnTo>
                      <a:pt x="313" y="320"/>
                    </a:lnTo>
                    <a:lnTo>
                      <a:pt x="313" y="322"/>
                    </a:lnTo>
                    <a:lnTo>
                      <a:pt x="313" y="324"/>
                    </a:lnTo>
                    <a:lnTo>
                      <a:pt x="315" y="326"/>
                    </a:lnTo>
                    <a:lnTo>
                      <a:pt x="313" y="329"/>
                    </a:lnTo>
                    <a:lnTo>
                      <a:pt x="313" y="332"/>
                    </a:lnTo>
                    <a:lnTo>
                      <a:pt x="311" y="334"/>
                    </a:lnTo>
                    <a:lnTo>
                      <a:pt x="311" y="336"/>
                    </a:lnTo>
                    <a:lnTo>
                      <a:pt x="310" y="337"/>
                    </a:lnTo>
                    <a:lnTo>
                      <a:pt x="310" y="339"/>
                    </a:lnTo>
                    <a:lnTo>
                      <a:pt x="310" y="344"/>
                    </a:lnTo>
                    <a:lnTo>
                      <a:pt x="310" y="346"/>
                    </a:lnTo>
                    <a:lnTo>
                      <a:pt x="310" y="348"/>
                    </a:lnTo>
                    <a:lnTo>
                      <a:pt x="310" y="349"/>
                    </a:lnTo>
                    <a:lnTo>
                      <a:pt x="310" y="351"/>
                    </a:lnTo>
                    <a:lnTo>
                      <a:pt x="310" y="354"/>
                    </a:lnTo>
                    <a:lnTo>
                      <a:pt x="311" y="354"/>
                    </a:lnTo>
                    <a:lnTo>
                      <a:pt x="311" y="356"/>
                    </a:lnTo>
                    <a:lnTo>
                      <a:pt x="311" y="358"/>
                    </a:lnTo>
                    <a:lnTo>
                      <a:pt x="311" y="359"/>
                    </a:lnTo>
                    <a:lnTo>
                      <a:pt x="311" y="361"/>
                    </a:lnTo>
                    <a:lnTo>
                      <a:pt x="311" y="363"/>
                    </a:lnTo>
                    <a:lnTo>
                      <a:pt x="313" y="363"/>
                    </a:lnTo>
                    <a:lnTo>
                      <a:pt x="313" y="365"/>
                    </a:lnTo>
                    <a:lnTo>
                      <a:pt x="313" y="366"/>
                    </a:lnTo>
                    <a:lnTo>
                      <a:pt x="313" y="368"/>
                    </a:lnTo>
                    <a:lnTo>
                      <a:pt x="311" y="368"/>
                    </a:lnTo>
                    <a:lnTo>
                      <a:pt x="311" y="370"/>
                    </a:lnTo>
                    <a:lnTo>
                      <a:pt x="311" y="371"/>
                    </a:lnTo>
                    <a:lnTo>
                      <a:pt x="313" y="373"/>
                    </a:lnTo>
                    <a:lnTo>
                      <a:pt x="315" y="375"/>
                    </a:lnTo>
                    <a:lnTo>
                      <a:pt x="315" y="376"/>
                    </a:lnTo>
                    <a:lnTo>
                      <a:pt x="315" y="378"/>
                    </a:lnTo>
                    <a:lnTo>
                      <a:pt x="316" y="378"/>
                    </a:lnTo>
                    <a:lnTo>
                      <a:pt x="316" y="380"/>
                    </a:lnTo>
                    <a:lnTo>
                      <a:pt x="316" y="381"/>
                    </a:lnTo>
                    <a:lnTo>
                      <a:pt x="316" y="383"/>
                    </a:lnTo>
                    <a:lnTo>
                      <a:pt x="316" y="387"/>
                    </a:lnTo>
                    <a:lnTo>
                      <a:pt x="318" y="388"/>
                    </a:lnTo>
                    <a:lnTo>
                      <a:pt x="320" y="390"/>
                    </a:lnTo>
                    <a:lnTo>
                      <a:pt x="320" y="392"/>
                    </a:lnTo>
                    <a:lnTo>
                      <a:pt x="322" y="392"/>
                    </a:lnTo>
                    <a:lnTo>
                      <a:pt x="322" y="393"/>
                    </a:lnTo>
                    <a:lnTo>
                      <a:pt x="322" y="395"/>
                    </a:lnTo>
                    <a:lnTo>
                      <a:pt x="322" y="397"/>
                    </a:lnTo>
                    <a:lnTo>
                      <a:pt x="322" y="398"/>
                    </a:lnTo>
                    <a:lnTo>
                      <a:pt x="322" y="400"/>
                    </a:lnTo>
                    <a:lnTo>
                      <a:pt x="320" y="402"/>
                    </a:lnTo>
                    <a:lnTo>
                      <a:pt x="320" y="403"/>
                    </a:lnTo>
                    <a:lnTo>
                      <a:pt x="320" y="405"/>
                    </a:lnTo>
                    <a:lnTo>
                      <a:pt x="320" y="409"/>
                    </a:lnTo>
                    <a:lnTo>
                      <a:pt x="320" y="410"/>
                    </a:lnTo>
                    <a:lnTo>
                      <a:pt x="320" y="412"/>
                    </a:lnTo>
                    <a:lnTo>
                      <a:pt x="320" y="414"/>
                    </a:lnTo>
                    <a:lnTo>
                      <a:pt x="320" y="415"/>
                    </a:lnTo>
                    <a:lnTo>
                      <a:pt x="322" y="415"/>
                    </a:lnTo>
                    <a:lnTo>
                      <a:pt x="322" y="417"/>
                    </a:lnTo>
                    <a:lnTo>
                      <a:pt x="322" y="419"/>
                    </a:lnTo>
                    <a:lnTo>
                      <a:pt x="322" y="420"/>
                    </a:lnTo>
                    <a:lnTo>
                      <a:pt x="320" y="420"/>
                    </a:lnTo>
                    <a:lnTo>
                      <a:pt x="316" y="420"/>
                    </a:lnTo>
                    <a:lnTo>
                      <a:pt x="311" y="420"/>
                    </a:lnTo>
                    <a:lnTo>
                      <a:pt x="310" y="420"/>
                    </a:lnTo>
                    <a:lnTo>
                      <a:pt x="306" y="420"/>
                    </a:lnTo>
                    <a:lnTo>
                      <a:pt x="298" y="422"/>
                    </a:lnTo>
                    <a:lnTo>
                      <a:pt x="296" y="422"/>
                    </a:lnTo>
                    <a:lnTo>
                      <a:pt x="293" y="422"/>
                    </a:lnTo>
                    <a:lnTo>
                      <a:pt x="291" y="422"/>
                    </a:lnTo>
                    <a:lnTo>
                      <a:pt x="284" y="424"/>
                    </a:lnTo>
                    <a:lnTo>
                      <a:pt x="281" y="424"/>
                    </a:lnTo>
                    <a:lnTo>
                      <a:pt x="279" y="424"/>
                    </a:lnTo>
                    <a:lnTo>
                      <a:pt x="266" y="424"/>
                    </a:lnTo>
                    <a:lnTo>
                      <a:pt x="262" y="426"/>
                    </a:lnTo>
                    <a:lnTo>
                      <a:pt x="252" y="426"/>
                    </a:lnTo>
                    <a:lnTo>
                      <a:pt x="249" y="426"/>
                    </a:lnTo>
                    <a:lnTo>
                      <a:pt x="247" y="426"/>
                    </a:lnTo>
                    <a:lnTo>
                      <a:pt x="245" y="426"/>
                    </a:lnTo>
                    <a:lnTo>
                      <a:pt x="244" y="426"/>
                    </a:lnTo>
                    <a:lnTo>
                      <a:pt x="242" y="426"/>
                    </a:lnTo>
                    <a:lnTo>
                      <a:pt x="240" y="426"/>
                    </a:lnTo>
                    <a:lnTo>
                      <a:pt x="239" y="426"/>
                    </a:lnTo>
                    <a:lnTo>
                      <a:pt x="235" y="427"/>
                    </a:lnTo>
                    <a:lnTo>
                      <a:pt x="233" y="427"/>
                    </a:lnTo>
                    <a:lnTo>
                      <a:pt x="230" y="427"/>
                    </a:lnTo>
                    <a:lnTo>
                      <a:pt x="227" y="427"/>
                    </a:lnTo>
                    <a:lnTo>
                      <a:pt x="225" y="427"/>
                    </a:lnTo>
                    <a:lnTo>
                      <a:pt x="223" y="427"/>
                    </a:lnTo>
                    <a:lnTo>
                      <a:pt x="222" y="427"/>
                    </a:lnTo>
                    <a:lnTo>
                      <a:pt x="218" y="427"/>
                    </a:lnTo>
                    <a:lnTo>
                      <a:pt x="216" y="427"/>
                    </a:lnTo>
                    <a:lnTo>
                      <a:pt x="213" y="427"/>
                    </a:lnTo>
                    <a:lnTo>
                      <a:pt x="211" y="427"/>
                    </a:lnTo>
                    <a:lnTo>
                      <a:pt x="210" y="427"/>
                    </a:lnTo>
                    <a:lnTo>
                      <a:pt x="208" y="427"/>
                    </a:lnTo>
                    <a:lnTo>
                      <a:pt x="206" y="427"/>
                    </a:lnTo>
                    <a:lnTo>
                      <a:pt x="203" y="427"/>
                    </a:lnTo>
                    <a:lnTo>
                      <a:pt x="201" y="429"/>
                    </a:lnTo>
                    <a:lnTo>
                      <a:pt x="200" y="429"/>
                    </a:lnTo>
                    <a:lnTo>
                      <a:pt x="196" y="429"/>
                    </a:lnTo>
                    <a:lnTo>
                      <a:pt x="191" y="429"/>
                    </a:lnTo>
                    <a:lnTo>
                      <a:pt x="188" y="429"/>
                    </a:lnTo>
                    <a:lnTo>
                      <a:pt x="186" y="429"/>
                    </a:lnTo>
                    <a:lnTo>
                      <a:pt x="181" y="429"/>
                    </a:lnTo>
                    <a:lnTo>
                      <a:pt x="178" y="429"/>
                    </a:lnTo>
                    <a:lnTo>
                      <a:pt x="176" y="429"/>
                    </a:lnTo>
                    <a:lnTo>
                      <a:pt x="174" y="429"/>
                    </a:lnTo>
                    <a:lnTo>
                      <a:pt x="172" y="429"/>
                    </a:lnTo>
                    <a:lnTo>
                      <a:pt x="171" y="431"/>
                    </a:lnTo>
                    <a:lnTo>
                      <a:pt x="167" y="431"/>
                    </a:lnTo>
                    <a:lnTo>
                      <a:pt x="164" y="431"/>
                    </a:lnTo>
                    <a:lnTo>
                      <a:pt x="162" y="431"/>
                    </a:lnTo>
                    <a:lnTo>
                      <a:pt x="161" y="431"/>
                    </a:lnTo>
                    <a:lnTo>
                      <a:pt x="157" y="431"/>
                    </a:lnTo>
                    <a:lnTo>
                      <a:pt x="154" y="431"/>
                    </a:lnTo>
                    <a:lnTo>
                      <a:pt x="152" y="431"/>
                    </a:lnTo>
                    <a:lnTo>
                      <a:pt x="149" y="431"/>
                    </a:lnTo>
                    <a:lnTo>
                      <a:pt x="147" y="431"/>
                    </a:lnTo>
                    <a:lnTo>
                      <a:pt x="147" y="427"/>
                    </a:lnTo>
                    <a:lnTo>
                      <a:pt x="144" y="420"/>
                    </a:lnTo>
                    <a:lnTo>
                      <a:pt x="142" y="419"/>
                    </a:lnTo>
                    <a:lnTo>
                      <a:pt x="139" y="419"/>
                    </a:lnTo>
                    <a:lnTo>
                      <a:pt x="133" y="417"/>
                    </a:lnTo>
                    <a:lnTo>
                      <a:pt x="130" y="417"/>
                    </a:lnTo>
                    <a:lnTo>
                      <a:pt x="127" y="415"/>
                    </a:lnTo>
                    <a:lnTo>
                      <a:pt x="125" y="415"/>
                    </a:lnTo>
                    <a:lnTo>
                      <a:pt x="122" y="410"/>
                    </a:lnTo>
                    <a:lnTo>
                      <a:pt x="120" y="409"/>
                    </a:lnTo>
                    <a:lnTo>
                      <a:pt x="118" y="405"/>
                    </a:lnTo>
                    <a:lnTo>
                      <a:pt x="117" y="397"/>
                    </a:lnTo>
                    <a:lnTo>
                      <a:pt x="115" y="395"/>
                    </a:lnTo>
                    <a:lnTo>
                      <a:pt x="113" y="388"/>
                    </a:lnTo>
                    <a:lnTo>
                      <a:pt x="111" y="383"/>
                    </a:lnTo>
                    <a:lnTo>
                      <a:pt x="111" y="381"/>
                    </a:lnTo>
                    <a:lnTo>
                      <a:pt x="111" y="380"/>
                    </a:lnTo>
                    <a:lnTo>
                      <a:pt x="111" y="375"/>
                    </a:lnTo>
                    <a:lnTo>
                      <a:pt x="113" y="373"/>
                    </a:lnTo>
                    <a:lnTo>
                      <a:pt x="118" y="363"/>
                    </a:lnTo>
                    <a:lnTo>
                      <a:pt x="117" y="359"/>
                    </a:lnTo>
                    <a:lnTo>
                      <a:pt x="115" y="358"/>
                    </a:lnTo>
                    <a:lnTo>
                      <a:pt x="108" y="351"/>
                    </a:lnTo>
                    <a:lnTo>
                      <a:pt x="108" y="348"/>
                    </a:lnTo>
                    <a:lnTo>
                      <a:pt x="106" y="339"/>
                    </a:lnTo>
                    <a:lnTo>
                      <a:pt x="103" y="329"/>
                    </a:lnTo>
                    <a:lnTo>
                      <a:pt x="103" y="324"/>
                    </a:lnTo>
                    <a:lnTo>
                      <a:pt x="103" y="319"/>
                    </a:lnTo>
                    <a:lnTo>
                      <a:pt x="103" y="312"/>
                    </a:lnTo>
                    <a:lnTo>
                      <a:pt x="101" y="307"/>
                    </a:lnTo>
                    <a:lnTo>
                      <a:pt x="100" y="305"/>
                    </a:lnTo>
                    <a:lnTo>
                      <a:pt x="96" y="300"/>
                    </a:lnTo>
                    <a:lnTo>
                      <a:pt x="93" y="295"/>
                    </a:lnTo>
                    <a:lnTo>
                      <a:pt x="91" y="293"/>
                    </a:lnTo>
                    <a:lnTo>
                      <a:pt x="89" y="293"/>
                    </a:lnTo>
                    <a:lnTo>
                      <a:pt x="88" y="292"/>
                    </a:lnTo>
                    <a:lnTo>
                      <a:pt x="84" y="292"/>
                    </a:lnTo>
                    <a:lnTo>
                      <a:pt x="83" y="292"/>
                    </a:lnTo>
                    <a:lnTo>
                      <a:pt x="83" y="290"/>
                    </a:lnTo>
                    <a:lnTo>
                      <a:pt x="78" y="285"/>
                    </a:lnTo>
                    <a:lnTo>
                      <a:pt x="74" y="282"/>
                    </a:lnTo>
                    <a:lnTo>
                      <a:pt x="73" y="282"/>
                    </a:lnTo>
                    <a:lnTo>
                      <a:pt x="69" y="280"/>
                    </a:lnTo>
                    <a:lnTo>
                      <a:pt x="66" y="276"/>
                    </a:lnTo>
                    <a:lnTo>
                      <a:pt x="64" y="276"/>
                    </a:lnTo>
                    <a:lnTo>
                      <a:pt x="64" y="273"/>
                    </a:lnTo>
                    <a:lnTo>
                      <a:pt x="64" y="271"/>
                    </a:lnTo>
                    <a:lnTo>
                      <a:pt x="61" y="265"/>
                    </a:lnTo>
                    <a:lnTo>
                      <a:pt x="61" y="263"/>
                    </a:lnTo>
                    <a:lnTo>
                      <a:pt x="59" y="261"/>
                    </a:lnTo>
                    <a:lnTo>
                      <a:pt x="57" y="260"/>
                    </a:lnTo>
                    <a:lnTo>
                      <a:pt x="54" y="258"/>
                    </a:lnTo>
                    <a:lnTo>
                      <a:pt x="50" y="256"/>
                    </a:lnTo>
                    <a:lnTo>
                      <a:pt x="49" y="256"/>
                    </a:lnTo>
                    <a:lnTo>
                      <a:pt x="44" y="254"/>
                    </a:lnTo>
                    <a:lnTo>
                      <a:pt x="42" y="253"/>
                    </a:lnTo>
                    <a:lnTo>
                      <a:pt x="40" y="251"/>
                    </a:lnTo>
                    <a:lnTo>
                      <a:pt x="39" y="249"/>
                    </a:lnTo>
                    <a:lnTo>
                      <a:pt x="37" y="246"/>
                    </a:lnTo>
                    <a:lnTo>
                      <a:pt x="37" y="244"/>
                    </a:lnTo>
                    <a:lnTo>
                      <a:pt x="35" y="244"/>
                    </a:lnTo>
                    <a:lnTo>
                      <a:pt x="34" y="243"/>
                    </a:lnTo>
                    <a:lnTo>
                      <a:pt x="27" y="243"/>
                    </a:lnTo>
                    <a:lnTo>
                      <a:pt x="23" y="243"/>
                    </a:lnTo>
                    <a:lnTo>
                      <a:pt x="18" y="237"/>
                    </a:lnTo>
                    <a:lnTo>
                      <a:pt x="18" y="236"/>
                    </a:lnTo>
                    <a:lnTo>
                      <a:pt x="12" y="229"/>
                    </a:lnTo>
                    <a:lnTo>
                      <a:pt x="8" y="227"/>
                    </a:lnTo>
                    <a:lnTo>
                      <a:pt x="8" y="222"/>
                    </a:lnTo>
                    <a:lnTo>
                      <a:pt x="10" y="217"/>
                    </a:lnTo>
                    <a:lnTo>
                      <a:pt x="10" y="215"/>
                    </a:lnTo>
                    <a:lnTo>
                      <a:pt x="10" y="209"/>
                    </a:lnTo>
                    <a:lnTo>
                      <a:pt x="8" y="202"/>
                    </a:lnTo>
                    <a:lnTo>
                      <a:pt x="6" y="199"/>
                    </a:lnTo>
                    <a:lnTo>
                      <a:pt x="6" y="195"/>
                    </a:lnTo>
                    <a:lnTo>
                      <a:pt x="8" y="185"/>
                    </a:lnTo>
                    <a:lnTo>
                      <a:pt x="8" y="183"/>
                    </a:lnTo>
                    <a:lnTo>
                      <a:pt x="8" y="177"/>
                    </a:lnTo>
                    <a:lnTo>
                      <a:pt x="8" y="175"/>
                    </a:lnTo>
                    <a:lnTo>
                      <a:pt x="10" y="173"/>
                    </a:lnTo>
                    <a:lnTo>
                      <a:pt x="12" y="171"/>
                    </a:lnTo>
                    <a:lnTo>
                      <a:pt x="13" y="165"/>
                    </a:lnTo>
                    <a:lnTo>
                      <a:pt x="12" y="158"/>
                    </a:lnTo>
                    <a:lnTo>
                      <a:pt x="10" y="153"/>
                    </a:lnTo>
                    <a:lnTo>
                      <a:pt x="5" y="149"/>
                    </a:lnTo>
                    <a:lnTo>
                      <a:pt x="3" y="149"/>
                    </a:lnTo>
                    <a:lnTo>
                      <a:pt x="1" y="149"/>
                    </a:lnTo>
                    <a:lnTo>
                      <a:pt x="0" y="149"/>
                    </a:lnTo>
                    <a:lnTo>
                      <a:pt x="0" y="146"/>
                    </a:lnTo>
                    <a:lnTo>
                      <a:pt x="0" y="144"/>
                    </a:lnTo>
                    <a:lnTo>
                      <a:pt x="0" y="143"/>
                    </a:lnTo>
                    <a:lnTo>
                      <a:pt x="0" y="141"/>
                    </a:lnTo>
                    <a:lnTo>
                      <a:pt x="0" y="136"/>
                    </a:lnTo>
                    <a:lnTo>
                      <a:pt x="1" y="134"/>
                    </a:lnTo>
                    <a:lnTo>
                      <a:pt x="5" y="132"/>
                    </a:lnTo>
                    <a:lnTo>
                      <a:pt x="5" y="131"/>
                    </a:lnTo>
                    <a:lnTo>
                      <a:pt x="6" y="127"/>
                    </a:lnTo>
                    <a:lnTo>
                      <a:pt x="6" y="126"/>
                    </a:lnTo>
                    <a:lnTo>
                      <a:pt x="8" y="121"/>
                    </a:lnTo>
                    <a:lnTo>
                      <a:pt x="8" y="119"/>
                    </a:lnTo>
                    <a:lnTo>
                      <a:pt x="10" y="119"/>
                    </a:lnTo>
                    <a:lnTo>
                      <a:pt x="12" y="116"/>
                    </a:lnTo>
                    <a:lnTo>
                      <a:pt x="23" y="107"/>
                    </a:lnTo>
                    <a:lnTo>
                      <a:pt x="30" y="102"/>
                    </a:lnTo>
                    <a:lnTo>
                      <a:pt x="32" y="100"/>
                    </a:lnTo>
                    <a:lnTo>
                      <a:pt x="32" y="97"/>
                    </a:lnTo>
                    <a:lnTo>
                      <a:pt x="32" y="92"/>
                    </a:lnTo>
                    <a:lnTo>
                      <a:pt x="32" y="90"/>
                    </a:lnTo>
                    <a:lnTo>
                      <a:pt x="32" y="87"/>
                    </a:lnTo>
                    <a:lnTo>
                      <a:pt x="32" y="85"/>
                    </a:lnTo>
                    <a:lnTo>
                      <a:pt x="32" y="80"/>
                    </a:lnTo>
                    <a:lnTo>
                      <a:pt x="32" y="78"/>
                    </a:lnTo>
                    <a:lnTo>
                      <a:pt x="32" y="77"/>
                    </a:lnTo>
                    <a:lnTo>
                      <a:pt x="32" y="68"/>
                    </a:lnTo>
                    <a:lnTo>
                      <a:pt x="32" y="66"/>
                    </a:lnTo>
                    <a:lnTo>
                      <a:pt x="32" y="63"/>
                    </a:lnTo>
                    <a:lnTo>
                      <a:pt x="32" y="61"/>
                    </a:lnTo>
                    <a:lnTo>
                      <a:pt x="30" y="51"/>
                    </a:lnTo>
                    <a:lnTo>
                      <a:pt x="30" y="49"/>
                    </a:lnTo>
                    <a:lnTo>
                      <a:pt x="30" y="44"/>
                    </a:lnTo>
                    <a:lnTo>
                      <a:pt x="32" y="46"/>
                    </a:lnTo>
                    <a:lnTo>
                      <a:pt x="34" y="46"/>
                    </a:lnTo>
                    <a:lnTo>
                      <a:pt x="35" y="46"/>
                    </a:lnTo>
                    <a:lnTo>
                      <a:pt x="35" y="44"/>
                    </a:lnTo>
                    <a:lnTo>
                      <a:pt x="37" y="44"/>
                    </a:lnTo>
                    <a:lnTo>
                      <a:pt x="37" y="43"/>
                    </a:lnTo>
                    <a:lnTo>
                      <a:pt x="35" y="41"/>
                    </a:lnTo>
                    <a:lnTo>
                      <a:pt x="37" y="39"/>
                    </a:lnTo>
                    <a:lnTo>
                      <a:pt x="40" y="36"/>
                    </a:lnTo>
                    <a:lnTo>
                      <a:pt x="42" y="36"/>
                    </a:lnTo>
                    <a:lnTo>
                      <a:pt x="45" y="39"/>
                    </a:lnTo>
                    <a:lnTo>
                      <a:pt x="45" y="41"/>
                    </a:lnTo>
                    <a:lnTo>
                      <a:pt x="47" y="41"/>
                    </a:lnTo>
                    <a:lnTo>
                      <a:pt x="49" y="43"/>
                    </a:lnTo>
                    <a:lnTo>
                      <a:pt x="50" y="43"/>
                    </a:lnTo>
                    <a:lnTo>
                      <a:pt x="54" y="41"/>
                    </a:lnTo>
                    <a:lnTo>
                      <a:pt x="56" y="41"/>
                    </a:lnTo>
                    <a:lnTo>
                      <a:pt x="57" y="41"/>
                    </a:lnTo>
                    <a:lnTo>
                      <a:pt x="59" y="41"/>
                    </a:lnTo>
                    <a:lnTo>
                      <a:pt x="61" y="39"/>
                    </a:lnTo>
                    <a:lnTo>
                      <a:pt x="62" y="39"/>
                    </a:lnTo>
                    <a:lnTo>
                      <a:pt x="66" y="38"/>
                    </a:lnTo>
                    <a:lnTo>
                      <a:pt x="67" y="38"/>
                    </a:lnTo>
                    <a:lnTo>
                      <a:pt x="67" y="36"/>
                    </a:lnTo>
                    <a:lnTo>
                      <a:pt x="69" y="36"/>
                    </a:lnTo>
                    <a:lnTo>
                      <a:pt x="71" y="34"/>
                    </a:lnTo>
                    <a:lnTo>
                      <a:pt x="73" y="34"/>
                    </a:lnTo>
                    <a:lnTo>
                      <a:pt x="74" y="34"/>
                    </a:lnTo>
                    <a:lnTo>
                      <a:pt x="76" y="34"/>
                    </a:lnTo>
                    <a:lnTo>
                      <a:pt x="76" y="33"/>
                    </a:lnTo>
                    <a:lnTo>
                      <a:pt x="78" y="33"/>
                    </a:lnTo>
                    <a:lnTo>
                      <a:pt x="79" y="33"/>
                    </a:lnTo>
                    <a:lnTo>
                      <a:pt x="81" y="31"/>
                    </a:lnTo>
                    <a:lnTo>
                      <a:pt x="83" y="31"/>
                    </a:lnTo>
                    <a:lnTo>
                      <a:pt x="83" y="29"/>
                    </a:lnTo>
                    <a:lnTo>
                      <a:pt x="84" y="29"/>
                    </a:lnTo>
                    <a:lnTo>
                      <a:pt x="84" y="27"/>
                    </a:lnTo>
                    <a:lnTo>
                      <a:pt x="86" y="27"/>
                    </a:lnTo>
                    <a:lnTo>
                      <a:pt x="88" y="27"/>
                    </a:lnTo>
                    <a:lnTo>
                      <a:pt x="88" y="26"/>
                    </a:lnTo>
                    <a:lnTo>
                      <a:pt x="89" y="26"/>
                    </a:lnTo>
                    <a:lnTo>
                      <a:pt x="89" y="24"/>
                    </a:lnTo>
                    <a:lnTo>
                      <a:pt x="91" y="24"/>
                    </a:lnTo>
                    <a:lnTo>
                      <a:pt x="91" y="22"/>
                    </a:lnTo>
                    <a:lnTo>
                      <a:pt x="91" y="24"/>
                    </a:lnTo>
                    <a:lnTo>
                      <a:pt x="93" y="24"/>
                    </a:lnTo>
                    <a:lnTo>
                      <a:pt x="93" y="26"/>
                    </a:lnTo>
                    <a:lnTo>
                      <a:pt x="95" y="26"/>
                    </a:lnTo>
                    <a:lnTo>
                      <a:pt x="95" y="24"/>
                    </a:lnTo>
                    <a:lnTo>
                      <a:pt x="96" y="22"/>
                    </a:lnTo>
                    <a:lnTo>
                      <a:pt x="96" y="24"/>
                    </a:lnTo>
                    <a:lnTo>
                      <a:pt x="98" y="24"/>
                    </a:lnTo>
                    <a:lnTo>
                      <a:pt x="98" y="22"/>
                    </a:lnTo>
                    <a:lnTo>
                      <a:pt x="98" y="21"/>
                    </a:lnTo>
                    <a:lnTo>
                      <a:pt x="100" y="21"/>
                    </a:lnTo>
                    <a:lnTo>
                      <a:pt x="100" y="22"/>
                    </a:lnTo>
                    <a:lnTo>
                      <a:pt x="100" y="21"/>
                    </a:lnTo>
                    <a:lnTo>
                      <a:pt x="101" y="21"/>
                    </a:lnTo>
                    <a:lnTo>
                      <a:pt x="101" y="19"/>
                    </a:lnTo>
                    <a:lnTo>
                      <a:pt x="103" y="19"/>
                    </a:lnTo>
                    <a:lnTo>
                      <a:pt x="103" y="17"/>
                    </a:lnTo>
                    <a:lnTo>
                      <a:pt x="105" y="17"/>
                    </a:lnTo>
                    <a:lnTo>
                      <a:pt x="105" y="16"/>
                    </a:lnTo>
                    <a:lnTo>
                      <a:pt x="106" y="16"/>
                    </a:lnTo>
                    <a:lnTo>
                      <a:pt x="108" y="16"/>
                    </a:lnTo>
                    <a:lnTo>
                      <a:pt x="110" y="14"/>
                    </a:lnTo>
                    <a:lnTo>
                      <a:pt x="111" y="14"/>
                    </a:lnTo>
                    <a:lnTo>
                      <a:pt x="113" y="14"/>
                    </a:lnTo>
                    <a:lnTo>
                      <a:pt x="115" y="16"/>
                    </a:lnTo>
                    <a:close/>
                    <a:moveTo>
                      <a:pt x="130" y="16"/>
                    </a:moveTo>
                    <a:lnTo>
                      <a:pt x="128" y="17"/>
                    </a:lnTo>
                    <a:lnTo>
                      <a:pt x="128" y="16"/>
                    </a:lnTo>
                    <a:lnTo>
                      <a:pt x="127" y="16"/>
                    </a:lnTo>
                    <a:lnTo>
                      <a:pt x="127" y="17"/>
                    </a:lnTo>
                    <a:lnTo>
                      <a:pt x="125" y="17"/>
                    </a:lnTo>
                    <a:lnTo>
                      <a:pt x="123" y="17"/>
                    </a:lnTo>
                    <a:lnTo>
                      <a:pt x="123" y="16"/>
                    </a:lnTo>
                    <a:lnTo>
                      <a:pt x="123" y="14"/>
                    </a:lnTo>
                    <a:lnTo>
                      <a:pt x="127" y="14"/>
                    </a:lnTo>
                    <a:lnTo>
                      <a:pt x="128" y="12"/>
                    </a:lnTo>
                    <a:lnTo>
                      <a:pt x="130" y="12"/>
                    </a:lnTo>
                    <a:lnTo>
                      <a:pt x="132" y="12"/>
                    </a:lnTo>
                    <a:lnTo>
                      <a:pt x="130" y="14"/>
                    </a:lnTo>
                    <a:lnTo>
                      <a:pt x="130" y="16"/>
                    </a:lnTo>
                    <a:close/>
                    <a:moveTo>
                      <a:pt x="133" y="9"/>
                    </a:moveTo>
                    <a:lnTo>
                      <a:pt x="133" y="7"/>
                    </a:lnTo>
                    <a:lnTo>
                      <a:pt x="133" y="5"/>
                    </a:lnTo>
                    <a:lnTo>
                      <a:pt x="133" y="4"/>
                    </a:lnTo>
                    <a:lnTo>
                      <a:pt x="133" y="2"/>
                    </a:lnTo>
                    <a:lnTo>
                      <a:pt x="135" y="2"/>
                    </a:lnTo>
                    <a:lnTo>
                      <a:pt x="135" y="0"/>
                    </a:lnTo>
                    <a:lnTo>
                      <a:pt x="137" y="0"/>
                    </a:lnTo>
                    <a:lnTo>
                      <a:pt x="137" y="2"/>
                    </a:lnTo>
                    <a:lnTo>
                      <a:pt x="137" y="4"/>
                    </a:lnTo>
                    <a:lnTo>
                      <a:pt x="137" y="5"/>
                    </a:lnTo>
                    <a:lnTo>
                      <a:pt x="137" y="7"/>
                    </a:lnTo>
                    <a:lnTo>
                      <a:pt x="135" y="7"/>
                    </a:lnTo>
                    <a:lnTo>
                      <a:pt x="135" y="9"/>
                    </a:lnTo>
                    <a:lnTo>
                      <a:pt x="133" y="9"/>
                    </a:lnTo>
                    <a:close/>
                  </a:path>
                </a:pathLst>
              </a:custGeom>
              <a:solidFill>
                <a:srgbClr val="BFFF8C"/>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87" name="Freeform 78"/>
              <p:cNvSpPr>
                <a:spLocks/>
              </p:cNvSpPr>
              <p:nvPr/>
            </p:nvSpPr>
            <p:spPr bwMode="auto">
              <a:xfrm>
                <a:off x="4732338" y="2181225"/>
                <a:ext cx="744538" cy="674688"/>
              </a:xfrm>
              <a:custGeom>
                <a:avLst/>
                <a:gdLst>
                  <a:gd name="T0" fmla="*/ 202 w 469"/>
                  <a:gd name="T1" fmla="*/ 20 h 425"/>
                  <a:gd name="T2" fmla="*/ 231 w 469"/>
                  <a:gd name="T3" fmla="*/ 24 h 425"/>
                  <a:gd name="T4" fmla="*/ 288 w 469"/>
                  <a:gd name="T5" fmla="*/ 30 h 425"/>
                  <a:gd name="T6" fmla="*/ 339 w 469"/>
                  <a:gd name="T7" fmla="*/ 37 h 425"/>
                  <a:gd name="T8" fmla="*/ 364 w 469"/>
                  <a:gd name="T9" fmla="*/ 39 h 425"/>
                  <a:gd name="T10" fmla="*/ 412 w 469"/>
                  <a:gd name="T11" fmla="*/ 44 h 425"/>
                  <a:gd name="T12" fmla="*/ 434 w 469"/>
                  <a:gd name="T13" fmla="*/ 47 h 425"/>
                  <a:gd name="T14" fmla="*/ 469 w 469"/>
                  <a:gd name="T15" fmla="*/ 49 h 425"/>
                  <a:gd name="T16" fmla="*/ 468 w 469"/>
                  <a:gd name="T17" fmla="*/ 76 h 425"/>
                  <a:gd name="T18" fmla="*/ 466 w 469"/>
                  <a:gd name="T19" fmla="*/ 90 h 425"/>
                  <a:gd name="T20" fmla="*/ 463 w 469"/>
                  <a:gd name="T21" fmla="*/ 130 h 425"/>
                  <a:gd name="T22" fmla="*/ 459 w 469"/>
                  <a:gd name="T23" fmla="*/ 168 h 425"/>
                  <a:gd name="T24" fmla="*/ 458 w 469"/>
                  <a:gd name="T25" fmla="*/ 183 h 425"/>
                  <a:gd name="T26" fmla="*/ 458 w 469"/>
                  <a:gd name="T27" fmla="*/ 193 h 425"/>
                  <a:gd name="T28" fmla="*/ 456 w 469"/>
                  <a:gd name="T29" fmla="*/ 208 h 425"/>
                  <a:gd name="T30" fmla="*/ 451 w 469"/>
                  <a:gd name="T31" fmla="*/ 261 h 425"/>
                  <a:gd name="T32" fmla="*/ 451 w 469"/>
                  <a:gd name="T33" fmla="*/ 273 h 425"/>
                  <a:gd name="T34" fmla="*/ 447 w 469"/>
                  <a:gd name="T35" fmla="*/ 306 h 425"/>
                  <a:gd name="T36" fmla="*/ 446 w 469"/>
                  <a:gd name="T37" fmla="*/ 318 h 425"/>
                  <a:gd name="T38" fmla="*/ 446 w 469"/>
                  <a:gd name="T39" fmla="*/ 323 h 425"/>
                  <a:gd name="T40" fmla="*/ 446 w 469"/>
                  <a:gd name="T41" fmla="*/ 332 h 425"/>
                  <a:gd name="T42" fmla="*/ 446 w 469"/>
                  <a:gd name="T43" fmla="*/ 334 h 425"/>
                  <a:gd name="T44" fmla="*/ 444 w 469"/>
                  <a:gd name="T45" fmla="*/ 356 h 425"/>
                  <a:gd name="T46" fmla="*/ 442 w 469"/>
                  <a:gd name="T47" fmla="*/ 366 h 425"/>
                  <a:gd name="T48" fmla="*/ 442 w 469"/>
                  <a:gd name="T49" fmla="*/ 373 h 425"/>
                  <a:gd name="T50" fmla="*/ 442 w 469"/>
                  <a:gd name="T51" fmla="*/ 376 h 425"/>
                  <a:gd name="T52" fmla="*/ 441 w 469"/>
                  <a:gd name="T53" fmla="*/ 388 h 425"/>
                  <a:gd name="T54" fmla="*/ 441 w 469"/>
                  <a:gd name="T55" fmla="*/ 395 h 425"/>
                  <a:gd name="T56" fmla="*/ 439 w 469"/>
                  <a:gd name="T57" fmla="*/ 415 h 425"/>
                  <a:gd name="T58" fmla="*/ 437 w 469"/>
                  <a:gd name="T59" fmla="*/ 423 h 425"/>
                  <a:gd name="T60" fmla="*/ 436 w 469"/>
                  <a:gd name="T61" fmla="*/ 425 h 425"/>
                  <a:gd name="T62" fmla="*/ 427 w 469"/>
                  <a:gd name="T63" fmla="*/ 423 h 425"/>
                  <a:gd name="T64" fmla="*/ 385 w 469"/>
                  <a:gd name="T65" fmla="*/ 420 h 425"/>
                  <a:gd name="T66" fmla="*/ 361 w 469"/>
                  <a:gd name="T67" fmla="*/ 418 h 425"/>
                  <a:gd name="T68" fmla="*/ 312 w 469"/>
                  <a:gd name="T69" fmla="*/ 413 h 425"/>
                  <a:gd name="T70" fmla="*/ 290 w 469"/>
                  <a:gd name="T71" fmla="*/ 410 h 425"/>
                  <a:gd name="T72" fmla="*/ 286 w 469"/>
                  <a:gd name="T73" fmla="*/ 410 h 425"/>
                  <a:gd name="T74" fmla="*/ 195 w 469"/>
                  <a:gd name="T75" fmla="*/ 400 h 425"/>
                  <a:gd name="T76" fmla="*/ 85 w 469"/>
                  <a:gd name="T77" fmla="*/ 384 h 425"/>
                  <a:gd name="T78" fmla="*/ 73 w 469"/>
                  <a:gd name="T79" fmla="*/ 383 h 425"/>
                  <a:gd name="T80" fmla="*/ 34 w 469"/>
                  <a:gd name="T81" fmla="*/ 378 h 425"/>
                  <a:gd name="T82" fmla="*/ 5 w 469"/>
                  <a:gd name="T83" fmla="*/ 337 h 425"/>
                  <a:gd name="T84" fmla="*/ 17 w 469"/>
                  <a:gd name="T85" fmla="*/ 264 h 425"/>
                  <a:gd name="T86" fmla="*/ 21 w 469"/>
                  <a:gd name="T87" fmla="*/ 245 h 425"/>
                  <a:gd name="T88" fmla="*/ 29 w 469"/>
                  <a:gd name="T89" fmla="*/ 188 h 425"/>
                  <a:gd name="T90" fmla="*/ 31 w 469"/>
                  <a:gd name="T91" fmla="*/ 183 h 425"/>
                  <a:gd name="T92" fmla="*/ 31 w 469"/>
                  <a:gd name="T93" fmla="*/ 181 h 425"/>
                  <a:gd name="T94" fmla="*/ 31 w 469"/>
                  <a:gd name="T95" fmla="*/ 179 h 425"/>
                  <a:gd name="T96" fmla="*/ 32 w 469"/>
                  <a:gd name="T97" fmla="*/ 169 h 425"/>
                  <a:gd name="T98" fmla="*/ 32 w 469"/>
                  <a:gd name="T99" fmla="*/ 168 h 425"/>
                  <a:gd name="T100" fmla="*/ 39 w 469"/>
                  <a:gd name="T101" fmla="*/ 122 h 425"/>
                  <a:gd name="T102" fmla="*/ 41 w 469"/>
                  <a:gd name="T103" fmla="*/ 118 h 425"/>
                  <a:gd name="T104" fmla="*/ 44 w 469"/>
                  <a:gd name="T105" fmla="*/ 95 h 425"/>
                  <a:gd name="T106" fmla="*/ 51 w 469"/>
                  <a:gd name="T107" fmla="*/ 52 h 425"/>
                  <a:gd name="T108" fmla="*/ 54 w 469"/>
                  <a:gd name="T109" fmla="*/ 30 h 425"/>
                  <a:gd name="T110" fmla="*/ 59 w 469"/>
                  <a:gd name="T111" fmla="*/ 0 h 425"/>
                  <a:gd name="T112" fmla="*/ 88 w 469"/>
                  <a:gd name="T113" fmla="*/ 5 h 425"/>
                  <a:gd name="T114" fmla="*/ 119 w 469"/>
                  <a:gd name="T115" fmla="*/ 8 h 425"/>
                  <a:gd name="T116" fmla="*/ 163 w 469"/>
                  <a:gd name="T117" fmla="*/ 15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69" h="425">
                    <a:moveTo>
                      <a:pt x="173" y="15"/>
                    </a:moveTo>
                    <a:lnTo>
                      <a:pt x="175" y="17"/>
                    </a:lnTo>
                    <a:lnTo>
                      <a:pt x="175" y="17"/>
                    </a:lnTo>
                    <a:lnTo>
                      <a:pt x="202" y="20"/>
                    </a:lnTo>
                    <a:lnTo>
                      <a:pt x="203" y="20"/>
                    </a:lnTo>
                    <a:lnTo>
                      <a:pt x="203" y="20"/>
                    </a:lnTo>
                    <a:lnTo>
                      <a:pt x="222" y="24"/>
                    </a:lnTo>
                    <a:lnTo>
                      <a:pt x="231" y="24"/>
                    </a:lnTo>
                    <a:lnTo>
                      <a:pt x="242" y="25"/>
                    </a:lnTo>
                    <a:lnTo>
                      <a:pt x="261" y="27"/>
                    </a:lnTo>
                    <a:lnTo>
                      <a:pt x="261" y="27"/>
                    </a:lnTo>
                    <a:lnTo>
                      <a:pt x="288" y="30"/>
                    </a:lnTo>
                    <a:lnTo>
                      <a:pt x="292" y="32"/>
                    </a:lnTo>
                    <a:lnTo>
                      <a:pt x="302" y="34"/>
                    </a:lnTo>
                    <a:lnTo>
                      <a:pt x="302" y="34"/>
                    </a:lnTo>
                    <a:lnTo>
                      <a:pt x="339" y="37"/>
                    </a:lnTo>
                    <a:lnTo>
                      <a:pt x="353" y="39"/>
                    </a:lnTo>
                    <a:lnTo>
                      <a:pt x="359" y="41"/>
                    </a:lnTo>
                    <a:lnTo>
                      <a:pt x="359" y="39"/>
                    </a:lnTo>
                    <a:lnTo>
                      <a:pt x="364" y="39"/>
                    </a:lnTo>
                    <a:lnTo>
                      <a:pt x="408" y="44"/>
                    </a:lnTo>
                    <a:lnTo>
                      <a:pt x="412" y="44"/>
                    </a:lnTo>
                    <a:lnTo>
                      <a:pt x="412" y="44"/>
                    </a:lnTo>
                    <a:lnTo>
                      <a:pt x="412" y="44"/>
                    </a:lnTo>
                    <a:lnTo>
                      <a:pt x="412" y="44"/>
                    </a:lnTo>
                    <a:lnTo>
                      <a:pt x="427" y="46"/>
                    </a:lnTo>
                    <a:lnTo>
                      <a:pt x="427" y="46"/>
                    </a:lnTo>
                    <a:lnTo>
                      <a:pt x="434" y="47"/>
                    </a:lnTo>
                    <a:lnTo>
                      <a:pt x="434" y="47"/>
                    </a:lnTo>
                    <a:lnTo>
                      <a:pt x="444" y="47"/>
                    </a:lnTo>
                    <a:lnTo>
                      <a:pt x="444" y="47"/>
                    </a:lnTo>
                    <a:lnTo>
                      <a:pt x="469" y="49"/>
                    </a:lnTo>
                    <a:lnTo>
                      <a:pt x="468" y="71"/>
                    </a:lnTo>
                    <a:lnTo>
                      <a:pt x="468" y="71"/>
                    </a:lnTo>
                    <a:lnTo>
                      <a:pt x="468" y="76"/>
                    </a:lnTo>
                    <a:lnTo>
                      <a:pt x="468" y="76"/>
                    </a:lnTo>
                    <a:lnTo>
                      <a:pt x="466" y="78"/>
                    </a:lnTo>
                    <a:lnTo>
                      <a:pt x="466" y="78"/>
                    </a:lnTo>
                    <a:lnTo>
                      <a:pt x="466" y="78"/>
                    </a:lnTo>
                    <a:lnTo>
                      <a:pt x="466" y="90"/>
                    </a:lnTo>
                    <a:lnTo>
                      <a:pt x="466" y="93"/>
                    </a:lnTo>
                    <a:lnTo>
                      <a:pt x="466" y="95"/>
                    </a:lnTo>
                    <a:lnTo>
                      <a:pt x="463" y="127"/>
                    </a:lnTo>
                    <a:lnTo>
                      <a:pt x="463" y="130"/>
                    </a:lnTo>
                    <a:lnTo>
                      <a:pt x="461" y="149"/>
                    </a:lnTo>
                    <a:lnTo>
                      <a:pt x="461" y="149"/>
                    </a:lnTo>
                    <a:lnTo>
                      <a:pt x="459" y="157"/>
                    </a:lnTo>
                    <a:lnTo>
                      <a:pt x="459" y="168"/>
                    </a:lnTo>
                    <a:lnTo>
                      <a:pt x="459" y="168"/>
                    </a:lnTo>
                    <a:lnTo>
                      <a:pt x="458" y="183"/>
                    </a:lnTo>
                    <a:lnTo>
                      <a:pt x="458" y="183"/>
                    </a:lnTo>
                    <a:lnTo>
                      <a:pt x="458" y="183"/>
                    </a:lnTo>
                    <a:lnTo>
                      <a:pt x="458" y="184"/>
                    </a:lnTo>
                    <a:lnTo>
                      <a:pt x="458" y="190"/>
                    </a:lnTo>
                    <a:lnTo>
                      <a:pt x="458" y="190"/>
                    </a:lnTo>
                    <a:lnTo>
                      <a:pt x="458" y="193"/>
                    </a:lnTo>
                    <a:lnTo>
                      <a:pt x="456" y="196"/>
                    </a:lnTo>
                    <a:lnTo>
                      <a:pt x="456" y="200"/>
                    </a:lnTo>
                    <a:lnTo>
                      <a:pt x="456" y="207"/>
                    </a:lnTo>
                    <a:lnTo>
                      <a:pt x="456" y="208"/>
                    </a:lnTo>
                    <a:lnTo>
                      <a:pt x="456" y="210"/>
                    </a:lnTo>
                    <a:lnTo>
                      <a:pt x="456" y="210"/>
                    </a:lnTo>
                    <a:lnTo>
                      <a:pt x="452" y="237"/>
                    </a:lnTo>
                    <a:lnTo>
                      <a:pt x="451" y="261"/>
                    </a:lnTo>
                    <a:lnTo>
                      <a:pt x="451" y="261"/>
                    </a:lnTo>
                    <a:lnTo>
                      <a:pt x="451" y="271"/>
                    </a:lnTo>
                    <a:lnTo>
                      <a:pt x="451" y="271"/>
                    </a:lnTo>
                    <a:lnTo>
                      <a:pt x="451" y="273"/>
                    </a:lnTo>
                    <a:lnTo>
                      <a:pt x="451" y="274"/>
                    </a:lnTo>
                    <a:lnTo>
                      <a:pt x="451" y="274"/>
                    </a:lnTo>
                    <a:lnTo>
                      <a:pt x="451" y="274"/>
                    </a:lnTo>
                    <a:lnTo>
                      <a:pt x="447" y="306"/>
                    </a:lnTo>
                    <a:lnTo>
                      <a:pt x="447" y="308"/>
                    </a:lnTo>
                    <a:lnTo>
                      <a:pt x="447" y="315"/>
                    </a:lnTo>
                    <a:lnTo>
                      <a:pt x="447" y="315"/>
                    </a:lnTo>
                    <a:lnTo>
                      <a:pt x="446" y="318"/>
                    </a:lnTo>
                    <a:lnTo>
                      <a:pt x="446" y="318"/>
                    </a:lnTo>
                    <a:lnTo>
                      <a:pt x="446" y="320"/>
                    </a:lnTo>
                    <a:lnTo>
                      <a:pt x="446" y="323"/>
                    </a:lnTo>
                    <a:lnTo>
                      <a:pt x="446" y="323"/>
                    </a:lnTo>
                    <a:lnTo>
                      <a:pt x="446" y="328"/>
                    </a:lnTo>
                    <a:lnTo>
                      <a:pt x="446" y="330"/>
                    </a:lnTo>
                    <a:lnTo>
                      <a:pt x="446" y="330"/>
                    </a:lnTo>
                    <a:lnTo>
                      <a:pt x="446" y="332"/>
                    </a:lnTo>
                    <a:lnTo>
                      <a:pt x="446" y="332"/>
                    </a:lnTo>
                    <a:lnTo>
                      <a:pt x="446" y="332"/>
                    </a:lnTo>
                    <a:lnTo>
                      <a:pt x="446" y="334"/>
                    </a:lnTo>
                    <a:lnTo>
                      <a:pt x="446" y="334"/>
                    </a:lnTo>
                    <a:lnTo>
                      <a:pt x="444" y="339"/>
                    </a:lnTo>
                    <a:lnTo>
                      <a:pt x="444" y="340"/>
                    </a:lnTo>
                    <a:lnTo>
                      <a:pt x="444" y="342"/>
                    </a:lnTo>
                    <a:lnTo>
                      <a:pt x="444" y="356"/>
                    </a:lnTo>
                    <a:lnTo>
                      <a:pt x="442" y="359"/>
                    </a:lnTo>
                    <a:lnTo>
                      <a:pt x="442" y="364"/>
                    </a:lnTo>
                    <a:lnTo>
                      <a:pt x="442" y="366"/>
                    </a:lnTo>
                    <a:lnTo>
                      <a:pt x="442" y="366"/>
                    </a:lnTo>
                    <a:lnTo>
                      <a:pt x="442" y="367"/>
                    </a:lnTo>
                    <a:lnTo>
                      <a:pt x="442" y="369"/>
                    </a:lnTo>
                    <a:lnTo>
                      <a:pt x="442" y="373"/>
                    </a:lnTo>
                    <a:lnTo>
                      <a:pt x="442" y="373"/>
                    </a:lnTo>
                    <a:lnTo>
                      <a:pt x="442" y="373"/>
                    </a:lnTo>
                    <a:lnTo>
                      <a:pt x="442" y="374"/>
                    </a:lnTo>
                    <a:lnTo>
                      <a:pt x="442" y="374"/>
                    </a:lnTo>
                    <a:lnTo>
                      <a:pt x="442" y="376"/>
                    </a:lnTo>
                    <a:lnTo>
                      <a:pt x="442" y="376"/>
                    </a:lnTo>
                    <a:lnTo>
                      <a:pt x="441" y="386"/>
                    </a:lnTo>
                    <a:lnTo>
                      <a:pt x="441" y="386"/>
                    </a:lnTo>
                    <a:lnTo>
                      <a:pt x="441" y="388"/>
                    </a:lnTo>
                    <a:lnTo>
                      <a:pt x="441" y="388"/>
                    </a:lnTo>
                    <a:lnTo>
                      <a:pt x="441" y="395"/>
                    </a:lnTo>
                    <a:lnTo>
                      <a:pt x="441" y="395"/>
                    </a:lnTo>
                    <a:lnTo>
                      <a:pt x="441" y="395"/>
                    </a:lnTo>
                    <a:lnTo>
                      <a:pt x="439" y="400"/>
                    </a:lnTo>
                    <a:lnTo>
                      <a:pt x="439" y="400"/>
                    </a:lnTo>
                    <a:lnTo>
                      <a:pt x="439" y="400"/>
                    </a:lnTo>
                    <a:lnTo>
                      <a:pt x="439" y="415"/>
                    </a:lnTo>
                    <a:lnTo>
                      <a:pt x="439" y="415"/>
                    </a:lnTo>
                    <a:lnTo>
                      <a:pt x="437" y="417"/>
                    </a:lnTo>
                    <a:lnTo>
                      <a:pt x="437" y="417"/>
                    </a:lnTo>
                    <a:lnTo>
                      <a:pt x="437" y="423"/>
                    </a:lnTo>
                    <a:lnTo>
                      <a:pt x="437" y="423"/>
                    </a:lnTo>
                    <a:lnTo>
                      <a:pt x="437" y="425"/>
                    </a:lnTo>
                    <a:lnTo>
                      <a:pt x="437" y="425"/>
                    </a:lnTo>
                    <a:lnTo>
                      <a:pt x="436" y="425"/>
                    </a:lnTo>
                    <a:lnTo>
                      <a:pt x="434" y="425"/>
                    </a:lnTo>
                    <a:lnTo>
                      <a:pt x="432" y="425"/>
                    </a:lnTo>
                    <a:lnTo>
                      <a:pt x="427" y="423"/>
                    </a:lnTo>
                    <a:lnTo>
                      <a:pt x="427" y="423"/>
                    </a:lnTo>
                    <a:lnTo>
                      <a:pt x="427" y="423"/>
                    </a:lnTo>
                    <a:lnTo>
                      <a:pt x="410" y="422"/>
                    </a:lnTo>
                    <a:lnTo>
                      <a:pt x="410" y="422"/>
                    </a:lnTo>
                    <a:lnTo>
                      <a:pt x="385" y="420"/>
                    </a:lnTo>
                    <a:lnTo>
                      <a:pt x="381" y="420"/>
                    </a:lnTo>
                    <a:lnTo>
                      <a:pt x="361" y="418"/>
                    </a:lnTo>
                    <a:lnTo>
                      <a:pt x="361" y="418"/>
                    </a:lnTo>
                    <a:lnTo>
                      <a:pt x="361" y="418"/>
                    </a:lnTo>
                    <a:lnTo>
                      <a:pt x="361" y="418"/>
                    </a:lnTo>
                    <a:lnTo>
                      <a:pt x="332" y="415"/>
                    </a:lnTo>
                    <a:lnTo>
                      <a:pt x="332" y="415"/>
                    </a:lnTo>
                    <a:lnTo>
                      <a:pt x="312" y="413"/>
                    </a:lnTo>
                    <a:lnTo>
                      <a:pt x="303" y="411"/>
                    </a:lnTo>
                    <a:lnTo>
                      <a:pt x="295" y="411"/>
                    </a:lnTo>
                    <a:lnTo>
                      <a:pt x="292" y="410"/>
                    </a:lnTo>
                    <a:lnTo>
                      <a:pt x="290" y="410"/>
                    </a:lnTo>
                    <a:lnTo>
                      <a:pt x="288" y="410"/>
                    </a:lnTo>
                    <a:lnTo>
                      <a:pt x="288" y="410"/>
                    </a:lnTo>
                    <a:lnTo>
                      <a:pt x="288" y="410"/>
                    </a:lnTo>
                    <a:lnTo>
                      <a:pt x="286" y="410"/>
                    </a:lnTo>
                    <a:lnTo>
                      <a:pt x="261" y="406"/>
                    </a:lnTo>
                    <a:lnTo>
                      <a:pt x="253" y="406"/>
                    </a:lnTo>
                    <a:lnTo>
                      <a:pt x="232" y="403"/>
                    </a:lnTo>
                    <a:lnTo>
                      <a:pt x="195" y="400"/>
                    </a:lnTo>
                    <a:lnTo>
                      <a:pt x="175" y="396"/>
                    </a:lnTo>
                    <a:lnTo>
                      <a:pt x="124" y="389"/>
                    </a:lnTo>
                    <a:lnTo>
                      <a:pt x="114" y="388"/>
                    </a:lnTo>
                    <a:lnTo>
                      <a:pt x="85" y="384"/>
                    </a:lnTo>
                    <a:lnTo>
                      <a:pt x="83" y="384"/>
                    </a:lnTo>
                    <a:lnTo>
                      <a:pt x="83" y="384"/>
                    </a:lnTo>
                    <a:lnTo>
                      <a:pt x="75" y="383"/>
                    </a:lnTo>
                    <a:lnTo>
                      <a:pt x="73" y="383"/>
                    </a:lnTo>
                    <a:lnTo>
                      <a:pt x="65" y="381"/>
                    </a:lnTo>
                    <a:lnTo>
                      <a:pt x="65" y="381"/>
                    </a:lnTo>
                    <a:lnTo>
                      <a:pt x="61" y="381"/>
                    </a:lnTo>
                    <a:lnTo>
                      <a:pt x="34" y="378"/>
                    </a:lnTo>
                    <a:lnTo>
                      <a:pt x="0" y="371"/>
                    </a:lnTo>
                    <a:lnTo>
                      <a:pt x="4" y="347"/>
                    </a:lnTo>
                    <a:lnTo>
                      <a:pt x="5" y="337"/>
                    </a:lnTo>
                    <a:lnTo>
                      <a:pt x="5" y="337"/>
                    </a:lnTo>
                    <a:lnTo>
                      <a:pt x="9" y="317"/>
                    </a:lnTo>
                    <a:lnTo>
                      <a:pt x="14" y="278"/>
                    </a:lnTo>
                    <a:lnTo>
                      <a:pt x="17" y="266"/>
                    </a:lnTo>
                    <a:lnTo>
                      <a:pt x="17" y="264"/>
                    </a:lnTo>
                    <a:lnTo>
                      <a:pt x="17" y="261"/>
                    </a:lnTo>
                    <a:lnTo>
                      <a:pt x="17" y="261"/>
                    </a:lnTo>
                    <a:lnTo>
                      <a:pt x="19" y="252"/>
                    </a:lnTo>
                    <a:lnTo>
                      <a:pt x="21" y="245"/>
                    </a:lnTo>
                    <a:lnTo>
                      <a:pt x="22" y="230"/>
                    </a:lnTo>
                    <a:lnTo>
                      <a:pt x="29" y="188"/>
                    </a:lnTo>
                    <a:lnTo>
                      <a:pt x="29" y="188"/>
                    </a:lnTo>
                    <a:lnTo>
                      <a:pt x="29" y="188"/>
                    </a:lnTo>
                    <a:lnTo>
                      <a:pt x="29" y="184"/>
                    </a:lnTo>
                    <a:lnTo>
                      <a:pt x="31" y="183"/>
                    </a:lnTo>
                    <a:lnTo>
                      <a:pt x="31" y="183"/>
                    </a:lnTo>
                    <a:lnTo>
                      <a:pt x="31" y="183"/>
                    </a:lnTo>
                    <a:lnTo>
                      <a:pt x="31" y="183"/>
                    </a:lnTo>
                    <a:lnTo>
                      <a:pt x="31" y="183"/>
                    </a:lnTo>
                    <a:lnTo>
                      <a:pt x="31" y="183"/>
                    </a:lnTo>
                    <a:lnTo>
                      <a:pt x="31" y="181"/>
                    </a:lnTo>
                    <a:lnTo>
                      <a:pt x="31" y="181"/>
                    </a:lnTo>
                    <a:lnTo>
                      <a:pt x="31" y="181"/>
                    </a:lnTo>
                    <a:lnTo>
                      <a:pt x="31" y="181"/>
                    </a:lnTo>
                    <a:lnTo>
                      <a:pt x="31" y="179"/>
                    </a:lnTo>
                    <a:lnTo>
                      <a:pt x="31" y="179"/>
                    </a:lnTo>
                    <a:lnTo>
                      <a:pt x="31" y="179"/>
                    </a:lnTo>
                    <a:lnTo>
                      <a:pt x="31" y="179"/>
                    </a:lnTo>
                    <a:lnTo>
                      <a:pt x="32" y="169"/>
                    </a:lnTo>
                    <a:lnTo>
                      <a:pt x="32" y="169"/>
                    </a:lnTo>
                    <a:lnTo>
                      <a:pt x="32" y="168"/>
                    </a:lnTo>
                    <a:lnTo>
                      <a:pt x="32" y="168"/>
                    </a:lnTo>
                    <a:lnTo>
                      <a:pt x="32" y="168"/>
                    </a:lnTo>
                    <a:lnTo>
                      <a:pt x="34" y="156"/>
                    </a:lnTo>
                    <a:lnTo>
                      <a:pt x="37" y="139"/>
                    </a:lnTo>
                    <a:lnTo>
                      <a:pt x="39" y="124"/>
                    </a:lnTo>
                    <a:lnTo>
                      <a:pt x="39" y="122"/>
                    </a:lnTo>
                    <a:lnTo>
                      <a:pt x="39" y="122"/>
                    </a:lnTo>
                    <a:lnTo>
                      <a:pt x="39" y="122"/>
                    </a:lnTo>
                    <a:lnTo>
                      <a:pt x="39" y="122"/>
                    </a:lnTo>
                    <a:lnTo>
                      <a:pt x="41" y="118"/>
                    </a:lnTo>
                    <a:lnTo>
                      <a:pt x="41" y="118"/>
                    </a:lnTo>
                    <a:lnTo>
                      <a:pt x="41" y="118"/>
                    </a:lnTo>
                    <a:lnTo>
                      <a:pt x="41" y="110"/>
                    </a:lnTo>
                    <a:lnTo>
                      <a:pt x="44" y="95"/>
                    </a:lnTo>
                    <a:lnTo>
                      <a:pt x="44" y="86"/>
                    </a:lnTo>
                    <a:lnTo>
                      <a:pt x="44" y="86"/>
                    </a:lnTo>
                    <a:lnTo>
                      <a:pt x="46" y="86"/>
                    </a:lnTo>
                    <a:lnTo>
                      <a:pt x="51" y="52"/>
                    </a:lnTo>
                    <a:lnTo>
                      <a:pt x="51" y="52"/>
                    </a:lnTo>
                    <a:lnTo>
                      <a:pt x="51" y="49"/>
                    </a:lnTo>
                    <a:lnTo>
                      <a:pt x="53" y="34"/>
                    </a:lnTo>
                    <a:lnTo>
                      <a:pt x="54" y="30"/>
                    </a:lnTo>
                    <a:lnTo>
                      <a:pt x="56" y="12"/>
                    </a:lnTo>
                    <a:lnTo>
                      <a:pt x="58" y="5"/>
                    </a:lnTo>
                    <a:lnTo>
                      <a:pt x="58" y="5"/>
                    </a:lnTo>
                    <a:lnTo>
                      <a:pt x="59" y="0"/>
                    </a:lnTo>
                    <a:lnTo>
                      <a:pt x="70" y="2"/>
                    </a:lnTo>
                    <a:lnTo>
                      <a:pt x="76" y="2"/>
                    </a:lnTo>
                    <a:lnTo>
                      <a:pt x="80" y="3"/>
                    </a:lnTo>
                    <a:lnTo>
                      <a:pt x="88" y="5"/>
                    </a:lnTo>
                    <a:lnTo>
                      <a:pt x="88" y="5"/>
                    </a:lnTo>
                    <a:lnTo>
                      <a:pt x="107" y="7"/>
                    </a:lnTo>
                    <a:lnTo>
                      <a:pt x="114" y="7"/>
                    </a:lnTo>
                    <a:lnTo>
                      <a:pt x="119" y="8"/>
                    </a:lnTo>
                    <a:lnTo>
                      <a:pt x="119" y="8"/>
                    </a:lnTo>
                    <a:lnTo>
                      <a:pt x="132" y="10"/>
                    </a:lnTo>
                    <a:lnTo>
                      <a:pt x="163" y="15"/>
                    </a:lnTo>
                    <a:lnTo>
                      <a:pt x="163" y="15"/>
                    </a:lnTo>
                    <a:lnTo>
                      <a:pt x="173" y="15"/>
                    </a:lnTo>
                    <a:close/>
                  </a:path>
                </a:pathLst>
              </a:custGeom>
              <a:solidFill>
                <a:srgbClr val="4561D6"/>
              </a:solidFill>
              <a:ln w="47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88" name="Rectangle 79"/>
              <p:cNvSpPr>
                <a:spLocks noChangeArrowheads="1"/>
              </p:cNvSpPr>
              <p:nvPr/>
            </p:nvSpPr>
            <p:spPr bwMode="auto">
              <a:xfrm>
                <a:off x="5732463" y="4248150"/>
                <a:ext cx="122076"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TX</a:t>
                </a:r>
                <a:endParaRPr kumimoji="0" lang="en-US" altLang="en-US" sz="800" b="0" i="0" u="none" strike="noStrike" cap="none" normalizeH="0" baseline="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189" name="Rectangle 80"/>
              <p:cNvSpPr>
                <a:spLocks noChangeArrowheads="1"/>
              </p:cNvSpPr>
              <p:nvPr/>
            </p:nvSpPr>
            <p:spPr bwMode="auto">
              <a:xfrm>
                <a:off x="3635376" y="3105150"/>
                <a:ext cx="130901"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CA</a:t>
                </a:r>
                <a:endParaRPr kumimoji="0" lang="en-US" altLang="en-US" sz="800" b="0" i="0" u="none" strike="noStrike" cap="none" normalizeH="0" baseline="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190" name="Rectangle 81"/>
              <p:cNvSpPr>
                <a:spLocks noChangeArrowheads="1"/>
              </p:cNvSpPr>
              <p:nvPr/>
            </p:nvSpPr>
            <p:spPr bwMode="auto">
              <a:xfrm>
                <a:off x="4953001" y="1857375"/>
                <a:ext cx="136784"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MT</a:t>
                </a:r>
                <a:endParaRPr kumimoji="0" lang="en-US" altLang="en-US" sz="800" b="0" i="0" u="none" strike="noStrike" cap="none" normalizeH="0" baseline="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191" name="Rectangle 82"/>
              <p:cNvSpPr>
                <a:spLocks noChangeArrowheads="1"/>
              </p:cNvSpPr>
              <p:nvPr/>
            </p:nvSpPr>
            <p:spPr bwMode="auto">
              <a:xfrm>
                <a:off x="4419601" y="3716338"/>
                <a:ext cx="129429"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chemeClr val="bg1"/>
                    </a:solidFill>
                    <a:effectLst/>
                    <a:latin typeface="Verdana" panose="020B0604030504040204" pitchFamily="34" charset="0"/>
                    <a:ea typeface="Verdana" panose="020B0604030504040204" pitchFamily="34" charset="0"/>
                    <a:cs typeface="Verdana" panose="020B0604030504040204" pitchFamily="34" charset="0"/>
                  </a:rPr>
                  <a:t>AZ</a:t>
                </a:r>
              </a:p>
            </p:txBody>
          </p:sp>
          <p:sp>
            <p:nvSpPr>
              <p:cNvPr id="192" name="Rectangle 83"/>
              <p:cNvSpPr>
                <a:spLocks noChangeArrowheads="1"/>
              </p:cNvSpPr>
              <p:nvPr/>
            </p:nvSpPr>
            <p:spPr bwMode="auto">
              <a:xfrm>
                <a:off x="4422906" y="2251195"/>
                <a:ext cx="111780"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chemeClr val="bg1"/>
                    </a:solidFill>
                    <a:effectLst/>
                    <a:latin typeface="Verdana" panose="020B0604030504040204" pitchFamily="34" charset="0"/>
                    <a:ea typeface="Verdana" panose="020B0604030504040204" pitchFamily="34" charset="0"/>
                    <a:cs typeface="Verdana" panose="020B0604030504040204" pitchFamily="34" charset="0"/>
                  </a:rPr>
                  <a:t>ID</a:t>
                </a:r>
              </a:p>
            </p:txBody>
          </p:sp>
          <p:sp>
            <p:nvSpPr>
              <p:cNvPr id="193" name="Rectangle 84"/>
              <p:cNvSpPr>
                <a:spLocks noChangeArrowheads="1"/>
              </p:cNvSpPr>
              <p:nvPr/>
            </p:nvSpPr>
            <p:spPr bwMode="auto">
              <a:xfrm>
                <a:off x="4027488" y="2863850"/>
                <a:ext cx="135312"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chemeClr val="bg1"/>
                    </a:solidFill>
                    <a:effectLst/>
                    <a:latin typeface="Verdana" panose="020B0604030504040204" pitchFamily="34" charset="0"/>
                    <a:ea typeface="Verdana" panose="020B0604030504040204" pitchFamily="34" charset="0"/>
                    <a:cs typeface="Verdana" panose="020B0604030504040204" pitchFamily="34" charset="0"/>
                  </a:rPr>
                  <a:t>NV</a:t>
                </a:r>
              </a:p>
            </p:txBody>
          </p:sp>
          <p:sp>
            <p:nvSpPr>
              <p:cNvPr id="194" name="Rectangle 85"/>
              <p:cNvSpPr>
                <a:spLocks noChangeArrowheads="1"/>
              </p:cNvSpPr>
              <p:nvPr/>
            </p:nvSpPr>
            <p:spPr bwMode="auto">
              <a:xfrm>
                <a:off x="5037138" y="3765550"/>
                <a:ext cx="150020"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chemeClr val="bg1"/>
                    </a:solidFill>
                    <a:effectLst/>
                    <a:latin typeface="Verdana" panose="020B0604030504040204" pitchFamily="34" charset="0"/>
                    <a:ea typeface="Verdana" panose="020B0604030504040204" pitchFamily="34" charset="0"/>
                    <a:cs typeface="Verdana" panose="020B0604030504040204" pitchFamily="34" charset="0"/>
                  </a:rPr>
                  <a:t>NM</a:t>
                </a:r>
              </a:p>
            </p:txBody>
          </p:sp>
          <p:sp>
            <p:nvSpPr>
              <p:cNvPr id="195" name="Rectangle 86"/>
              <p:cNvSpPr>
                <a:spLocks noChangeArrowheads="1"/>
              </p:cNvSpPr>
              <p:nvPr/>
            </p:nvSpPr>
            <p:spPr bwMode="auto">
              <a:xfrm>
                <a:off x="5160963" y="3095625"/>
                <a:ext cx="139726"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chemeClr val="bg1"/>
                    </a:solidFill>
                    <a:effectLst/>
                    <a:latin typeface="Verdana" panose="020B0604030504040204" pitchFamily="34" charset="0"/>
                    <a:ea typeface="Verdana" panose="020B0604030504040204" pitchFamily="34" charset="0"/>
                    <a:cs typeface="Verdana" panose="020B0604030504040204" pitchFamily="34" charset="0"/>
                  </a:rPr>
                  <a:t>CO</a:t>
                </a:r>
              </a:p>
            </p:txBody>
          </p:sp>
          <p:sp>
            <p:nvSpPr>
              <p:cNvPr id="196" name="Rectangle 87"/>
              <p:cNvSpPr>
                <a:spLocks noChangeArrowheads="1"/>
              </p:cNvSpPr>
              <p:nvPr/>
            </p:nvSpPr>
            <p:spPr bwMode="auto">
              <a:xfrm>
                <a:off x="6842126" y="2971800"/>
                <a:ext cx="92660"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IL</a:t>
                </a:r>
                <a:endParaRPr kumimoji="0" lang="en-US" altLang="en-US" sz="800" b="0" i="0" u="none" strike="noStrike" cap="none" normalizeH="0" baseline="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197" name="Rectangle 88"/>
              <p:cNvSpPr>
                <a:spLocks noChangeArrowheads="1"/>
              </p:cNvSpPr>
              <p:nvPr/>
            </p:nvSpPr>
            <p:spPr bwMode="auto">
              <a:xfrm>
                <a:off x="3806826" y="2116138"/>
                <a:ext cx="139726"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chemeClr val="bg1"/>
                    </a:solidFill>
                    <a:effectLst/>
                    <a:latin typeface="Verdana" panose="020B0604030504040204" pitchFamily="34" charset="0"/>
                    <a:ea typeface="Verdana" panose="020B0604030504040204" pitchFamily="34" charset="0"/>
                    <a:cs typeface="Verdana" panose="020B0604030504040204" pitchFamily="34" charset="0"/>
                  </a:rPr>
                  <a:t>OR</a:t>
                </a:r>
              </a:p>
            </p:txBody>
          </p:sp>
          <p:sp>
            <p:nvSpPr>
              <p:cNvPr id="198" name="Rectangle 89"/>
              <p:cNvSpPr>
                <a:spLocks noChangeArrowheads="1"/>
              </p:cNvSpPr>
              <p:nvPr/>
            </p:nvSpPr>
            <p:spPr bwMode="auto">
              <a:xfrm>
                <a:off x="4562476" y="2965450"/>
                <a:ext cx="126488"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UT</a:t>
                </a:r>
                <a:endParaRPr kumimoji="0" lang="en-US" altLang="en-US" sz="800" b="0" i="0" u="none" strike="noStrike" cap="none" normalizeH="0" baseline="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199" name="Rectangle 90"/>
              <p:cNvSpPr>
                <a:spLocks noChangeArrowheads="1"/>
              </p:cNvSpPr>
              <p:nvPr/>
            </p:nvSpPr>
            <p:spPr bwMode="auto">
              <a:xfrm>
                <a:off x="5911851" y="3213100"/>
                <a:ext cx="129429"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KS</a:t>
                </a:r>
                <a:endParaRPr kumimoji="0" lang="en-US" altLang="en-US" sz="800" b="0" i="0" u="none" strike="noStrike" cap="none" normalizeH="0" baseline="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200" name="Rectangle 91"/>
              <p:cNvSpPr>
                <a:spLocks noChangeArrowheads="1"/>
              </p:cNvSpPr>
              <p:nvPr/>
            </p:nvSpPr>
            <p:spPr bwMode="auto">
              <a:xfrm>
                <a:off x="5021263" y="2476500"/>
                <a:ext cx="150020"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chemeClr val="bg1"/>
                    </a:solidFill>
                    <a:effectLst/>
                    <a:latin typeface="Verdana" panose="020B0604030504040204" pitchFamily="34" charset="0"/>
                    <a:ea typeface="Verdana" panose="020B0604030504040204" pitchFamily="34" charset="0"/>
                    <a:cs typeface="Verdana" panose="020B0604030504040204" pitchFamily="34" charset="0"/>
                  </a:rPr>
                  <a:t>WY</a:t>
                </a:r>
              </a:p>
            </p:txBody>
          </p:sp>
          <p:sp>
            <p:nvSpPr>
              <p:cNvPr id="201" name="Rectangle 92"/>
              <p:cNvSpPr>
                <a:spLocks noChangeArrowheads="1"/>
              </p:cNvSpPr>
              <p:nvPr/>
            </p:nvSpPr>
            <p:spPr bwMode="auto">
              <a:xfrm>
                <a:off x="6440488" y="2681288"/>
                <a:ext cx="104427"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IA</a:t>
                </a:r>
                <a:endParaRPr kumimoji="0" lang="en-US" altLang="en-US" sz="800" b="0" i="0" u="none" strike="noStrike" cap="none" normalizeH="0" baseline="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202" name="Rectangle 93"/>
              <p:cNvSpPr>
                <a:spLocks noChangeArrowheads="1"/>
              </p:cNvSpPr>
              <p:nvPr/>
            </p:nvSpPr>
            <p:spPr bwMode="auto">
              <a:xfrm>
                <a:off x="5746751" y="2762250"/>
                <a:ext cx="129429"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NE</a:t>
                </a:r>
                <a:endParaRPr kumimoji="0" lang="en-US" altLang="en-US" sz="800" b="0"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203" name="Rectangle 94"/>
              <p:cNvSpPr>
                <a:spLocks noChangeArrowheads="1"/>
              </p:cNvSpPr>
              <p:nvPr/>
            </p:nvSpPr>
            <p:spPr bwMode="auto">
              <a:xfrm>
                <a:off x="5748338" y="2317750"/>
                <a:ext cx="136784"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SD</a:t>
                </a:r>
                <a:endParaRPr kumimoji="0" lang="en-US" altLang="en-US" sz="800" b="0" i="0" u="none" strike="noStrike" cap="none" normalizeH="0" baseline="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204" name="Rectangle 95"/>
              <p:cNvSpPr>
                <a:spLocks noChangeArrowheads="1"/>
              </p:cNvSpPr>
              <p:nvPr/>
            </p:nvSpPr>
            <p:spPr bwMode="auto">
              <a:xfrm>
                <a:off x="6275388" y="2054225"/>
                <a:ext cx="150020"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MN</a:t>
                </a:r>
                <a:endParaRPr kumimoji="0" lang="en-US" altLang="en-US" sz="800" b="0" i="0" u="none" strike="noStrike" cap="none" normalizeH="0" baseline="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205" name="Rectangle 96"/>
              <p:cNvSpPr>
                <a:spLocks noChangeArrowheads="1"/>
              </p:cNvSpPr>
              <p:nvPr/>
            </p:nvSpPr>
            <p:spPr bwMode="auto">
              <a:xfrm>
                <a:off x="7897344" y="4593370"/>
                <a:ext cx="107368"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chemeClr val="bg1"/>
                    </a:solidFill>
                    <a:effectLst/>
                    <a:latin typeface="Verdana" panose="020B0604030504040204" pitchFamily="34" charset="0"/>
                    <a:ea typeface="Verdana" panose="020B0604030504040204" pitchFamily="34" charset="0"/>
                    <a:cs typeface="Verdana" panose="020B0604030504040204" pitchFamily="34" charset="0"/>
                  </a:rPr>
                  <a:t>FL</a:t>
                </a:r>
              </a:p>
            </p:txBody>
          </p:sp>
          <p:sp>
            <p:nvSpPr>
              <p:cNvPr id="206" name="Rectangle 97"/>
              <p:cNvSpPr>
                <a:spLocks noChangeArrowheads="1"/>
              </p:cNvSpPr>
              <p:nvPr/>
            </p:nvSpPr>
            <p:spPr bwMode="auto">
              <a:xfrm>
                <a:off x="5745163" y="1868488"/>
                <a:ext cx="142667"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ND</a:t>
                </a:r>
                <a:endParaRPr kumimoji="0" lang="en-US" altLang="en-US" sz="800" b="0" i="0" u="none" strike="noStrike" cap="none" normalizeH="0" baseline="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207" name="Rectangle 98"/>
              <p:cNvSpPr>
                <a:spLocks noChangeArrowheads="1"/>
              </p:cNvSpPr>
              <p:nvPr/>
            </p:nvSpPr>
            <p:spPr bwMode="auto">
              <a:xfrm>
                <a:off x="6011863" y="3649663"/>
                <a:ext cx="138254"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OK</a:t>
                </a:r>
                <a:endParaRPr kumimoji="0" lang="en-US" altLang="en-US" sz="800" b="0" i="0" u="none" strike="noStrike" cap="none" normalizeH="0" baseline="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208" name="Rectangle 99"/>
              <p:cNvSpPr>
                <a:spLocks noChangeArrowheads="1"/>
              </p:cNvSpPr>
              <p:nvPr/>
            </p:nvSpPr>
            <p:spPr bwMode="auto">
              <a:xfrm>
                <a:off x="6718301" y="2286000"/>
                <a:ext cx="132371"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WI</a:t>
                </a:r>
                <a:endParaRPr kumimoji="0" lang="en-US" altLang="en-US" sz="800" b="0" i="0" u="none" strike="noStrike" cap="none" normalizeH="0" baseline="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209" name="Rectangle 100"/>
              <p:cNvSpPr>
                <a:spLocks noChangeArrowheads="1"/>
              </p:cNvSpPr>
              <p:nvPr/>
            </p:nvSpPr>
            <p:spPr bwMode="auto">
              <a:xfrm>
                <a:off x="6507163" y="3232150"/>
                <a:ext cx="152962"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MO</a:t>
                </a:r>
                <a:endParaRPr kumimoji="0" lang="en-US" altLang="en-US" sz="800" b="0" i="0" u="none" strike="noStrike" cap="none" normalizeH="0" baseline="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210" name="Rectangle 101"/>
              <p:cNvSpPr>
                <a:spLocks noChangeArrowheads="1"/>
              </p:cNvSpPr>
              <p:nvPr/>
            </p:nvSpPr>
            <p:spPr bwMode="auto">
              <a:xfrm>
                <a:off x="4033838" y="1603375"/>
                <a:ext cx="157375"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chemeClr val="bg1"/>
                    </a:solidFill>
                    <a:effectLst/>
                    <a:latin typeface="Verdana" panose="020B0604030504040204" pitchFamily="34" charset="0"/>
                    <a:ea typeface="Verdana" panose="020B0604030504040204" pitchFamily="34" charset="0"/>
                    <a:cs typeface="Verdana" panose="020B0604030504040204" pitchFamily="34" charset="0"/>
                  </a:rPr>
                  <a:t>WA</a:t>
                </a:r>
              </a:p>
            </p:txBody>
          </p:sp>
          <p:sp>
            <p:nvSpPr>
              <p:cNvPr id="211" name="Rectangle 102"/>
              <p:cNvSpPr>
                <a:spLocks noChangeArrowheads="1"/>
              </p:cNvSpPr>
              <p:nvPr/>
            </p:nvSpPr>
            <p:spPr bwMode="auto">
              <a:xfrm>
                <a:off x="7192963" y="3983038"/>
                <a:ext cx="117663"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AL</a:t>
                </a:r>
                <a:endParaRPr kumimoji="0" lang="en-US" altLang="en-US" sz="800" b="0" i="0" u="none" strike="noStrike" cap="none" normalizeH="0" baseline="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212" name="Rectangle 103"/>
              <p:cNvSpPr>
                <a:spLocks noChangeArrowheads="1"/>
              </p:cNvSpPr>
              <p:nvPr/>
            </p:nvSpPr>
            <p:spPr bwMode="auto">
              <a:xfrm>
                <a:off x="7593013" y="3998913"/>
                <a:ext cx="138254"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chemeClr val="bg1"/>
                    </a:solidFill>
                    <a:effectLst/>
                    <a:latin typeface="Verdana" panose="020B0604030504040204" pitchFamily="34" charset="0"/>
                    <a:ea typeface="Verdana" panose="020B0604030504040204" pitchFamily="34" charset="0"/>
                    <a:cs typeface="Verdana" panose="020B0604030504040204" pitchFamily="34" charset="0"/>
                  </a:rPr>
                  <a:t>GA</a:t>
                </a:r>
              </a:p>
            </p:txBody>
          </p:sp>
          <p:sp>
            <p:nvSpPr>
              <p:cNvPr id="213" name="Rectangle 104"/>
              <p:cNvSpPr>
                <a:spLocks noChangeArrowheads="1"/>
              </p:cNvSpPr>
              <p:nvPr/>
            </p:nvSpPr>
            <p:spPr bwMode="auto">
              <a:xfrm>
                <a:off x="6580582" y="4308636"/>
                <a:ext cx="117663"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chemeClr val="bg1"/>
                    </a:solidFill>
                    <a:effectLst/>
                    <a:latin typeface="Verdana" panose="020B0604030504040204" pitchFamily="34" charset="0"/>
                    <a:ea typeface="Verdana" panose="020B0604030504040204" pitchFamily="34" charset="0"/>
                    <a:cs typeface="Verdana" panose="020B0604030504040204" pitchFamily="34" charset="0"/>
                  </a:rPr>
                  <a:t>LA</a:t>
                </a:r>
              </a:p>
            </p:txBody>
          </p:sp>
          <p:sp>
            <p:nvSpPr>
              <p:cNvPr id="214" name="Rectangle 105"/>
              <p:cNvSpPr>
                <a:spLocks noChangeArrowheads="1"/>
              </p:cNvSpPr>
              <p:nvPr/>
            </p:nvSpPr>
            <p:spPr bwMode="auto">
              <a:xfrm>
                <a:off x="6534151" y="3746500"/>
                <a:ext cx="130901"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AR</a:t>
                </a:r>
                <a:endParaRPr kumimoji="0" lang="en-US" altLang="en-US" sz="800" b="0" i="0" u="none" strike="noStrike" cap="none" normalizeH="0" baseline="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215" name="Rectangle 106"/>
              <p:cNvSpPr>
                <a:spLocks noChangeArrowheads="1"/>
              </p:cNvSpPr>
              <p:nvPr/>
            </p:nvSpPr>
            <p:spPr bwMode="auto">
              <a:xfrm>
                <a:off x="7239902" y="2471434"/>
                <a:ext cx="119135"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chemeClr val="bg1"/>
                    </a:solidFill>
                    <a:effectLst/>
                    <a:latin typeface="Verdana" panose="020B0604030504040204" pitchFamily="34" charset="0"/>
                    <a:ea typeface="Verdana" panose="020B0604030504040204" pitchFamily="34" charset="0"/>
                    <a:cs typeface="Verdana" panose="020B0604030504040204" pitchFamily="34" charset="0"/>
                  </a:rPr>
                  <a:t>MI</a:t>
                </a:r>
              </a:p>
            </p:txBody>
          </p:sp>
          <p:sp>
            <p:nvSpPr>
              <p:cNvPr id="216" name="Rectangle 107"/>
              <p:cNvSpPr>
                <a:spLocks noChangeArrowheads="1"/>
              </p:cNvSpPr>
              <p:nvPr/>
            </p:nvSpPr>
            <p:spPr bwMode="auto">
              <a:xfrm>
                <a:off x="7167563" y="2957513"/>
                <a:ext cx="110310"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IN</a:t>
                </a:r>
                <a:endParaRPr kumimoji="0" lang="en-US" altLang="en-US" sz="800" b="0" i="0" u="none" strike="noStrike" cap="none" normalizeH="0" baseline="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217" name="Rectangle 108"/>
              <p:cNvSpPr>
                <a:spLocks noChangeArrowheads="1"/>
              </p:cNvSpPr>
              <p:nvPr/>
            </p:nvSpPr>
            <p:spPr bwMode="auto">
              <a:xfrm>
                <a:off x="7962901" y="2692400"/>
                <a:ext cx="122076"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PA</a:t>
                </a:r>
                <a:endParaRPr kumimoji="0" lang="en-US" altLang="en-US" sz="800" b="0" i="0" u="none" strike="noStrike" cap="none" normalizeH="0" baseline="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218" name="Rectangle 109"/>
              <p:cNvSpPr>
                <a:spLocks noChangeArrowheads="1"/>
              </p:cNvSpPr>
              <p:nvPr/>
            </p:nvSpPr>
            <p:spPr bwMode="auto">
              <a:xfrm>
                <a:off x="8185910" y="2320865"/>
                <a:ext cx="127959"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chemeClr val="bg1"/>
                    </a:solidFill>
                    <a:effectLst/>
                    <a:latin typeface="Verdana" panose="020B0604030504040204" pitchFamily="34" charset="0"/>
                    <a:ea typeface="Verdana" panose="020B0604030504040204" pitchFamily="34" charset="0"/>
                    <a:cs typeface="Verdana" panose="020B0604030504040204" pitchFamily="34" charset="0"/>
                  </a:rPr>
                  <a:t>NY</a:t>
                </a:r>
              </a:p>
            </p:txBody>
          </p:sp>
          <p:sp>
            <p:nvSpPr>
              <p:cNvPr id="219" name="Rectangle 110"/>
              <p:cNvSpPr>
                <a:spLocks noChangeArrowheads="1"/>
              </p:cNvSpPr>
              <p:nvPr/>
            </p:nvSpPr>
            <p:spPr bwMode="auto">
              <a:xfrm>
                <a:off x="7950201" y="3487738"/>
                <a:ext cx="136784"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NC</a:t>
                </a:r>
                <a:endParaRPr kumimoji="0" lang="en-US" altLang="en-US" sz="800" b="0" i="0" u="none" strike="noStrike" cap="none" normalizeH="0" baseline="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220" name="Rectangle 111"/>
              <p:cNvSpPr>
                <a:spLocks noChangeArrowheads="1"/>
              </p:cNvSpPr>
              <p:nvPr/>
            </p:nvSpPr>
            <p:spPr bwMode="auto">
              <a:xfrm>
                <a:off x="6877230" y="4016955"/>
                <a:ext cx="144137"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chemeClr val="bg1"/>
                    </a:solidFill>
                    <a:effectLst/>
                    <a:latin typeface="Verdana" panose="020B0604030504040204" pitchFamily="34" charset="0"/>
                    <a:ea typeface="Verdana" panose="020B0604030504040204" pitchFamily="34" charset="0"/>
                    <a:cs typeface="Verdana" panose="020B0604030504040204" pitchFamily="34" charset="0"/>
                  </a:rPr>
                  <a:t>MS</a:t>
                </a:r>
              </a:p>
            </p:txBody>
          </p:sp>
          <p:sp>
            <p:nvSpPr>
              <p:cNvPr id="221" name="Rectangle 112"/>
              <p:cNvSpPr>
                <a:spLocks noChangeArrowheads="1"/>
              </p:cNvSpPr>
              <p:nvPr/>
            </p:nvSpPr>
            <p:spPr bwMode="auto">
              <a:xfrm>
                <a:off x="7148513" y="3562350"/>
                <a:ext cx="127959"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TN</a:t>
                </a:r>
                <a:endParaRPr kumimoji="0" lang="en-US" altLang="en-US" sz="800" b="0" i="0" u="none" strike="noStrike" cap="none" normalizeH="0" baseline="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222" name="Rectangle 113"/>
              <p:cNvSpPr>
                <a:spLocks noChangeArrowheads="1"/>
              </p:cNvSpPr>
              <p:nvPr/>
            </p:nvSpPr>
            <p:spPr bwMode="auto">
              <a:xfrm>
                <a:off x="7996238" y="3201988"/>
                <a:ext cx="129429"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VA</a:t>
                </a:r>
                <a:endParaRPr kumimoji="0" lang="en-US" altLang="en-US" sz="800" b="0" i="0" u="none" strike="noStrike" cap="none" normalizeH="0" baseline="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223" name="Rectangle 114"/>
              <p:cNvSpPr>
                <a:spLocks noChangeArrowheads="1"/>
              </p:cNvSpPr>
              <p:nvPr/>
            </p:nvSpPr>
            <p:spPr bwMode="auto">
              <a:xfrm>
                <a:off x="7348538" y="3297238"/>
                <a:ext cx="122076"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KY</a:t>
                </a:r>
                <a:endParaRPr kumimoji="0" lang="en-US" altLang="en-US" sz="800" b="0" i="0" u="none" strike="noStrike" cap="none" normalizeH="0" baseline="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224" name="Rectangle 115"/>
              <p:cNvSpPr>
                <a:spLocks noChangeArrowheads="1"/>
              </p:cNvSpPr>
              <p:nvPr/>
            </p:nvSpPr>
            <p:spPr bwMode="auto">
              <a:xfrm>
                <a:off x="7480301" y="2859088"/>
                <a:ext cx="144137"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chemeClr val="bg1"/>
                    </a:solidFill>
                    <a:effectLst/>
                    <a:latin typeface="Verdana" panose="020B0604030504040204" pitchFamily="34" charset="0"/>
                    <a:ea typeface="Verdana" panose="020B0604030504040204" pitchFamily="34" charset="0"/>
                    <a:cs typeface="Verdana" panose="020B0604030504040204" pitchFamily="34" charset="0"/>
                  </a:rPr>
                  <a:t>OH</a:t>
                </a:r>
              </a:p>
            </p:txBody>
          </p:sp>
          <p:sp>
            <p:nvSpPr>
              <p:cNvPr id="225" name="Rectangle 116"/>
              <p:cNvSpPr>
                <a:spLocks noChangeArrowheads="1"/>
              </p:cNvSpPr>
              <p:nvPr/>
            </p:nvSpPr>
            <p:spPr bwMode="auto">
              <a:xfrm>
                <a:off x="7854951" y="3765550"/>
                <a:ext cx="130901"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chemeClr val="bg1"/>
                    </a:solidFill>
                    <a:effectLst/>
                    <a:latin typeface="Verdana" panose="020B0604030504040204" pitchFamily="34" charset="0"/>
                    <a:ea typeface="Verdana" panose="020B0604030504040204" pitchFamily="34" charset="0"/>
                    <a:cs typeface="Verdana" panose="020B0604030504040204" pitchFamily="34" charset="0"/>
                  </a:rPr>
                  <a:t>SC</a:t>
                </a:r>
              </a:p>
            </p:txBody>
          </p:sp>
          <p:sp>
            <p:nvSpPr>
              <p:cNvPr id="226" name="Rectangle 117"/>
              <p:cNvSpPr>
                <a:spLocks noChangeArrowheads="1"/>
              </p:cNvSpPr>
              <p:nvPr/>
            </p:nvSpPr>
            <p:spPr bwMode="auto">
              <a:xfrm>
                <a:off x="8624888" y="1812925"/>
                <a:ext cx="138254"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ME</a:t>
                </a:r>
                <a:endParaRPr kumimoji="0" lang="en-US" altLang="en-US" sz="800" b="0" i="0" u="none" strike="noStrike" cap="none" normalizeH="0" baseline="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227" name="Rectangle 118"/>
              <p:cNvSpPr>
                <a:spLocks noChangeArrowheads="1"/>
              </p:cNvSpPr>
              <p:nvPr/>
            </p:nvSpPr>
            <p:spPr bwMode="auto">
              <a:xfrm>
                <a:off x="7753345" y="3089243"/>
                <a:ext cx="157375"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WV</a:t>
                </a:r>
                <a:endParaRPr kumimoji="0" lang="en-US" altLang="en-US" sz="800" b="0"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228" name="Rectangle 120"/>
              <p:cNvSpPr>
                <a:spLocks noChangeArrowheads="1"/>
              </p:cNvSpPr>
              <p:nvPr/>
            </p:nvSpPr>
            <p:spPr bwMode="auto">
              <a:xfrm>
                <a:off x="8384940" y="2088963"/>
                <a:ext cx="122076"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VT</a:t>
                </a:r>
                <a:endParaRPr kumimoji="0" lang="en-US" altLang="en-US" sz="800" b="0"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229" name="Rectangle 121"/>
              <p:cNvSpPr>
                <a:spLocks noChangeArrowheads="1"/>
              </p:cNvSpPr>
              <p:nvPr/>
            </p:nvSpPr>
            <p:spPr bwMode="auto">
              <a:xfrm>
                <a:off x="8504445" y="2213889"/>
                <a:ext cx="141196"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NH</a:t>
                </a:r>
                <a:endParaRPr kumimoji="0" lang="en-US" altLang="en-US" sz="800" b="0"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230" name="Rectangle 122"/>
              <p:cNvSpPr>
                <a:spLocks noChangeArrowheads="1"/>
              </p:cNvSpPr>
              <p:nvPr/>
            </p:nvSpPr>
            <p:spPr bwMode="auto">
              <a:xfrm>
                <a:off x="8462513" y="2468436"/>
                <a:ext cx="123546"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CT</a:t>
                </a:r>
                <a:endParaRPr kumimoji="0" lang="en-US" altLang="en-US" sz="800" b="0"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231" name="Rectangle 123"/>
              <p:cNvSpPr>
                <a:spLocks noChangeArrowheads="1"/>
              </p:cNvSpPr>
              <p:nvPr/>
            </p:nvSpPr>
            <p:spPr bwMode="auto">
              <a:xfrm>
                <a:off x="8115221" y="2897766"/>
                <a:ext cx="151492"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MD</a:t>
                </a:r>
                <a:endParaRPr kumimoji="0" lang="en-US" altLang="en-US" sz="800" b="0"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232" name="Rectangle 124"/>
              <p:cNvSpPr>
                <a:spLocks noChangeArrowheads="1"/>
              </p:cNvSpPr>
              <p:nvPr/>
            </p:nvSpPr>
            <p:spPr bwMode="auto">
              <a:xfrm>
                <a:off x="8333790" y="2797556"/>
                <a:ext cx="113251"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NJ</a:t>
                </a:r>
                <a:endParaRPr kumimoji="0" lang="en-US" altLang="en-US" sz="800" b="0"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233" name="Rectangle 125"/>
              <p:cNvSpPr>
                <a:spLocks noChangeArrowheads="1"/>
              </p:cNvSpPr>
              <p:nvPr/>
            </p:nvSpPr>
            <p:spPr bwMode="auto">
              <a:xfrm>
                <a:off x="8491538" y="2339975"/>
                <a:ext cx="144137"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MA</a:t>
                </a:r>
                <a:endParaRPr kumimoji="0" lang="en-US" altLang="en-US" sz="800" b="0" i="0" u="none" strike="noStrike" cap="none" normalizeH="0" baseline="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234" name="Rectangle 126"/>
              <p:cNvSpPr>
                <a:spLocks noChangeArrowheads="1"/>
              </p:cNvSpPr>
              <p:nvPr/>
            </p:nvSpPr>
            <p:spPr bwMode="auto">
              <a:xfrm>
                <a:off x="8414668" y="2960655"/>
                <a:ext cx="130901"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DE</a:t>
                </a:r>
                <a:endParaRPr kumimoji="0" lang="en-US" altLang="en-US" sz="800" b="0"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235" name="Rectangle 128"/>
              <p:cNvSpPr>
                <a:spLocks noChangeArrowheads="1"/>
              </p:cNvSpPr>
              <p:nvPr/>
            </p:nvSpPr>
            <p:spPr bwMode="auto">
              <a:xfrm>
                <a:off x="8676209" y="2504421"/>
                <a:ext cx="105897" cy="11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RI</a:t>
                </a:r>
                <a:endParaRPr kumimoji="0" lang="en-US" altLang="en-US" sz="800" b="0"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grpSp>
        <p:grpSp>
          <p:nvGrpSpPr>
            <p:cNvPr id="8" name="Group 7"/>
            <p:cNvGrpSpPr/>
            <p:nvPr/>
          </p:nvGrpSpPr>
          <p:grpSpPr>
            <a:xfrm>
              <a:off x="9500803" y="3973786"/>
              <a:ext cx="1130420" cy="1177956"/>
              <a:chOff x="3438526" y="4733869"/>
              <a:chExt cx="1130420" cy="1177956"/>
            </a:xfrm>
          </p:grpSpPr>
          <p:sp>
            <p:nvSpPr>
              <p:cNvPr id="106" name="Rectangle 130"/>
              <p:cNvSpPr>
                <a:spLocks noChangeArrowheads="1"/>
              </p:cNvSpPr>
              <p:nvPr/>
            </p:nvSpPr>
            <p:spPr bwMode="auto">
              <a:xfrm>
                <a:off x="3438526" y="4733869"/>
                <a:ext cx="831093" cy="242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dirty="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Percent</a:t>
                </a:r>
                <a:endParaRPr kumimoji="0" lang="en-US" altLang="en-US" sz="1200" b="0"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107" name="Rectangle 133"/>
              <p:cNvSpPr>
                <a:spLocks noChangeArrowheads="1"/>
              </p:cNvSpPr>
              <p:nvPr/>
            </p:nvSpPr>
            <p:spPr bwMode="auto">
              <a:xfrm>
                <a:off x="3438526" y="5011678"/>
                <a:ext cx="336550" cy="166689"/>
              </a:xfrm>
              <a:prstGeom prst="rect">
                <a:avLst/>
              </a:prstGeom>
              <a:solidFill>
                <a:srgbClr val="0000AD"/>
              </a:solidFill>
              <a:ln w="4763">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sz="1400">
                  <a:latin typeface="Verdana" panose="020B0604030504040204" pitchFamily="34" charset="0"/>
                  <a:ea typeface="Verdana" panose="020B0604030504040204" pitchFamily="34" charset="0"/>
                  <a:cs typeface="Verdana" panose="020B0604030504040204" pitchFamily="34" charset="0"/>
                </a:endParaRPr>
              </a:p>
            </p:txBody>
          </p:sp>
          <p:sp>
            <p:nvSpPr>
              <p:cNvPr id="108" name="Rectangle 134"/>
              <p:cNvSpPr>
                <a:spLocks noChangeArrowheads="1"/>
              </p:cNvSpPr>
              <p:nvPr/>
            </p:nvSpPr>
            <p:spPr bwMode="auto">
              <a:xfrm>
                <a:off x="3836988" y="4971597"/>
                <a:ext cx="714872" cy="242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69 - 74</a:t>
                </a:r>
                <a:endParaRPr kumimoji="0" lang="en-US" altLang="en-US" sz="1100" b="0"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109" name="Rectangle 135"/>
              <p:cNvSpPr>
                <a:spLocks noChangeArrowheads="1"/>
              </p:cNvSpPr>
              <p:nvPr/>
            </p:nvSpPr>
            <p:spPr bwMode="auto">
              <a:xfrm>
                <a:off x="3438526" y="5238694"/>
                <a:ext cx="336550" cy="168275"/>
              </a:xfrm>
              <a:prstGeom prst="rect">
                <a:avLst/>
              </a:prstGeom>
              <a:solidFill>
                <a:srgbClr val="4561D6"/>
              </a:solidFill>
              <a:ln w="4763">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sz="1400">
                  <a:latin typeface="Verdana" panose="020B0604030504040204" pitchFamily="34" charset="0"/>
                  <a:ea typeface="Verdana" panose="020B0604030504040204" pitchFamily="34" charset="0"/>
                  <a:cs typeface="Verdana" panose="020B0604030504040204" pitchFamily="34" charset="0"/>
                </a:endParaRPr>
              </a:p>
            </p:txBody>
          </p:sp>
          <p:sp>
            <p:nvSpPr>
              <p:cNvPr id="110" name="Rectangle 136"/>
              <p:cNvSpPr>
                <a:spLocks noChangeArrowheads="1"/>
              </p:cNvSpPr>
              <p:nvPr/>
            </p:nvSpPr>
            <p:spPr bwMode="auto">
              <a:xfrm>
                <a:off x="3836988" y="5200194"/>
                <a:ext cx="714872" cy="242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75 - 81</a:t>
                </a:r>
                <a:endParaRPr kumimoji="0" lang="en-US" altLang="en-US" sz="1100" b="0"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111" name="Rectangle 137"/>
              <p:cNvSpPr>
                <a:spLocks noChangeArrowheads="1"/>
              </p:cNvSpPr>
              <p:nvPr/>
            </p:nvSpPr>
            <p:spPr bwMode="auto">
              <a:xfrm>
                <a:off x="3438526" y="5467292"/>
                <a:ext cx="336550" cy="168275"/>
              </a:xfrm>
              <a:prstGeom prst="rect">
                <a:avLst/>
              </a:prstGeom>
              <a:solidFill>
                <a:srgbClr val="A1C7FF"/>
              </a:solidFill>
              <a:ln w="4763">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sz="1400">
                  <a:latin typeface="Verdana" panose="020B0604030504040204" pitchFamily="34" charset="0"/>
                  <a:ea typeface="Verdana" panose="020B0604030504040204" pitchFamily="34" charset="0"/>
                  <a:cs typeface="Verdana" panose="020B0604030504040204" pitchFamily="34" charset="0"/>
                </a:endParaRPr>
              </a:p>
            </p:txBody>
          </p:sp>
          <p:sp>
            <p:nvSpPr>
              <p:cNvPr id="112" name="Rectangle 138"/>
              <p:cNvSpPr>
                <a:spLocks noChangeArrowheads="1"/>
              </p:cNvSpPr>
              <p:nvPr/>
            </p:nvSpPr>
            <p:spPr bwMode="auto">
              <a:xfrm>
                <a:off x="3836988" y="5441197"/>
                <a:ext cx="714872" cy="242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82 - 86</a:t>
                </a:r>
                <a:endParaRPr kumimoji="0" lang="en-US" altLang="en-US" sz="1100" b="0"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113" name="Rectangle 139"/>
              <p:cNvSpPr>
                <a:spLocks noChangeArrowheads="1"/>
              </p:cNvSpPr>
              <p:nvPr/>
            </p:nvSpPr>
            <p:spPr bwMode="auto">
              <a:xfrm>
                <a:off x="3438526" y="5695892"/>
                <a:ext cx="336550" cy="168275"/>
              </a:xfrm>
              <a:prstGeom prst="rect">
                <a:avLst/>
              </a:prstGeom>
              <a:solidFill>
                <a:srgbClr val="BFFF8C"/>
              </a:solidFill>
              <a:ln w="4763">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sz="1400">
                  <a:latin typeface="Verdana" panose="020B0604030504040204" pitchFamily="34" charset="0"/>
                  <a:ea typeface="Verdana" panose="020B0604030504040204" pitchFamily="34" charset="0"/>
                  <a:cs typeface="Verdana" panose="020B0604030504040204" pitchFamily="34" charset="0"/>
                </a:endParaRPr>
              </a:p>
            </p:txBody>
          </p:sp>
          <p:sp>
            <p:nvSpPr>
              <p:cNvPr id="114" name="Rectangle 140"/>
              <p:cNvSpPr>
                <a:spLocks noChangeArrowheads="1"/>
              </p:cNvSpPr>
              <p:nvPr/>
            </p:nvSpPr>
            <p:spPr bwMode="auto">
              <a:xfrm>
                <a:off x="3854073" y="5669598"/>
                <a:ext cx="714873" cy="242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87 - 91</a:t>
                </a:r>
                <a:endParaRPr kumimoji="0" lang="en-US" altLang="en-US" sz="1100" b="0"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grpSp>
        <p:grpSp>
          <p:nvGrpSpPr>
            <p:cNvPr id="9" name="Group 8"/>
            <p:cNvGrpSpPr>
              <a:grpSpLocks noChangeAspect="1"/>
            </p:cNvGrpSpPr>
            <p:nvPr/>
          </p:nvGrpSpPr>
          <p:grpSpPr>
            <a:xfrm>
              <a:off x="1635462" y="4578858"/>
              <a:ext cx="1828800" cy="1362456"/>
              <a:chOff x="3116263" y="1651000"/>
              <a:chExt cx="5091113" cy="3784601"/>
            </a:xfrm>
          </p:grpSpPr>
          <p:sp>
            <p:nvSpPr>
              <p:cNvPr id="19" name="Freeform 5"/>
              <p:cNvSpPr>
                <a:spLocks noEditPoints="1"/>
              </p:cNvSpPr>
              <p:nvPr/>
            </p:nvSpPr>
            <p:spPr bwMode="auto">
              <a:xfrm>
                <a:off x="3116263" y="1651000"/>
                <a:ext cx="5091113" cy="3784600"/>
              </a:xfrm>
              <a:custGeom>
                <a:avLst/>
                <a:gdLst>
                  <a:gd name="T0" fmla="*/ 324 w 3207"/>
                  <a:gd name="T1" fmla="*/ 907 h 2384"/>
                  <a:gd name="T2" fmla="*/ 406 w 3207"/>
                  <a:gd name="T3" fmla="*/ 948 h 2384"/>
                  <a:gd name="T4" fmla="*/ 471 w 3207"/>
                  <a:gd name="T5" fmla="*/ 996 h 2384"/>
                  <a:gd name="T6" fmla="*/ 795 w 3207"/>
                  <a:gd name="T7" fmla="*/ 1177 h 2384"/>
                  <a:gd name="T8" fmla="*/ 1036 w 3207"/>
                  <a:gd name="T9" fmla="*/ 1266 h 2384"/>
                  <a:gd name="T10" fmla="*/ 1100 w 3207"/>
                  <a:gd name="T11" fmla="*/ 1280 h 2384"/>
                  <a:gd name="T12" fmla="*/ 3011 w 3207"/>
                  <a:gd name="T13" fmla="*/ 2340 h 2384"/>
                  <a:gd name="T14" fmla="*/ 1438 w 3207"/>
                  <a:gd name="T15" fmla="*/ 1412 h 2384"/>
                  <a:gd name="T16" fmla="*/ 1443 w 3207"/>
                  <a:gd name="T17" fmla="*/ 1364 h 2384"/>
                  <a:gd name="T18" fmla="*/ 2988 w 3207"/>
                  <a:gd name="T19" fmla="*/ 2215 h 2384"/>
                  <a:gd name="T20" fmla="*/ 2929 w 3207"/>
                  <a:gd name="T21" fmla="*/ 2293 h 2384"/>
                  <a:gd name="T22" fmla="*/ 2919 w 3207"/>
                  <a:gd name="T23" fmla="*/ 2203 h 2384"/>
                  <a:gd name="T24" fmla="*/ 1829 w 3207"/>
                  <a:gd name="T25" fmla="*/ 1495 h 2384"/>
                  <a:gd name="T26" fmla="*/ 2920 w 3207"/>
                  <a:gd name="T27" fmla="*/ 2108 h 2384"/>
                  <a:gd name="T28" fmla="*/ 2961 w 3207"/>
                  <a:gd name="T29" fmla="*/ 2087 h 2384"/>
                  <a:gd name="T30" fmla="*/ 2885 w 3207"/>
                  <a:gd name="T31" fmla="*/ 2117 h 2384"/>
                  <a:gd name="T32" fmla="*/ 1993 w 3207"/>
                  <a:gd name="T33" fmla="*/ 1412 h 2384"/>
                  <a:gd name="T34" fmla="*/ 1923 w 3207"/>
                  <a:gd name="T35" fmla="*/ 1474 h 2384"/>
                  <a:gd name="T36" fmla="*/ 1897 w 3207"/>
                  <a:gd name="T37" fmla="*/ 1381 h 2384"/>
                  <a:gd name="T38" fmla="*/ 2920 w 3207"/>
                  <a:gd name="T39" fmla="*/ 1932 h 2384"/>
                  <a:gd name="T40" fmla="*/ 2919 w 3207"/>
                  <a:gd name="T41" fmla="*/ 1877 h 2384"/>
                  <a:gd name="T42" fmla="*/ 2949 w 3207"/>
                  <a:gd name="T43" fmla="*/ 1956 h 2384"/>
                  <a:gd name="T44" fmla="*/ 1993 w 3207"/>
                  <a:gd name="T45" fmla="*/ 1367 h 2384"/>
                  <a:gd name="T46" fmla="*/ 2437 w 3207"/>
                  <a:gd name="T47" fmla="*/ 1344 h 2384"/>
                  <a:gd name="T48" fmla="*/ 2391 w 3207"/>
                  <a:gd name="T49" fmla="*/ 1348 h 2384"/>
                  <a:gd name="T50" fmla="*/ 1623 w 3207"/>
                  <a:gd name="T51" fmla="*/ 246 h 2384"/>
                  <a:gd name="T52" fmla="*/ 1829 w 3207"/>
                  <a:gd name="T53" fmla="*/ 246 h 2384"/>
                  <a:gd name="T54" fmla="*/ 2741 w 3207"/>
                  <a:gd name="T55" fmla="*/ 201 h 2384"/>
                  <a:gd name="T56" fmla="*/ 2951 w 3207"/>
                  <a:gd name="T57" fmla="*/ 395 h 2384"/>
                  <a:gd name="T58" fmla="*/ 3153 w 3207"/>
                  <a:gd name="T59" fmla="*/ 722 h 2384"/>
                  <a:gd name="T60" fmla="*/ 3079 w 3207"/>
                  <a:gd name="T61" fmla="*/ 2370 h 2384"/>
                  <a:gd name="T62" fmla="*/ 3016 w 3207"/>
                  <a:gd name="T63" fmla="*/ 2290 h 2384"/>
                  <a:gd name="T64" fmla="*/ 3027 w 3207"/>
                  <a:gd name="T65" fmla="*/ 2148 h 2384"/>
                  <a:gd name="T66" fmla="*/ 3018 w 3207"/>
                  <a:gd name="T67" fmla="*/ 1977 h 2384"/>
                  <a:gd name="T68" fmla="*/ 2908 w 3207"/>
                  <a:gd name="T69" fmla="*/ 1778 h 2384"/>
                  <a:gd name="T70" fmla="*/ 2782 w 3207"/>
                  <a:gd name="T71" fmla="*/ 1669 h 2384"/>
                  <a:gd name="T72" fmla="*/ 2542 w 3207"/>
                  <a:gd name="T73" fmla="*/ 1419 h 2384"/>
                  <a:gd name="T74" fmla="*/ 2494 w 3207"/>
                  <a:gd name="T75" fmla="*/ 1346 h 2384"/>
                  <a:gd name="T76" fmla="*/ 2437 w 3207"/>
                  <a:gd name="T77" fmla="*/ 1273 h 2384"/>
                  <a:gd name="T78" fmla="*/ 2373 w 3207"/>
                  <a:gd name="T79" fmla="*/ 1346 h 2384"/>
                  <a:gd name="T80" fmla="*/ 2256 w 3207"/>
                  <a:gd name="T81" fmla="*/ 1317 h 2384"/>
                  <a:gd name="T82" fmla="*/ 2142 w 3207"/>
                  <a:gd name="T83" fmla="*/ 1291 h 2384"/>
                  <a:gd name="T84" fmla="*/ 2318 w 3207"/>
                  <a:gd name="T85" fmla="*/ 1191 h 2384"/>
                  <a:gd name="T86" fmla="*/ 2158 w 3207"/>
                  <a:gd name="T87" fmla="*/ 1188 h 2384"/>
                  <a:gd name="T88" fmla="*/ 2010 w 3207"/>
                  <a:gd name="T89" fmla="*/ 1245 h 2384"/>
                  <a:gd name="T90" fmla="*/ 1863 w 3207"/>
                  <a:gd name="T91" fmla="*/ 1330 h 2384"/>
                  <a:gd name="T92" fmla="*/ 1666 w 3207"/>
                  <a:gd name="T93" fmla="*/ 1357 h 2384"/>
                  <a:gd name="T94" fmla="*/ 1493 w 3207"/>
                  <a:gd name="T95" fmla="*/ 1374 h 2384"/>
                  <a:gd name="T96" fmla="*/ 1333 w 3207"/>
                  <a:gd name="T97" fmla="*/ 1319 h 2384"/>
                  <a:gd name="T98" fmla="*/ 1161 w 3207"/>
                  <a:gd name="T99" fmla="*/ 1282 h 2384"/>
                  <a:gd name="T100" fmla="*/ 1458 w 3207"/>
                  <a:gd name="T101" fmla="*/ 1298 h 2384"/>
                  <a:gd name="T102" fmla="*/ 1783 w 3207"/>
                  <a:gd name="T103" fmla="*/ 1216 h 2384"/>
                  <a:gd name="T104" fmla="*/ 1715 w 3207"/>
                  <a:gd name="T105" fmla="*/ 1060 h 2384"/>
                  <a:gd name="T106" fmla="*/ 1614 w 3207"/>
                  <a:gd name="T107" fmla="*/ 768 h 2384"/>
                  <a:gd name="T108" fmla="*/ 1660 w 3207"/>
                  <a:gd name="T109" fmla="*/ 605 h 2384"/>
                  <a:gd name="T110" fmla="*/ 1914 w 3207"/>
                  <a:gd name="T111" fmla="*/ 574 h 2384"/>
                  <a:gd name="T112" fmla="*/ 1993 w 3207"/>
                  <a:gd name="T113" fmla="*/ 477 h 2384"/>
                  <a:gd name="T114" fmla="*/ 1930 w 3207"/>
                  <a:gd name="T115" fmla="*/ 194 h 2384"/>
                  <a:gd name="T116" fmla="*/ 2163 w 3207"/>
                  <a:gd name="T117" fmla="*/ 365 h 2384"/>
                  <a:gd name="T118" fmla="*/ 2194 w 3207"/>
                  <a:gd name="T119" fmla="*/ 263 h 2384"/>
                  <a:gd name="T120" fmla="*/ 2364 w 3207"/>
                  <a:gd name="T121" fmla="*/ 34 h 2384"/>
                  <a:gd name="T122" fmla="*/ 146 w 3207"/>
                  <a:gd name="T123" fmla="*/ 722 h 2384"/>
                  <a:gd name="T124" fmla="*/ 135 w 3207"/>
                  <a:gd name="T125" fmla="*/ 598 h 2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207" h="2384">
                    <a:moveTo>
                      <a:pt x="201" y="850"/>
                    </a:moveTo>
                    <a:lnTo>
                      <a:pt x="199" y="848"/>
                    </a:lnTo>
                    <a:lnTo>
                      <a:pt x="205" y="843"/>
                    </a:lnTo>
                    <a:lnTo>
                      <a:pt x="208" y="843"/>
                    </a:lnTo>
                    <a:lnTo>
                      <a:pt x="208" y="845"/>
                    </a:lnTo>
                    <a:lnTo>
                      <a:pt x="208" y="846"/>
                    </a:lnTo>
                    <a:lnTo>
                      <a:pt x="206" y="848"/>
                    </a:lnTo>
                    <a:lnTo>
                      <a:pt x="205" y="850"/>
                    </a:lnTo>
                    <a:lnTo>
                      <a:pt x="201" y="850"/>
                    </a:lnTo>
                    <a:close/>
                    <a:moveTo>
                      <a:pt x="215" y="850"/>
                    </a:moveTo>
                    <a:lnTo>
                      <a:pt x="214" y="848"/>
                    </a:lnTo>
                    <a:lnTo>
                      <a:pt x="221" y="843"/>
                    </a:lnTo>
                    <a:lnTo>
                      <a:pt x="222" y="843"/>
                    </a:lnTo>
                    <a:lnTo>
                      <a:pt x="224" y="843"/>
                    </a:lnTo>
                    <a:lnTo>
                      <a:pt x="224" y="846"/>
                    </a:lnTo>
                    <a:lnTo>
                      <a:pt x="222" y="848"/>
                    </a:lnTo>
                    <a:lnTo>
                      <a:pt x="221" y="850"/>
                    </a:lnTo>
                    <a:lnTo>
                      <a:pt x="219" y="848"/>
                    </a:lnTo>
                    <a:lnTo>
                      <a:pt x="217" y="848"/>
                    </a:lnTo>
                    <a:lnTo>
                      <a:pt x="217" y="850"/>
                    </a:lnTo>
                    <a:lnTo>
                      <a:pt x="215" y="850"/>
                    </a:lnTo>
                    <a:close/>
                    <a:moveTo>
                      <a:pt x="265" y="825"/>
                    </a:moveTo>
                    <a:lnTo>
                      <a:pt x="263" y="825"/>
                    </a:lnTo>
                    <a:lnTo>
                      <a:pt x="263" y="823"/>
                    </a:lnTo>
                    <a:lnTo>
                      <a:pt x="263" y="818"/>
                    </a:lnTo>
                    <a:lnTo>
                      <a:pt x="265" y="818"/>
                    </a:lnTo>
                    <a:lnTo>
                      <a:pt x="267" y="816"/>
                    </a:lnTo>
                    <a:lnTo>
                      <a:pt x="270" y="816"/>
                    </a:lnTo>
                    <a:lnTo>
                      <a:pt x="272" y="816"/>
                    </a:lnTo>
                    <a:lnTo>
                      <a:pt x="272" y="818"/>
                    </a:lnTo>
                    <a:lnTo>
                      <a:pt x="272" y="820"/>
                    </a:lnTo>
                    <a:lnTo>
                      <a:pt x="272" y="823"/>
                    </a:lnTo>
                    <a:lnTo>
                      <a:pt x="270" y="825"/>
                    </a:lnTo>
                    <a:lnTo>
                      <a:pt x="267" y="827"/>
                    </a:lnTo>
                    <a:lnTo>
                      <a:pt x="265" y="825"/>
                    </a:lnTo>
                    <a:close/>
                    <a:moveTo>
                      <a:pt x="404" y="958"/>
                    </a:moveTo>
                    <a:lnTo>
                      <a:pt x="404" y="960"/>
                    </a:lnTo>
                    <a:lnTo>
                      <a:pt x="404" y="962"/>
                    </a:lnTo>
                    <a:lnTo>
                      <a:pt x="402" y="962"/>
                    </a:lnTo>
                    <a:lnTo>
                      <a:pt x="400" y="964"/>
                    </a:lnTo>
                    <a:lnTo>
                      <a:pt x="398" y="962"/>
                    </a:lnTo>
                    <a:lnTo>
                      <a:pt x="395" y="960"/>
                    </a:lnTo>
                    <a:lnTo>
                      <a:pt x="390" y="960"/>
                    </a:lnTo>
                    <a:lnTo>
                      <a:pt x="388" y="958"/>
                    </a:lnTo>
                    <a:lnTo>
                      <a:pt x="386" y="957"/>
                    </a:lnTo>
                    <a:lnTo>
                      <a:pt x="384" y="953"/>
                    </a:lnTo>
                    <a:lnTo>
                      <a:pt x="386" y="951"/>
                    </a:lnTo>
                    <a:lnTo>
                      <a:pt x="391" y="950"/>
                    </a:lnTo>
                    <a:lnTo>
                      <a:pt x="391" y="948"/>
                    </a:lnTo>
                    <a:lnTo>
                      <a:pt x="393" y="950"/>
                    </a:lnTo>
                    <a:lnTo>
                      <a:pt x="393" y="951"/>
                    </a:lnTo>
                    <a:lnTo>
                      <a:pt x="393" y="953"/>
                    </a:lnTo>
                    <a:lnTo>
                      <a:pt x="395" y="957"/>
                    </a:lnTo>
                    <a:lnTo>
                      <a:pt x="397" y="957"/>
                    </a:lnTo>
                    <a:lnTo>
                      <a:pt x="397" y="953"/>
                    </a:lnTo>
                    <a:lnTo>
                      <a:pt x="400" y="955"/>
                    </a:lnTo>
                    <a:lnTo>
                      <a:pt x="404" y="957"/>
                    </a:lnTo>
                    <a:lnTo>
                      <a:pt x="404" y="958"/>
                    </a:lnTo>
                    <a:close/>
                    <a:moveTo>
                      <a:pt x="311" y="850"/>
                    </a:moveTo>
                    <a:lnTo>
                      <a:pt x="313" y="854"/>
                    </a:lnTo>
                    <a:lnTo>
                      <a:pt x="317" y="855"/>
                    </a:lnTo>
                    <a:lnTo>
                      <a:pt x="315" y="861"/>
                    </a:lnTo>
                    <a:lnTo>
                      <a:pt x="313" y="862"/>
                    </a:lnTo>
                    <a:lnTo>
                      <a:pt x="311" y="862"/>
                    </a:lnTo>
                    <a:lnTo>
                      <a:pt x="313" y="868"/>
                    </a:lnTo>
                    <a:lnTo>
                      <a:pt x="317" y="873"/>
                    </a:lnTo>
                    <a:lnTo>
                      <a:pt x="322" y="875"/>
                    </a:lnTo>
                    <a:lnTo>
                      <a:pt x="326" y="878"/>
                    </a:lnTo>
                    <a:lnTo>
                      <a:pt x="324" y="878"/>
                    </a:lnTo>
                    <a:lnTo>
                      <a:pt x="322" y="878"/>
                    </a:lnTo>
                    <a:lnTo>
                      <a:pt x="318" y="878"/>
                    </a:lnTo>
                    <a:lnTo>
                      <a:pt x="318" y="877"/>
                    </a:lnTo>
                    <a:lnTo>
                      <a:pt x="317" y="875"/>
                    </a:lnTo>
                    <a:lnTo>
                      <a:pt x="311" y="873"/>
                    </a:lnTo>
                    <a:lnTo>
                      <a:pt x="311" y="875"/>
                    </a:lnTo>
                    <a:lnTo>
                      <a:pt x="310" y="875"/>
                    </a:lnTo>
                    <a:lnTo>
                      <a:pt x="308" y="877"/>
                    </a:lnTo>
                    <a:lnTo>
                      <a:pt x="304" y="877"/>
                    </a:lnTo>
                    <a:lnTo>
                      <a:pt x="302" y="877"/>
                    </a:lnTo>
                    <a:lnTo>
                      <a:pt x="302" y="878"/>
                    </a:lnTo>
                    <a:lnTo>
                      <a:pt x="301" y="880"/>
                    </a:lnTo>
                    <a:lnTo>
                      <a:pt x="299" y="880"/>
                    </a:lnTo>
                    <a:lnTo>
                      <a:pt x="299" y="878"/>
                    </a:lnTo>
                    <a:lnTo>
                      <a:pt x="299" y="877"/>
                    </a:lnTo>
                    <a:lnTo>
                      <a:pt x="295" y="877"/>
                    </a:lnTo>
                    <a:lnTo>
                      <a:pt x="294" y="878"/>
                    </a:lnTo>
                    <a:lnTo>
                      <a:pt x="292" y="878"/>
                    </a:lnTo>
                    <a:lnTo>
                      <a:pt x="292" y="880"/>
                    </a:lnTo>
                    <a:lnTo>
                      <a:pt x="290" y="882"/>
                    </a:lnTo>
                    <a:lnTo>
                      <a:pt x="290" y="884"/>
                    </a:lnTo>
                    <a:lnTo>
                      <a:pt x="288" y="884"/>
                    </a:lnTo>
                    <a:lnTo>
                      <a:pt x="288" y="882"/>
                    </a:lnTo>
                    <a:lnTo>
                      <a:pt x="288" y="880"/>
                    </a:lnTo>
                    <a:lnTo>
                      <a:pt x="290" y="878"/>
                    </a:lnTo>
                    <a:lnTo>
                      <a:pt x="292" y="877"/>
                    </a:lnTo>
                    <a:lnTo>
                      <a:pt x="288" y="870"/>
                    </a:lnTo>
                    <a:lnTo>
                      <a:pt x="286" y="870"/>
                    </a:lnTo>
                    <a:lnTo>
                      <a:pt x="286" y="868"/>
                    </a:lnTo>
                    <a:lnTo>
                      <a:pt x="286" y="866"/>
                    </a:lnTo>
                    <a:lnTo>
                      <a:pt x="290" y="864"/>
                    </a:lnTo>
                    <a:lnTo>
                      <a:pt x="294" y="870"/>
                    </a:lnTo>
                    <a:lnTo>
                      <a:pt x="297" y="871"/>
                    </a:lnTo>
                    <a:lnTo>
                      <a:pt x="299" y="871"/>
                    </a:lnTo>
                    <a:lnTo>
                      <a:pt x="301" y="870"/>
                    </a:lnTo>
                    <a:lnTo>
                      <a:pt x="302" y="870"/>
                    </a:lnTo>
                    <a:lnTo>
                      <a:pt x="302" y="868"/>
                    </a:lnTo>
                    <a:lnTo>
                      <a:pt x="302" y="866"/>
                    </a:lnTo>
                    <a:lnTo>
                      <a:pt x="302" y="864"/>
                    </a:lnTo>
                    <a:lnTo>
                      <a:pt x="301" y="862"/>
                    </a:lnTo>
                    <a:lnTo>
                      <a:pt x="301" y="861"/>
                    </a:lnTo>
                    <a:lnTo>
                      <a:pt x="301" y="859"/>
                    </a:lnTo>
                    <a:lnTo>
                      <a:pt x="301" y="857"/>
                    </a:lnTo>
                    <a:lnTo>
                      <a:pt x="301" y="850"/>
                    </a:lnTo>
                    <a:lnTo>
                      <a:pt x="299" y="846"/>
                    </a:lnTo>
                    <a:lnTo>
                      <a:pt x="301" y="846"/>
                    </a:lnTo>
                    <a:lnTo>
                      <a:pt x="301" y="845"/>
                    </a:lnTo>
                    <a:lnTo>
                      <a:pt x="302" y="845"/>
                    </a:lnTo>
                    <a:lnTo>
                      <a:pt x="304" y="845"/>
                    </a:lnTo>
                    <a:lnTo>
                      <a:pt x="306" y="845"/>
                    </a:lnTo>
                    <a:lnTo>
                      <a:pt x="308" y="846"/>
                    </a:lnTo>
                    <a:lnTo>
                      <a:pt x="310" y="846"/>
                    </a:lnTo>
                    <a:lnTo>
                      <a:pt x="311" y="848"/>
                    </a:lnTo>
                    <a:lnTo>
                      <a:pt x="311" y="850"/>
                    </a:lnTo>
                    <a:close/>
                    <a:moveTo>
                      <a:pt x="338" y="912"/>
                    </a:moveTo>
                    <a:lnTo>
                      <a:pt x="336" y="914"/>
                    </a:lnTo>
                    <a:lnTo>
                      <a:pt x="333" y="914"/>
                    </a:lnTo>
                    <a:lnTo>
                      <a:pt x="326" y="910"/>
                    </a:lnTo>
                    <a:lnTo>
                      <a:pt x="324" y="909"/>
                    </a:lnTo>
                    <a:lnTo>
                      <a:pt x="324" y="907"/>
                    </a:lnTo>
                    <a:lnTo>
                      <a:pt x="326" y="907"/>
                    </a:lnTo>
                    <a:lnTo>
                      <a:pt x="326" y="905"/>
                    </a:lnTo>
                    <a:lnTo>
                      <a:pt x="326" y="903"/>
                    </a:lnTo>
                    <a:lnTo>
                      <a:pt x="326" y="902"/>
                    </a:lnTo>
                    <a:lnTo>
                      <a:pt x="326" y="900"/>
                    </a:lnTo>
                    <a:lnTo>
                      <a:pt x="324" y="898"/>
                    </a:lnTo>
                    <a:lnTo>
                      <a:pt x="322" y="898"/>
                    </a:lnTo>
                    <a:lnTo>
                      <a:pt x="320" y="898"/>
                    </a:lnTo>
                    <a:lnTo>
                      <a:pt x="318" y="896"/>
                    </a:lnTo>
                    <a:lnTo>
                      <a:pt x="315" y="894"/>
                    </a:lnTo>
                    <a:lnTo>
                      <a:pt x="313" y="893"/>
                    </a:lnTo>
                    <a:lnTo>
                      <a:pt x="313" y="891"/>
                    </a:lnTo>
                    <a:lnTo>
                      <a:pt x="311" y="891"/>
                    </a:lnTo>
                    <a:lnTo>
                      <a:pt x="311" y="889"/>
                    </a:lnTo>
                    <a:lnTo>
                      <a:pt x="308" y="891"/>
                    </a:lnTo>
                    <a:lnTo>
                      <a:pt x="308" y="893"/>
                    </a:lnTo>
                    <a:lnTo>
                      <a:pt x="306" y="893"/>
                    </a:lnTo>
                    <a:lnTo>
                      <a:pt x="306" y="891"/>
                    </a:lnTo>
                    <a:lnTo>
                      <a:pt x="308" y="886"/>
                    </a:lnTo>
                    <a:lnTo>
                      <a:pt x="310" y="886"/>
                    </a:lnTo>
                    <a:lnTo>
                      <a:pt x="313" y="886"/>
                    </a:lnTo>
                    <a:lnTo>
                      <a:pt x="315" y="889"/>
                    </a:lnTo>
                    <a:lnTo>
                      <a:pt x="317" y="893"/>
                    </a:lnTo>
                    <a:lnTo>
                      <a:pt x="318" y="894"/>
                    </a:lnTo>
                    <a:lnTo>
                      <a:pt x="320" y="893"/>
                    </a:lnTo>
                    <a:lnTo>
                      <a:pt x="324" y="894"/>
                    </a:lnTo>
                    <a:lnTo>
                      <a:pt x="334" y="902"/>
                    </a:lnTo>
                    <a:lnTo>
                      <a:pt x="338" y="902"/>
                    </a:lnTo>
                    <a:lnTo>
                      <a:pt x="340" y="903"/>
                    </a:lnTo>
                    <a:lnTo>
                      <a:pt x="342" y="902"/>
                    </a:lnTo>
                    <a:lnTo>
                      <a:pt x="343" y="900"/>
                    </a:lnTo>
                    <a:lnTo>
                      <a:pt x="347" y="898"/>
                    </a:lnTo>
                    <a:lnTo>
                      <a:pt x="350" y="894"/>
                    </a:lnTo>
                    <a:lnTo>
                      <a:pt x="352" y="894"/>
                    </a:lnTo>
                    <a:lnTo>
                      <a:pt x="352" y="893"/>
                    </a:lnTo>
                    <a:lnTo>
                      <a:pt x="354" y="894"/>
                    </a:lnTo>
                    <a:lnTo>
                      <a:pt x="356" y="898"/>
                    </a:lnTo>
                    <a:lnTo>
                      <a:pt x="356" y="903"/>
                    </a:lnTo>
                    <a:lnTo>
                      <a:pt x="356" y="905"/>
                    </a:lnTo>
                    <a:lnTo>
                      <a:pt x="350" y="905"/>
                    </a:lnTo>
                    <a:lnTo>
                      <a:pt x="347" y="905"/>
                    </a:lnTo>
                    <a:lnTo>
                      <a:pt x="345" y="905"/>
                    </a:lnTo>
                    <a:lnTo>
                      <a:pt x="343" y="907"/>
                    </a:lnTo>
                    <a:lnTo>
                      <a:pt x="340" y="910"/>
                    </a:lnTo>
                    <a:lnTo>
                      <a:pt x="338" y="912"/>
                    </a:lnTo>
                    <a:close/>
                    <a:moveTo>
                      <a:pt x="422" y="966"/>
                    </a:moveTo>
                    <a:lnTo>
                      <a:pt x="423" y="969"/>
                    </a:lnTo>
                    <a:lnTo>
                      <a:pt x="425" y="969"/>
                    </a:lnTo>
                    <a:lnTo>
                      <a:pt x="425" y="971"/>
                    </a:lnTo>
                    <a:lnTo>
                      <a:pt x="423" y="971"/>
                    </a:lnTo>
                    <a:lnTo>
                      <a:pt x="418" y="969"/>
                    </a:lnTo>
                    <a:lnTo>
                      <a:pt x="418" y="967"/>
                    </a:lnTo>
                    <a:lnTo>
                      <a:pt x="420" y="966"/>
                    </a:lnTo>
                    <a:lnTo>
                      <a:pt x="422" y="966"/>
                    </a:lnTo>
                    <a:close/>
                    <a:moveTo>
                      <a:pt x="386" y="923"/>
                    </a:moveTo>
                    <a:lnTo>
                      <a:pt x="381" y="928"/>
                    </a:lnTo>
                    <a:lnTo>
                      <a:pt x="379" y="928"/>
                    </a:lnTo>
                    <a:lnTo>
                      <a:pt x="379" y="926"/>
                    </a:lnTo>
                    <a:lnTo>
                      <a:pt x="382" y="925"/>
                    </a:lnTo>
                    <a:lnTo>
                      <a:pt x="381" y="925"/>
                    </a:lnTo>
                    <a:lnTo>
                      <a:pt x="375" y="926"/>
                    </a:lnTo>
                    <a:lnTo>
                      <a:pt x="374" y="926"/>
                    </a:lnTo>
                    <a:lnTo>
                      <a:pt x="370" y="928"/>
                    </a:lnTo>
                    <a:lnTo>
                      <a:pt x="372" y="934"/>
                    </a:lnTo>
                    <a:lnTo>
                      <a:pt x="372" y="935"/>
                    </a:lnTo>
                    <a:lnTo>
                      <a:pt x="374" y="935"/>
                    </a:lnTo>
                    <a:lnTo>
                      <a:pt x="375" y="935"/>
                    </a:lnTo>
                    <a:lnTo>
                      <a:pt x="382" y="941"/>
                    </a:lnTo>
                    <a:lnTo>
                      <a:pt x="386" y="944"/>
                    </a:lnTo>
                    <a:lnTo>
                      <a:pt x="388" y="946"/>
                    </a:lnTo>
                    <a:lnTo>
                      <a:pt x="386" y="946"/>
                    </a:lnTo>
                    <a:lnTo>
                      <a:pt x="382" y="951"/>
                    </a:lnTo>
                    <a:lnTo>
                      <a:pt x="381" y="953"/>
                    </a:lnTo>
                    <a:lnTo>
                      <a:pt x="379" y="955"/>
                    </a:lnTo>
                    <a:lnTo>
                      <a:pt x="375" y="955"/>
                    </a:lnTo>
                    <a:lnTo>
                      <a:pt x="372" y="953"/>
                    </a:lnTo>
                    <a:lnTo>
                      <a:pt x="368" y="946"/>
                    </a:lnTo>
                    <a:lnTo>
                      <a:pt x="368" y="944"/>
                    </a:lnTo>
                    <a:lnTo>
                      <a:pt x="366" y="942"/>
                    </a:lnTo>
                    <a:lnTo>
                      <a:pt x="358" y="944"/>
                    </a:lnTo>
                    <a:lnTo>
                      <a:pt x="356" y="942"/>
                    </a:lnTo>
                    <a:lnTo>
                      <a:pt x="352" y="939"/>
                    </a:lnTo>
                    <a:lnTo>
                      <a:pt x="350" y="939"/>
                    </a:lnTo>
                    <a:lnTo>
                      <a:pt x="347" y="939"/>
                    </a:lnTo>
                    <a:lnTo>
                      <a:pt x="345" y="941"/>
                    </a:lnTo>
                    <a:lnTo>
                      <a:pt x="340" y="939"/>
                    </a:lnTo>
                    <a:lnTo>
                      <a:pt x="342" y="937"/>
                    </a:lnTo>
                    <a:lnTo>
                      <a:pt x="342" y="935"/>
                    </a:lnTo>
                    <a:lnTo>
                      <a:pt x="343" y="935"/>
                    </a:lnTo>
                    <a:lnTo>
                      <a:pt x="345" y="932"/>
                    </a:lnTo>
                    <a:lnTo>
                      <a:pt x="343" y="930"/>
                    </a:lnTo>
                    <a:lnTo>
                      <a:pt x="338" y="932"/>
                    </a:lnTo>
                    <a:lnTo>
                      <a:pt x="333" y="935"/>
                    </a:lnTo>
                    <a:lnTo>
                      <a:pt x="333" y="934"/>
                    </a:lnTo>
                    <a:lnTo>
                      <a:pt x="331" y="934"/>
                    </a:lnTo>
                    <a:lnTo>
                      <a:pt x="331" y="932"/>
                    </a:lnTo>
                    <a:lnTo>
                      <a:pt x="331" y="930"/>
                    </a:lnTo>
                    <a:lnTo>
                      <a:pt x="333" y="928"/>
                    </a:lnTo>
                    <a:lnTo>
                      <a:pt x="336" y="926"/>
                    </a:lnTo>
                    <a:lnTo>
                      <a:pt x="338" y="926"/>
                    </a:lnTo>
                    <a:lnTo>
                      <a:pt x="340" y="926"/>
                    </a:lnTo>
                    <a:lnTo>
                      <a:pt x="342" y="926"/>
                    </a:lnTo>
                    <a:lnTo>
                      <a:pt x="343" y="928"/>
                    </a:lnTo>
                    <a:lnTo>
                      <a:pt x="347" y="926"/>
                    </a:lnTo>
                    <a:lnTo>
                      <a:pt x="349" y="926"/>
                    </a:lnTo>
                    <a:lnTo>
                      <a:pt x="350" y="923"/>
                    </a:lnTo>
                    <a:lnTo>
                      <a:pt x="350" y="921"/>
                    </a:lnTo>
                    <a:lnTo>
                      <a:pt x="350" y="919"/>
                    </a:lnTo>
                    <a:lnTo>
                      <a:pt x="352" y="919"/>
                    </a:lnTo>
                    <a:lnTo>
                      <a:pt x="354" y="918"/>
                    </a:lnTo>
                    <a:lnTo>
                      <a:pt x="356" y="921"/>
                    </a:lnTo>
                    <a:lnTo>
                      <a:pt x="359" y="925"/>
                    </a:lnTo>
                    <a:lnTo>
                      <a:pt x="365" y="921"/>
                    </a:lnTo>
                    <a:lnTo>
                      <a:pt x="368" y="916"/>
                    </a:lnTo>
                    <a:lnTo>
                      <a:pt x="368" y="914"/>
                    </a:lnTo>
                    <a:lnTo>
                      <a:pt x="372" y="912"/>
                    </a:lnTo>
                    <a:lnTo>
                      <a:pt x="374" y="912"/>
                    </a:lnTo>
                    <a:lnTo>
                      <a:pt x="375" y="914"/>
                    </a:lnTo>
                    <a:lnTo>
                      <a:pt x="377" y="916"/>
                    </a:lnTo>
                    <a:lnTo>
                      <a:pt x="377" y="918"/>
                    </a:lnTo>
                    <a:lnTo>
                      <a:pt x="381" y="919"/>
                    </a:lnTo>
                    <a:lnTo>
                      <a:pt x="382" y="919"/>
                    </a:lnTo>
                    <a:lnTo>
                      <a:pt x="384" y="919"/>
                    </a:lnTo>
                    <a:lnTo>
                      <a:pt x="386" y="919"/>
                    </a:lnTo>
                    <a:lnTo>
                      <a:pt x="386" y="921"/>
                    </a:lnTo>
                    <a:lnTo>
                      <a:pt x="386" y="923"/>
                    </a:lnTo>
                    <a:close/>
                    <a:moveTo>
                      <a:pt x="409" y="950"/>
                    </a:moveTo>
                    <a:lnTo>
                      <a:pt x="406" y="950"/>
                    </a:lnTo>
                    <a:lnTo>
                      <a:pt x="406" y="948"/>
                    </a:lnTo>
                    <a:lnTo>
                      <a:pt x="404" y="941"/>
                    </a:lnTo>
                    <a:lnTo>
                      <a:pt x="406" y="935"/>
                    </a:lnTo>
                    <a:lnTo>
                      <a:pt x="409" y="934"/>
                    </a:lnTo>
                    <a:lnTo>
                      <a:pt x="413" y="932"/>
                    </a:lnTo>
                    <a:lnTo>
                      <a:pt x="416" y="934"/>
                    </a:lnTo>
                    <a:lnTo>
                      <a:pt x="420" y="939"/>
                    </a:lnTo>
                    <a:lnTo>
                      <a:pt x="416" y="948"/>
                    </a:lnTo>
                    <a:lnTo>
                      <a:pt x="414" y="948"/>
                    </a:lnTo>
                    <a:lnTo>
                      <a:pt x="413" y="948"/>
                    </a:lnTo>
                    <a:lnTo>
                      <a:pt x="411" y="946"/>
                    </a:lnTo>
                    <a:lnTo>
                      <a:pt x="409" y="948"/>
                    </a:lnTo>
                    <a:lnTo>
                      <a:pt x="409" y="950"/>
                    </a:lnTo>
                    <a:close/>
                    <a:moveTo>
                      <a:pt x="535" y="1065"/>
                    </a:moveTo>
                    <a:lnTo>
                      <a:pt x="537" y="1067"/>
                    </a:lnTo>
                    <a:lnTo>
                      <a:pt x="539" y="1067"/>
                    </a:lnTo>
                    <a:lnTo>
                      <a:pt x="542" y="1072"/>
                    </a:lnTo>
                    <a:lnTo>
                      <a:pt x="542" y="1074"/>
                    </a:lnTo>
                    <a:lnTo>
                      <a:pt x="548" y="1081"/>
                    </a:lnTo>
                    <a:lnTo>
                      <a:pt x="551" y="1083"/>
                    </a:lnTo>
                    <a:lnTo>
                      <a:pt x="555" y="1085"/>
                    </a:lnTo>
                    <a:lnTo>
                      <a:pt x="555" y="1086"/>
                    </a:lnTo>
                    <a:lnTo>
                      <a:pt x="557" y="1090"/>
                    </a:lnTo>
                    <a:lnTo>
                      <a:pt x="558" y="1092"/>
                    </a:lnTo>
                    <a:lnTo>
                      <a:pt x="560" y="1095"/>
                    </a:lnTo>
                    <a:lnTo>
                      <a:pt x="555" y="1092"/>
                    </a:lnTo>
                    <a:lnTo>
                      <a:pt x="553" y="1088"/>
                    </a:lnTo>
                    <a:lnTo>
                      <a:pt x="546" y="1085"/>
                    </a:lnTo>
                    <a:lnTo>
                      <a:pt x="541" y="1079"/>
                    </a:lnTo>
                    <a:lnTo>
                      <a:pt x="535" y="1076"/>
                    </a:lnTo>
                    <a:lnTo>
                      <a:pt x="530" y="1072"/>
                    </a:lnTo>
                    <a:lnTo>
                      <a:pt x="526" y="1070"/>
                    </a:lnTo>
                    <a:lnTo>
                      <a:pt x="526" y="1065"/>
                    </a:lnTo>
                    <a:lnTo>
                      <a:pt x="523" y="1060"/>
                    </a:lnTo>
                    <a:lnTo>
                      <a:pt x="517" y="1056"/>
                    </a:lnTo>
                    <a:lnTo>
                      <a:pt x="516" y="1056"/>
                    </a:lnTo>
                    <a:lnTo>
                      <a:pt x="512" y="1051"/>
                    </a:lnTo>
                    <a:lnTo>
                      <a:pt x="512" y="1049"/>
                    </a:lnTo>
                    <a:lnTo>
                      <a:pt x="514" y="1044"/>
                    </a:lnTo>
                    <a:lnTo>
                      <a:pt x="512" y="1042"/>
                    </a:lnTo>
                    <a:lnTo>
                      <a:pt x="512" y="1040"/>
                    </a:lnTo>
                    <a:lnTo>
                      <a:pt x="512" y="1038"/>
                    </a:lnTo>
                    <a:lnTo>
                      <a:pt x="512" y="1037"/>
                    </a:lnTo>
                    <a:lnTo>
                      <a:pt x="514" y="1037"/>
                    </a:lnTo>
                    <a:lnTo>
                      <a:pt x="514" y="1038"/>
                    </a:lnTo>
                    <a:lnTo>
                      <a:pt x="516" y="1040"/>
                    </a:lnTo>
                    <a:lnTo>
                      <a:pt x="519" y="1046"/>
                    </a:lnTo>
                    <a:lnTo>
                      <a:pt x="521" y="1051"/>
                    </a:lnTo>
                    <a:lnTo>
                      <a:pt x="523" y="1053"/>
                    </a:lnTo>
                    <a:lnTo>
                      <a:pt x="528" y="1054"/>
                    </a:lnTo>
                    <a:lnTo>
                      <a:pt x="533" y="1056"/>
                    </a:lnTo>
                    <a:lnTo>
                      <a:pt x="535" y="1056"/>
                    </a:lnTo>
                    <a:lnTo>
                      <a:pt x="535" y="1058"/>
                    </a:lnTo>
                    <a:lnTo>
                      <a:pt x="535" y="1060"/>
                    </a:lnTo>
                    <a:lnTo>
                      <a:pt x="535" y="1065"/>
                    </a:lnTo>
                    <a:close/>
                    <a:moveTo>
                      <a:pt x="596" y="1102"/>
                    </a:moveTo>
                    <a:lnTo>
                      <a:pt x="590" y="1099"/>
                    </a:lnTo>
                    <a:lnTo>
                      <a:pt x="590" y="1097"/>
                    </a:lnTo>
                    <a:lnTo>
                      <a:pt x="594" y="1094"/>
                    </a:lnTo>
                    <a:lnTo>
                      <a:pt x="601" y="1092"/>
                    </a:lnTo>
                    <a:lnTo>
                      <a:pt x="608" y="1094"/>
                    </a:lnTo>
                    <a:lnTo>
                      <a:pt x="610" y="1095"/>
                    </a:lnTo>
                    <a:lnTo>
                      <a:pt x="612" y="1097"/>
                    </a:lnTo>
                    <a:lnTo>
                      <a:pt x="613" y="1102"/>
                    </a:lnTo>
                    <a:lnTo>
                      <a:pt x="613" y="1104"/>
                    </a:lnTo>
                    <a:lnTo>
                      <a:pt x="613" y="1106"/>
                    </a:lnTo>
                    <a:lnTo>
                      <a:pt x="612" y="1108"/>
                    </a:lnTo>
                    <a:lnTo>
                      <a:pt x="610" y="1108"/>
                    </a:lnTo>
                    <a:lnTo>
                      <a:pt x="603" y="1106"/>
                    </a:lnTo>
                    <a:lnTo>
                      <a:pt x="596" y="1102"/>
                    </a:lnTo>
                    <a:close/>
                    <a:moveTo>
                      <a:pt x="533" y="1026"/>
                    </a:moveTo>
                    <a:lnTo>
                      <a:pt x="532" y="1026"/>
                    </a:lnTo>
                    <a:lnTo>
                      <a:pt x="530" y="1028"/>
                    </a:lnTo>
                    <a:lnTo>
                      <a:pt x="525" y="1028"/>
                    </a:lnTo>
                    <a:lnTo>
                      <a:pt x="521" y="1030"/>
                    </a:lnTo>
                    <a:lnTo>
                      <a:pt x="519" y="1028"/>
                    </a:lnTo>
                    <a:lnTo>
                      <a:pt x="519" y="1026"/>
                    </a:lnTo>
                    <a:lnTo>
                      <a:pt x="516" y="1022"/>
                    </a:lnTo>
                    <a:lnTo>
                      <a:pt x="514" y="1022"/>
                    </a:lnTo>
                    <a:lnTo>
                      <a:pt x="512" y="1024"/>
                    </a:lnTo>
                    <a:lnTo>
                      <a:pt x="512" y="1026"/>
                    </a:lnTo>
                    <a:lnTo>
                      <a:pt x="512" y="1028"/>
                    </a:lnTo>
                    <a:lnTo>
                      <a:pt x="512" y="1030"/>
                    </a:lnTo>
                    <a:lnTo>
                      <a:pt x="512" y="1035"/>
                    </a:lnTo>
                    <a:lnTo>
                      <a:pt x="512" y="1037"/>
                    </a:lnTo>
                    <a:lnTo>
                      <a:pt x="509" y="1037"/>
                    </a:lnTo>
                    <a:lnTo>
                      <a:pt x="509" y="1035"/>
                    </a:lnTo>
                    <a:lnTo>
                      <a:pt x="509" y="1033"/>
                    </a:lnTo>
                    <a:lnTo>
                      <a:pt x="505" y="1031"/>
                    </a:lnTo>
                    <a:lnTo>
                      <a:pt x="503" y="1031"/>
                    </a:lnTo>
                    <a:lnTo>
                      <a:pt x="500" y="1026"/>
                    </a:lnTo>
                    <a:lnTo>
                      <a:pt x="498" y="1024"/>
                    </a:lnTo>
                    <a:lnTo>
                      <a:pt x="496" y="1024"/>
                    </a:lnTo>
                    <a:lnTo>
                      <a:pt x="493" y="1024"/>
                    </a:lnTo>
                    <a:lnTo>
                      <a:pt x="489" y="1026"/>
                    </a:lnTo>
                    <a:lnTo>
                      <a:pt x="487" y="1022"/>
                    </a:lnTo>
                    <a:lnTo>
                      <a:pt x="485" y="1021"/>
                    </a:lnTo>
                    <a:lnTo>
                      <a:pt x="484" y="1021"/>
                    </a:lnTo>
                    <a:lnTo>
                      <a:pt x="482" y="1021"/>
                    </a:lnTo>
                    <a:lnTo>
                      <a:pt x="480" y="1019"/>
                    </a:lnTo>
                    <a:lnTo>
                      <a:pt x="480" y="1017"/>
                    </a:lnTo>
                    <a:lnTo>
                      <a:pt x="478" y="1017"/>
                    </a:lnTo>
                    <a:lnTo>
                      <a:pt x="471" y="1014"/>
                    </a:lnTo>
                    <a:lnTo>
                      <a:pt x="469" y="1014"/>
                    </a:lnTo>
                    <a:lnTo>
                      <a:pt x="469" y="1008"/>
                    </a:lnTo>
                    <a:lnTo>
                      <a:pt x="466" y="1003"/>
                    </a:lnTo>
                    <a:lnTo>
                      <a:pt x="462" y="999"/>
                    </a:lnTo>
                    <a:lnTo>
                      <a:pt x="461" y="998"/>
                    </a:lnTo>
                    <a:lnTo>
                      <a:pt x="459" y="998"/>
                    </a:lnTo>
                    <a:lnTo>
                      <a:pt x="457" y="999"/>
                    </a:lnTo>
                    <a:lnTo>
                      <a:pt x="454" y="996"/>
                    </a:lnTo>
                    <a:lnTo>
                      <a:pt x="454" y="994"/>
                    </a:lnTo>
                    <a:lnTo>
                      <a:pt x="452" y="992"/>
                    </a:lnTo>
                    <a:lnTo>
                      <a:pt x="446" y="985"/>
                    </a:lnTo>
                    <a:lnTo>
                      <a:pt x="446" y="983"/>
                    </a:lnTo>
                    <a:lnTo>
                      <a:pt x="445" y="983"/>
                    </a:lnTo>
                    <a:lnTo>
                      <a:pt x="443" y="983"/>
                    </a:lnTo>
                    <a:lnTo>
                      <a:pt x="445" y="982"/>
                    </a:lnTo>
                    <a:lnTo>
                      <a:pt x="454" y="987"/>
                    </a:lnTo>
                    <a:lnTo>
                      <a:pt x="455" y="989"/>
                    </a:lnTo>
                    <a:lnTo>
                      <a:pt x="457" y="989"/>
                    </a:lnTo>
                    <a:lnTo>
                      <a:pt x="457" y="990"/>
                    </a:lnTo>
                    <a:lnTo>
                      <a:pt x="457" y="992"/>
                    </a:lnTo>
                    <a:lnTo>
                      <a:pt x="461" y="994"/>
                    </a:lnTo>
                    <a:lnTo>
                      <a:pt x="462" y="996"/>
                    </a:lnTo>
                    <a:lnTo>
                      <a:pt x="464" y="996"/>
                    </a:lnTo>
                    <a:lnTo>
                      <a:pt x="468" y="998"/>
                    </a:lnTo>
                    <a:lnTo>
                      <a:pt x="469" y="998"/>
                    </a:lnTo>
                    <a:lnTo>
                      <a:pt x="469" y="996"/>
                    </a:lnTo>
                    <a:lnTo>
                      <a:pt x="471" y="996"/>
                    </a:lnTo>
                    <a:lnTo>
                      <a:pt x="473" y="996"/>
                    </a:lnTo>
                    <a:lnTo>
                      <a:pt x="473" y="999"/>
                    </a:lnTo>
                    <a:lnTo>
                      <a:pt x="473" y="1001"/>
                    </a:lnTo>
                    <a:lnTo>
                      <a:pt x="475" y="1003"/>
                    </a:lnTo>
                    <a:lnTo>
                      <a:pt x="484" y="1008"/>
                    </a:lnTo>
                    <a:lnTo>
                      <a:pt x="487" y="1010"/>
                    </a:lnTo>
                    <a:lnTo>
                      <a:pt x="489" y="1010"/>
                    </a:lnTo>
                    <a:lnTo>
                      <a:pt x="491" y="1010"/>
                    </a:lnTo>
                    <a:lnTo>
                      <a:pt x="493" y="1010"/>
                    </a:lnTo>
                    <a:lnTo>
                      <a:pt x="494" y="1010"/>
                    </a:lnTo>
                    <a:lnTo>
                      <a:pt x="496" y="1012"/>
                    </a:lnTo>
                    <a:lnTo>
                      <a:pt x="498" y="1012"/>
                    </a:lnTo>
                    <a:lnTo>
                      <a:pt x="498" y="1014"/>
                    </a:lnTo>
                    <a:lnTo>
                      <a:pt x="500" y="1015"/>
                    </a:lnTo>
                    <a:lnTo>
                      <a:pt x="501" y="1015"/>
                    </a:lnTo>
                    <a:lnTo>
                      <a:pt x="501" y="1012"/>
                    </a:lnTo>
                    <a:lnTo>
                      <a:pt x="501" y="1010"/>
                    </a:lnTo>
                    <a:lnTo>
                      <a:pt x="505" y="1012"/>
                    </a:lnTo>
                    <a:lnTo>
                      <a:pt x="507" y="1015"/>
                    </a:lnTo>
                    <a:lnTo>
                      <a:pt x="507" y="1017"/>
                    </a:lnTo>
                    <a:lnTo>
                      <a:pt x="509" y="1019"/>
                    </a:lnTo>
                    <a:lnTo>
                      <a:pt x="514" y="1019"/>
                    </a:lnTo>
                    <a:lnTo>
                      <a:pt x="516" y="1015"/>
                    </a:lnTo>
                    <a:lnTo>
                      <a:pt x="514" y="1012"/>
                    </a:lnTo>
                    <a:lnTo>
                      <a:pt x="514" y="1010"/>
                    </a:lnTo>
                    <a:lnTo>
                      <a:pt x="512" y="1010"/>
                    </a:lnTo>
                    <a:lnTo>
                      <a:pt x="510" y="1006"/>
                    </a:lnTo>
                    <a:lnTo>
                      <a:pt x="510" y="1003"/>
                    </a:lnTo>
                    <a:lnTo>
                      <a:pt x="510" y="1001"/>
                    </a:lnTo>
                    <a:lnTo>
                      <a:pt x="512" y="1001"/>
                    </a:lnTo>
                    <a:lnTo>
                      <a:pt x="512" y="1003"/>
                    </a:lnTo>
                    <a:lnTo>
                      <a:pt x="514" y="1005"/>
                    </a:lnTo>
                    <a:lnTo>
                      <a:pt x="514" y="1006"/>
                    </a:lnTo>
                    <a:lnTo>
                      <a:pt x="516" y="1006"/>
                    </a:lnTo>
                    <a:lnTo>
                      <a:pt x="517" y="1006"/>
                    </a:lnTo>
                    <a:lnTo>
                      <a:pt x="519" y="1006"/>
                    </a:lnTo>
                    <a:lnTo>
                      <a:pt x="521" y="1005"/>
                    </a:lnTo>
                    <a:lnTo>
                      <a:pt x="521" y="1003"/>
                    </a:lnTo>
                    <a:lnTo>
                      <a:pt x="523" y="1003"/>
                    </a:lnTo>
                    <a:lnTo>
                      <a:pt x="532" y="1006"/>
                    </a:lnTo>
                    <a:lnTo>
                      <a:pt x="533" y="1008"/>
                    </a:lnTo>
                    <a:lnTo>
                      <a:pt x="535" y="1015"/>
                    </a:lnTo>
                    <a:lnTo>
                      <a:pt x="533" y="1021"/>
                    </a:lnTo>
                    <a:lnTo>
                      <a:pt x="533" y="1024"/>
                    </a:lnTo>
                    <a:lnTo>
                      <a:pt x="533" y="1026"/>
                    </a:lnTo>
                    <a:close/>
                    <a:moveTo>
                      <a:pt x="676" y="1149"/>
                    </a:moveTo>
                    <a:lnTo>
                      <a:pt x="672" y="1149"/>
                    </a:lnTo>
                    <a:lnTo>
                      <a:pt x="670" y="1145"/>
                    </a:lnTo>
                    <a:lnTo>
                      <a:pt x="672" y="1143"/>
                    </a:lnTo>
                    <a:lnTo>
                      <a:pt x="674" y="1141"/>
                    </a:lnTo>
                    <a:lnTo>
                      <a:pt x="676" y="1140"/>
                    </a:lnTo>
                    <a:lnTo>
                      <a:pt x="677" y="1140"/>
                    </a:lnTo>
                    <a:lnTo>
                      <a:pt x="679" y="1141"/>
                    </a:lnTo>
                    <a:lnTo>
                      <a:pt x="679" y="1147"/>
                    </a:lnTo>
                    <a:lnTo>
                      <a:pt x="676" y="1149"/>
                    </a:lnTo>
                    <a:close/>
                    <a:moveTo>
                      <a:pt x="722" y="1165"/>
                    </a:moveTo>
                    <a:lnTo>
                      <a:pt x="717" y="1166"/>
                    </a:lnTo>
                    <a:lnTo>
                      <a:pt x="715" y="1165"/>
                    </a:lnTo>
                    <a:lnTo>
                      <a:pt x="713" y="1165"/>
                    </a:lnTo>
                    <a:lnTo>
                      <a:pt x="713" y="1163"/>
                    </a:lnTo>
                    <a:lnTo>
                      <a:pt x="711" y="1161"/>
                    </a:lnTo>
                    <a:lnTo>
                      <a:pt x="708" y="1161"/>
                    </a:lnTo>
                    <a:lnTo>
                      <a:pt x="704" y="1163"/>
                    </a:lnTo>
                    <a:lnTo>
                      <a:pt x="702" y="1163"/>
                    </a:lnTo>
                    <a:lnTo>
                      <a:pt x="701" y="1159"/>
                    </a:lnTo>
                    <a:lnTo>
                      <a:pt x="706" y="1156"/>
                    </a:lnTo>
                    <a:lnTo>
                      <a:pt x="708" y="1152"/>
                    </a:lnTo>
                    <a:lnTo>
                      <a:pt x="709" y="1152"/>
                    </a:lnTo>
                    <a:lnTo>
                      <a:pt x="717" y="1154"/>
                    </a:lnTo>
                    <a:lnTo>
                      <a:pt x="722" y="1154"/>
                    </a:lnTo>
                    <a:lnTo>
                      <a:pt x="724" y="1156"/>
                    </a:lnTo>
                    <a:lnTo>
                      <a:pt x="724" y="1161"/>
                    </a:lnTo>
                    <a:lnTo>
                      <a:pt x="724" y="1163"/>
                    </a:lnTo>
                    <a:lnTo>
                      <a:pt x="722" y="1165"/>
                    </a:lnTo>
                    <a:close/>
                    <a:moveTo>
                      <a:pt x="752" y="1181"/>
                    </a:moveTo>
                    <a:lnTo>
                      <a:pt x="749" y="1179"/>
                    </a:lnTo>
                    <a:lnTo>
                      <a:pt x="747" y="1177"/>
                    </a:lnTo>
                    <a:lnTo>
                      <a:pt x="747" y="1175"/>
                    </a:lnTo>
                    <a:lnTo>
                      <a:pt x="752" y="1172"/>
                    </a:lnTo>
                    <a:lnTo>
                      <a:pt x="754" y="1173"/>
                    </a:lnTo>
                    <a:lnTo>
                      <a:pt x="757" y="1177"/>
                    </a:lnTo>
                    <a:lnTo>
                      <a:pt x="756" y="1179"/>
                    </a:lnTo>
                    <a:lnTo>
                      <a:pt x="754" y="1181"/>
                    </a:lnTo>
                    <a:lnTo>
                      <a:pt x="752" y="1181"/>
                    </a:lnTo>
                    <a:close/>
                    <a:moveTo>
                      <a:pt x="784" y="1188"/>
                    </a:moveTo>
                    <a:lnTo>
                      <a:pt x="779" y="1191"/>
                    </a:lnTo>
                    <a:lnTo>
                      <a:pt x="775" y="1193"/>
                    </a:lnTo>
                    <a:lnTo>
                      <a:pt x="773" y="1189"/>
                    </a:lnTo>
                    <a:lnTo>
                      <a:pt x="772" y="1184"/>
                    </a:lnTo>
                    <a:lnTo>
                      <a:pt x="770" y="1182"/>
                    </a:lnTo>
                    <a:lnTo>
                      <a:pt x="768" y="1182"/>
                    </a:lnTo>
                    <a:lnTo>
                      <a:pt x="766" y="1182"/>
                    </a:lnTo>
                    <a:lnTo>
                      <a:pt x="765" y="1182"/>
                    </a:lnTo>
                    <a:lnTo>
                      <a:pt x="763" y="1181"/>
                    </a:lnTo>
                    <a:lnTo>
                      <a:pt x="763" y="1177"/>
                    </a:lnTo>
                    <a:lnTo>
                      <a:pt x="765" y="1175"/>
                    </a:lnTo>
                    <a:lnTo>
                      <a:pt x="766" y="1173"/>
                    </a:lnTo>
                    <a:lnTo>
                      <a:pt x="768" y="1173"/>
                    </a:lnTo>
                    <a:lnTo>
                      <a:pt x="770" y="1175"/>
                    </a:lnTo>
                    <a:lnTo>
                      <a:pt x="772" y="1177"/>
                    </a:lnTo>
                    <a:lnTo>
                      <a:pt x="773" y="1179"/>
                    </a:lnTo>
                    <a:lnTo>
                      <a:pt x="777" y="1179"/>
                    </a:lnTo>
                    <a:lnTo>
                      <a:pt x="781" y="1181"/>
                    </a:lnTo>
                    <a:lnTo>
                      <a:pt x="782" y="1182"/>
                    </a:lnTo>
                    <a:lnTo>
                      <a:pt x="784" y="1184"/>
                    </a:lnTo>
                    <a:lnTo>
                      <a:pt x="784" y="1188"/>
                    </a:lnTo>
                    <a:close/>
                    <a:moveTo>
                      <a:pt x="766" y="1172"/>
                    </a:moveTo>
                    <a:lnTo>
                      <a:pt x="765" y="1170"/>
                    </a:lnTo>
                    <a:lnTo>
                      <a:pt x="763" y="1166"/>
                    </a:lnTo>
                    <a:lnTo>
                      <a:pt x="765" y="1165"/>
                    </a:lnTo>
                    <a:lnTo>
                      <a:pt x="765" y="1163"/>
                    </a:lnTo>
                    <a:lnTo>
                      <a:pt x="768" y="1163"/>
                    </a:lnTo>
                    <a:lnTo>
                      <a:pt x="770" y="1165"/>
                    </a:lnTo>
                    <a:lnTo>
                      <a:pt x="772" y="1166"/>
                    </a:lnTo>
                    <a:lnTo>
                      <a:pt x="772" y="1168"/>
                    </a:lnTo>
                    <a:lnTo>
                      <a:pt x="772" y="1170"/>
                    </a:lnTo>
                    <a:lnTo>
                      <a:pt x="770" y="1170"/>
                    </a:lnTo>
                    <a:lnTo>
                      <a:pt x="768" y="1170"/>
                    </a:lnTo>
                    <a:lnTo>
                      <a:pt x="766" y="1172"/>
                    </a:lnTo>
                    <a:close/>
                    <a:moveTo>
                      <a:pt x="789" y="1179"/>
                    </a:moveTo>
                    <a:lnTo>
                      <a:pt x="788" y="1179"/>
                    </a:lnTo>
                    <a:lnTo>
                      <a:pt x="788" y="1177"/>
                    </a:lnTo>
                    <a:lnTo>
                      <a:pt x="788" y="1175"/>
                    </a:lnTo>
                    <a:lnTo>
                      <a:pt x="788" y="1173"/>
                    </a:lnTo>
                    <a:lnTo>
                      <a:pt x="793" y="1170"/>
                    </a:lnTo>
                    <a:lnTo>
                      <a:pt x="797" y="1172"/>
                    </a:lnTo>
                    <a:lnTo>
                      <a:pt x="797" y="1173"/>
                    </a:lnTo>
                    <a:lnTo>
                      <a:pt x="797" y="1175"/>
                    </a:lnTo>
                    <a:lnTo>
                      <a:pt x="795" y="1177"/>
                    </a:lnTo>
                    <a:lnTo>
                      <a:pt x="789" y="1179"/>
                    </a:lnTo>
                    <a:close/>
                    <a:moveTo>
                      <a:pt x="924" y="1213"/>
                    </a:moveTo>
                    <a:lnTo>
                      <a:pt x="926" y="1216"/>
                    </a:lnTo>
                    <a:lnTo>
                      <a:pt x="928" y="1218"/>
                    </a:lnTo>
                    <a:lnTo>
                      <a:pt x="928" y="1220"/>
                    </a:lnTo>
                    <a:lnTo>
                      <a:pt x="926" y="1220"/>
                    </a:lnTo>
                    <a:lnTo>
                      <a:pt x="924" y="1221"/>
                    </a:lnTo>
                    <a:lnTo>
                      <a:pt x="921" y="1221"/>
                    </a:lnTo>
                    <a:lnTo>
                      <a:pt x="919" y="1221"/>
                    </a:lnTo>
                    <a:lnTo>
                      <a:pt x="917" y="1223"/>
                    </a:lnTo>
                    <a:lnTo>
                      <a:pt x="917" y="1225"/>
                    </a:lnTo>
                    <a:lnTo>
                      <a:pt x="916" y="1227"/>
                    </a:lnTo>
                    <a:lnTo>
                      <a:pt x="914" y="1227"/>
                    </a:lnTo>
                    <a:lnTo>
                      <a:pt x="912" y="1227"/>
                    </a:lnTo>
                    <a:lnTo>
                      <a:pt x="905" y="1225"/>
                    </a:lnTo>
                    <a:lnTo>
                      <a:pt x="903" y="1225"/>
                    </a:lnTo>
                    <a:lnTo>
                      <a:pt x="901" y="1225"/>
                    </a:lnTo>
                    <a:lnTo>
                      <a:pt x="898" y="1225"/>
                    </a:lnTo>
                    <a:lnTo>
                      <a:pt x="889" y="1223"/>
                    </a:lnTo>
                    <a:lnTo>
                      <a:pt x="885" y="1221"/>
                    </a:lnTo>
                    <a:lnTo>
                      <a:pt x="882" y="1220"/>
                    </a:lnTo>
                    <a:lnTo>
                      <a:pt x="880" y="1220"/>
                    </a:lnTo>
                    <a:lnTo>
                      <a:pt x="878" y="1220"/>
                    </a:lnTo>
                    <a:lnTo>
                      <a:pt x="875" y="1221"/>
                    </a:lnTo>
                    <a:lnTo>
                      <a:pt x="871" y="1225"/>
                    </a:lnTo>
                    <a:lnTo>
                      <a:pt x="868" y="1225"/>
                    </a:lnTo>
                    <a:lnTo>
                      <a:pt x="866" y="1225"/>
                    </a:lnTo>
                    <a:lnTo>
                      <a:pt x="864" y="1225"/>
                    </a:lnTo>
                    <a:lnTo>
                      <a:pt x="862" y="1225"/>
                    </a:lnTo>
                    <a:lnTo>
                      <a:pt x="861" y="1225"/>
                    </a:lnTo>
                    <a:lnTo>
                      <a:pt x="859" y="1227"/>
                    </a:lnTo>
                    <a:lnTo>
                      <a:pt x="857" y="1229"/>
                    </a:lnTo>
                    <a:lnTo>
                      <a:pt x="853" y="1227"/>
                    </a:lnTo>
                    <a:lnTo>
                      <a:pt x="852" y="1227"/>
                    </a:lnTo>
                    <a:lnTo>
                      <a:pt x="852" y="1225"/>
                    </a:lnTo>
                    <a:lnTo>
                      <a:pt x="850" y="1225"/>
                    </a:lnTo>
                    <a:lnTo>
                      <a:pt x="848" y="1225"/>
                    </a:lnTo>
                    <a:lnTo>
                      <a:pt x="846" y="1225"/>
                    </a:lnTo>
                    <a:lnTo>
                      <a:pt x="845" y="1225"/>
                    </a:lnTo>
                    <a:lnTo>
                      <a:pt x="839" y="1225"/>
                    </a:lnTo>
                    <a:lnTo>
                      <a:pt x="836" y="1223"/>
                    </a:lnTo>
                    <a:lnTo>
                      <a:pt x="830" y="1223"/>
                    </a:lnTo>
                    <a:lnTo>
                      <a:pt x="821" y="1221"/>
                    </a:lnTo>
                    <a:lnTo>
                      <a:pt x="811" y="1220"/>
                    </a:lnTo>
                    <a:lnTo>
                      <a:pt x="807" y="1218"/>
                    </a:lnTo>
                    <a:lnTo>
                      <a:pt x="813" y="1216"/>
                    </a:lnTo>
                    <a:lnTo>
                      <a:pt x="814" y="1216"/>
                    </a:lnTo>
                    <a:lnTo>
                      <a:pt x="816" y="1218"/>
                    </a:lnTo>
                    <a:lnTo>
                      <a:pt x="818" y="1220"/>
                    </a:lnTo>
                    <a:lnTo>
                      <a:pt x="820" y="1220"/>
                    </a:lnTo>
                    <a:lnTo>
                      <a:pt x="830" y="1216"/>
                    </a:lnTo>
                    <a:lnTo>
                      <a:pt x="841" y="1213"/>
                    </a:lnTo>
                    <a:lnTo>
                      <a:pt x="845" y="1213"/>
                    </a:lnTo>
                    <a:lnTo>
                      <a:pt x="845" y="1211"/>
                    </a:lnTo>
                    <a:lnTo>
                      <a:pt x="846" y="1211"/>
                    </a:lnTo>
                    <a:lnTo>
                      <a:pt x="846" y="1209"/>
                    </a:lnTo>
                    <a:lnTo>
                      <a:pt x="845" y="1209"/>
                    </a:lnTo>
                    <a:lnTo>
                      <a:pt x="845" y="1207"/>
                    </a:lnTo>
                    <a:lnTo>
                      <a:pt x="846" y="1205"/>
                    </a:lnTo>
                    <a:lnTo>
                      <a:pt x="848" y="1204"/>
                    </a:lnTo>
                    <a:lnTo>
                      <a:pt x="850" y="1204"/>
                    </a:lnTo>
                    <a:lnTo>
                      <a:pt x="853" y="1202"/>
                    </a:lnTo>
                    <a:lnTo>
                      <a:pt x="868" y="1202"/>
                    </a:lnTo>
                    <a:lnTo>
                      <a:pt x="869" y="1207"/>
                    </a:lnTo>
                    <a:lnTo>
                      <a:pt x="871" y="1207"/>
                    </a:lnTo>
                    <a:lnTo>
                      <a:pt x="873" y="1207"/>
                    </a:lnTo>
                    <a:lnTo>
                      <a:pt x="877" y="1211"/>
                    </a:lnTo>
                    <a:lnTo>
                      <a:pt x="877" y="1213"/>
                    </a:lnTo>
                    <a:lnTo>
                      <a:pt x="878" y="1214"/>
                    </a:lnTo>
                    <a:lnTo>
                      <a:pt x="880" y="1214"/>
                    </a:lnTo>
                    <a:lnTo>
                      <a:pt x="884" y="1209"/>
                    </a:lnTo>
                    <a:lnTo>
                      <a:pt x="884" y="1205"/>
                    </a:lnTo>
                    <a:lnTo>
                      <a:pt x="893" y="1198"/>
                    </a:lnTo>
                    <a:lnTo>
                      <a:pt x="898" y="1197"/>
                    </a:lnTo>
                    <a:lnTo>
                      <a:pt x="900" y="1197"/>
                    </a:lnTo>
                    <a:lnTo>
                      <a:pt x="901" y="1197"/>
                    </a:lnTo>
                    <a:lnTo>
                      <a:pt x="907" y="1197"/>
                    </a:lnTo>
                    <a:lnTo>
                      <a:pt x="910" y="1198"/>
                    </a:lnTo>
                    <a:lnTo>
                      <a:pt x="914" y="1198"/>
                    </a:lnTo>
                    <a:lnTo>
                      <a:pt x="923" y="1204"/>
                    </a:lnTo>
                    <a:lnTo>
                      <a:pt x="923" y="1205"/>
                    </a:lnTo>
                    <a:lnTo>
                      <a:pt x="923" y="1207"/>
                    </a:lnTo>
                    <a:lnTo>
                      <a:pt x="921" y="1207"/>
                    </a:lnTo>
                    <a:lnTo>
                      <a:pt x="923" y="1211"/>
                    </a:lnTo>
                    <a:lnTo>
                      <a:pt x="923" y="1213"/>
                    </a:lnTo>
                    <a:lnTo>
                      <a:pt x="924" y="1213"/>
                    </a:lnTo>
                    <a:close/>
                    <a:moveTo>
                      <a:pt x="1024" y="1227"/>
                    </a:moveTo>
                    <a:lnTo>
                      <a:pt x="1024" y="1229"/>
                    </a:lnTo>
                    <a:lnTo>
                      <a:pt x="1024" y="1230"/>
                    </a:lnTo>
                    <a:lnTo>
                      <a:pt x="1022" y="1232"/>
                    </a:lnTo>
                    <a:lnTo>
                      <a:pt x="1020" y="1232"/>
                    </a:lnTo>
                    <a:lnTo>
                      <a:pt x="1017" y="1234"/>
                    </a:lnTo>
                    <a:lnTo>
                      <a:pt x="1015" y="1237"/>
                    </a:lnTo>
                    <a:lnTo>
                      <a:pt x="1017" y="1239"/>
                    </a:lnTo>
                    <a:lnTo>
                      <a:pt x="1017" y="1241"/>
                    </a:lnTo>
                    <a:lnTo>
                      <a:pt x="1022" y="1243"/>
                    </a:lnTo>
                    <a:lnTo>
                      <a:pt x="1026" y="1245"/>
                    </a:lnTo>
                    <a:lnTo>
                      <a:pt x="1026" y="1243"/>
                    </a:lnTo>
                    <a:lnTo>
                      <a:pt x="1028" y="1243"/>
                    </a:lnTo>
                    <a:lnTo>
                      <a:pt x="1029" y="1239"/>
                    </a:lnTo>
                    <a:lnTo>
                      <a:pt x="1036" y="1237"/>
                    </a:lnTo>
                    <a:lnTo>
                      <a:pt x="1038" y="1237"/>
                    </a:lnTo>
                    <a:lnTo>
                      <a:pt x="1038" y="1239"/>
                    </a:lnTo>
                    <a:lnTo>
                      <a:pt x="1036" y="1239"/>
                    </a:lnTo>
                    <a:lnTo>
                      <a:pt x="1035" y="1241"/>
                    </a:lnTo>
                    <a:lnTo>
                      <a:pt x="1036" y="1245"/>
                    </a:lnTo>
                    <a:lnTo>
                      <a:pt x="1040" y="1245"/>
                    </a:lnTo>
                    <a:lnTo>
                      <a:pt x="1040" y="1246"/>
                    </a:lnTo>
                    <a:lnTo>
                      <a:pt x="1038" y="1252"/>
                    </a:lnTo>
                    <a:lnTo>
                      <a:pt x="1036" y="1253"/>
                    </a:lnTo>
                    <a:lnTo>
                      <a:pt x="1033" y="1255"/>
                    </a:lnTo>
                    <a:lnTo>
                      <a:pt x="1028" y="1253"/>
                    </a:lnTo>
                    <a:lnTo>
                      <a:pt x="1026" y="1252"/>
                    </a:lnTo>
                    <a:lnTo>
                      <a:pt x="1022" y="1253"/>
                    </a:lnTo>
                    <a:lnTo>
                      <a:pt x="1019" y="1255"/>
                    </a:lnTo>
                    <a:lnTo>
                      <a:pt x="1017" y="1253"/>
                    </a:lnTo>
                    <a:lnTo>
                      <a:pt x="1008" y="1253"/>
                    </a:lnTo>
                    <a:lnTo>
                      <a:pt x="1006" y="1255"/>
                    </a:lnTo>
                    <a:lnTo>
                      <a:pt x="1004" y="1257"/>
                    </a:lnTo>
                    <a:lnTo>
                      <a:pt x="1010" y="1259"/>
                    </a:lnTo>
                    <a:lnTo>
                      <a:pt x="1012" y="1257"/>
                    </a:lnTo>
                    <a:lnTo>
                      <a:pt x="1015" y="1259"/>
                    </a:lnTo>
                    <a:lnTo>
                      <a:pt x="1020" y="1259"/>
                    </a:lnTo>
                    <a:lnTo>
                      <a:pt x="1022" y="1261"/>
                    </a:lnTo>
                    <a:lnTo>
                      <a:pt x="1029" y="1262"/>
                    </a:lnTo>
                    <a:lnTo>
                      <a:pt x="1031" y="1261"/>
                    </a:lnTo>
                    <a:lnTo>
                      <a:pt x="1036" y="1262"/>
                    </a:lnTo>
                    <a:lnTo>
                      <a:pt x="1036" y="1264"/>
                    </a:lnTo>
                    <a:lnTo>
                      <a:pt x="1036" y="1266"/>
                    </a:lnTo>
                    <a:lnTo>
                      <a:pt x="1031" y="1271"/>
                    </a:lnTo>
                    <a:lnTo>
                      <a:pt x="1024" y="1271"/>
                    </a:lnTo>
                    <a:lnTo>
                      <a:pt x="1022" y="1271"/>
                    </a:lnTo>
                    <a:lnTo>
                      <a:pt x="1017" y="1269"/>
                    </a:lnTo>
                    <a:lnTo>
                      <a:pt x="1017" y="1271"/>
                    </a:lnTo>
                    <a:lnTo>
                      <a:pt x="1015" y="1271"/>
                    </a:lnTo>
                    <a:lnTo>
                      <a:pt x="1004" y="1268"/>
                    </a:lnTo>
                    <a:lnTo>
                      <a:pt x="1003" y="1266"/>
                    </a:lnTo>
                    <a:lnTo>
                      <a:pt x="999" y="1264"/>
                    </a:lnTo>
                    <a:lnTo>
                      <a:pt x="997" y="1264"/>
                    </a:lnTo>
                    <a:lnTo>
                      <a:pt x="988" y="1271"/>
                    </a:lnTo>
                    <a:lnTo>
                      <a:pt x="981" y="1271"/>
                    </a:lnTo>
                    <a:lnTo>
                      <a:pt x="980" y="1271"/>
                    </a:lnTo>
                    <a:lnTo>
                      <a:pt x="980" y="1268"/>
                    </a:lnTo>
                    <a:lnTo>
                      <a:pt x="978" y="1266"/>
                    </a:lnTo>
                    <a:lnTo>
                      <a:pt x="980" y="1266"/>
                    </a:lnTo>
                    <a:lnTo>
                      <a:pt x="976" y="1266"/>
                    </a:lnTo>
                    <a:lnTo>
                      <a:pt x="971" y="1269"/>
                    </a:lnTo>
                    <a:lnTo>
                      <a:pt x="967" y="1266"/>
                    </a:lnTo>
                    <a:lnTo>
                      <a:pt x="965" y="1268"/>
                    </a:lnTo>
                    <a:lnTo>
                      <a:pt x="964" y="1264"/>
                    </a:lnTo>
                    <a:lnTo>
                      <a:pt x="964" y="1261"/>
                    </a:lnTo>
                    <a:lnTo>
                      <a:pt x="960" y="1262"/>
                    </a:lnTo>
                    <a:lnTo>
                      <a:pt x="960" y="1259"/>
                    </a:lnTo>
                    <a:lnTo>
                      <a:pt x="958" y="1257"/>
                    </a:lnTo>
                    <a:lnTo>
                      <a:pt x="956" y="1259"/>
                    </a:lnTo>
                    <a:lnTo>
                      <a:pt x="955" y="1259"/>
                    </a:lnTo>
                    <a:lnTo>
                      <a:pt x="953" y="1257"/>
                    </a:lnTo>
                    <a:lnTo>
                      <a:pt x="953" y="1255"/>
                    </a:lnTo>
                    <a:lnTo>
                      <a:pt x="948" y="1255"/>
                    </a:lnTo>
                    <a:lnTo>
                      <a:pt x="940" y="1253"/>
                    </a:lnTo>
                    <a:lnTo>
                      <a:pt x="937" y="1255"/>
                    </a:lnTo>
                    <a:lnTo>
                      <a:pt x="935" y="1253"/>
                    </a:lnTo>
                    <a:lnTo>
                      <a:pt x="933" y="1252"/>
                    </a:lnTo>
                    <a:lnTo>
                      <a:pt x="928" y="1252"/>
                    </a:lnTo>
                    <a:lnTo>
                      <a:pt x="926" y="1252"/>
                    </a:lnTo>
                    <a:lnTo>
                      <a:pt x="923" y="1253"/>
                    </a:lnTo>
                    <a:lnTo>
                      <a:pt x="921" y="1252"/>
                    </a:lnTo>
                    <a:lnTo>
                      <a:pt x="921" y="1250"/>
                    </a:lnTo>
                    <a:lnTo>
                      <a:pt x="919" y="1246"/>
                    </a:lnTo>
                    <a:lnTo>
                      <a:pt x="917" y="1246"/>
                    </a:lnTo>
                    <a:lnTo>
                      <a:pt x="914" y="1248"/>
                    </a:lnTo>
                    <a:lnTo>
                      <a:pt x="908" y="1237"/>
                    </a:lnTo>
                    <a:lnTo>
                      <a:pt x="908" y="1236"/>
                    </a:lnTo>
                    <a:lnTo>
                      <a:pt x="908" y="1234"/>
                    </a:lnTo>
                    <a:lnTo>
                      <a:pt x="908" y="1232"/>
                    </a:lnTo>
                    <a:lnTo>
                      <a:pt x="914" y="1234"/>
                    </a:lnTo>
                    <a:lnTo>
                      <a:pt x="921" y="1234"/>
                    </a:lnTo>
                    <a:lnTo>
                      <a:pt x="923" y="1234"/>
                    </a:lnTo>
                    <a:lnTo>
                      <a:pt x="924" y="1236"/>
                    </a:lnTo>
                    <a:lnTo>
                      <a:pt x="926" y="1237"/>
                    </a:lnTo>
                    <a:lnTo>
                      <a:pt x="935" y="1241"/>
                    </a:lnTo>
                    <a:lnTo>
                      <a:pt x="937" y="1239"/>
                    </a:lnTo>
                    <a:lnTo>
                      <a:pt x="939" y="1239"/>
                    </a:lnTo>
                    <a:lnTo>
                      <a:pt x="940" y="1243"/>
                    </a:lnTo>
                    <a:lnTo>
                      <a:pt x="942" y="1245"/>
                    </a:lnTo>
                    <a:lnTo>
                      <a:pt x="942" y="1246"/>
                    </a:lnTo>
                    <a:lnTo>
                      <a:pt x="944" y="1246"/>
                    </a:lnTo>
                    <a:lnTo>
                      <a:pt x="946" y="1245"/>
                    </a:lnTo>
                    <a:lnTo>
                      <a:pt x="948" y="1245"/>
                    </a:lnTo>
                    <a:lnTo>
                      <a:pt x="949" y="1245"/>
                    </a:lnTo>
                    <a:lnTo>
                      <a:pt x="951" y="1245"/>
                    </a:lnTo>
                    <a:lnTo>
                      <a:pt x="951" y="1248"/>
                    </a:lnTo>
                    <a:lnTo>
                      <a:pt x="953" y="1250"/>
                    </a:lnTo>
                    <a:lnTo>
                      <a:pt x="958" y="1248"/>
                    </a:lnTo>
                    <a:lnTo>
                      <a:pt x="962" y="1250"/>
                    </a:lnTo>
                    <a:lnTo>
                      <a:pt x="964" y="1246"/>
                    </a:lnTo>
                    <a:lnTo>
                      <a:pt x="962" y="1245"/>
                    </a:lnTo>
                    <a:lnTo>
                      <a:pt x="964" y="1245"/>
                    </a:lnTo>
                    <a:lnTo>
                      <a:pt x="965" y="1239"/>
                    </a:lnTo>
                    <a:lnTo>
                      <a:pt x="967" y="1237"/>
                    </a:lnTo>
                    <a:lnTo>
                      <a:pt x="969" y="1237"/>
                    </a:lnTo>
                    <a:lnTo>
                      <a:pt x="971" y="1239"/>
                    </a:lnTo>
                    <a:lnTo>
                      <a:pt x="972" y="1239"/>
                    </a:lnTo>
                    <a:lnTo>
                      <a:pt x="971" y="1241"/>
                    </a:lnTo>
                    <a:lnTo>
                      <a:pt x="972" y="1241"/>
                    </a:lnTo>
                    <a:lnTo>
                      <a:pt x="976" y="1243"/>
                    </a:lnTo>
                    <a:lnTo>
                      <a:pt x="976" y="1241"/>
                    </a:lnTo>
                    <a:lnTo>
                      <a:pt x="976" y="1237"/>
                    </a:lnTo>
                    <a:lnTo>
                      <a:pt x="978" y="1236"/>
                    </a:lnTo>
                    <a:lnTo>
                      <a:pt x="980" y="1236"/>
                    </a:lnTo>
                    <a:lnTo>
                      <a:pt x="981" y="1236"/>
                    </a:lnTo>
                    <a:lnTo>
                      <a:pt x="983" y="1236"/>
                    </a:lnTo>
                    <a:lnTo>
                      <a:pt x="987" y="1239"/>
                    </a:lnTo>
                    <a:lnTo>
                      <a:pt x="988" y="1241"/>
                    </a:lnTo>
                    <a:lnTo>
                      <a:pt x="987" y="1246"/>
                    </a:lnTo>
                    <a:lnTo>
                      <a:pt x="985" y="1248"/>
                    </a:lnTo>
                    <a:lnTo>
                      <a:pt x="987" y="1248"/>
                    </a:lnTo>
                    <a:lnTo>
                      <a:pt x="988" y="1250"/>
                    </a:lnTo>
                    <a:lnTo>
                      <a:pt x="994" y="1246"/>
                    </a:lnTo>
                    <a:lnTo>
                      <a:pt x="996" y="1245"/>
                    </a:lnTo>
                    <a:lnTo>
                      <a:pt x="992" y="1239"/>
                    </a:lnTo>
                    <a:lnTo>
                      <a:pt x="990" y="1234"/>
                    </a:lnTo>
                    <a:lnTo>
                      <a:pt x="990" y="1232"/>
                    </a:lnTo>
                    <a:lnTo>
                      <a:pt x="988" y="1232"/>
                    </a:lnTo>
                    <a:lnTo>
                      <a:pt x="987" y="1232"/>
                    </a:lnTo>
                    <a:lnTo>
                      <a:pt x="985" y="1232"/>
                    </a:lnTo>
                    <a:lnTo>
                      <a:pt x="985" y="1227"/>
                    </a:lnTo>
                    <a:lnTo>
                      <a:pt x="985" y="1220"/>
                    </a:lnTo>
                    <a:lnTo>
                      <a:pt x="988" y="1216"/>
                    </a:lnTo>
                    <a:lnTo>
                      <a:pt x="997" y="1214"/>
                    </a:lnTo>
                    <a:lnTo>
                      <a:pt x="1001" y="1214"/>
                    </a:lnTo>
                    <a:lnTo>
                      <a:pt x="1008" y="1216"/>
                    </a:lnTo>
                    <a:lnTo>
                      <a:pt x="1012" y="1218"/>
                    </a:lnTo>
                    <a:lnTo>
                      <a:pt x="1015" y="1220"/>
                    </a:lnTo>
                    <a:lnTo>
                      <a:pt x="1019" y="1221"/>
                    </a:lnTo>
                    <a:lnTo>
                      <a:pt x="1020" y="1221"/>
                    </a:lnTo>
                    <a:lnTo>
                      <a:pt x="1019" y="1223"/>
                    </a:lnTo>
                    <a:lnTo>
                      <a:pt x="1024" y="1223"/>
                    </a:lnTo>
                    <a:lnTo>
                      <a:pt x="1024" y="1225"/>
                    </a:lnTo>
                    <a:lnTo>
                      <a:pt x="1024" y="1227"/>
                    </a:lnTo>
                    <a:close/>
                    <a:moveTo>
                      <a:pt x="1099" y="1278"/>
                    </a:moveTo>
                    <a:lnTo>
                      <a:pt x="1097" y="1284"/>
                    </a:lnTo>
                    <a:lnTo>
                      <a:pt x="1095" y="1284"/>
                    </a:lnTo>
                    <a:lnTo>
                      <a:pt x="1093" y="1280"/>
                    </a:lnTo>
                    <a:lnTo>
                      <a:pt x="1093" y="1278"/>
                    </a:lnTo>
                    <a:lnTo>
                      <a:pt x="1092" y="1277"/>
                    </a:lnTo>
                    <a:lnTo>
                      <a:pt x="1086" y="1273"/>
                    </a:lnTo>
                    <a:lnTo>
                      <a:pt x="1086" y="1271"/>
                    </a:lnTo>
                    <a:lnTo>
                      <a:pt x="1088" y="1273"/>
                    </a:lnTo>
                    <a:lnTo>
                      <a:pt x="1095" y="1277"/>
                    </a:lnTo>
                    <a:lnTo>
                      <a:pt x="1099" y="1278"/>
                    </a:lnTo>
                    <a:close/>
                    <a:moveTo>
                      <a:pt x="1118" y="1289"/>
                    </a:moveTo>
                    <a:lnTo>
                      <a:pt x="1118" y="1291"/>
                    </a:lnTo>
                    <a:lnTo>
                      <a:pt x="1116" y="1293"/>
                    </a:lnTo>
                    <a:lnTo>
                      <a:pt x="1111" y="1294"/>
                    </a:lnTo>
                    <a:lnTo>
                      <a:pt x="1106" y="1291"/>
                    </a:lnTo>
                    <a:lnTo>
                      <a:pt x="1100" y="1282"/>
                    </a:lnTo>
                    <a:lnTo>
                      <a:pt x="1100" y="1280"/>
                    </a:lnTo>
                    <a:lnTo>
                      <a:pt x="1102" y="1280"/>
                    </a:lnTo>
                    <a:lnTo>
                      <a:pt x="1108" y="1282"/>
                    </a:lnTo>
                    <a:lnTo>
                      <a:pt x="1109" y="1284"/>
                    </a:lnTo>
                    <a:lnTo>
                      <a:pt x="1109" y="1285"/>
                    </a:lnTo>
                    <a:lnTo>
                      <a:pt x="1111" y="1285"/>
                    </a:lnTo>
                    <a:lnTo>
                      <a:pt x="1113" y="1287"/>
                    </a:lnTo>
                    <a:lnTo>
                      <a:pt x="1115" y="1287"/>
                    </a:lnTo>
                    <a:lnTo>
                      <a:pt x="1115" y="1289"/>
                    </a:lnTo>
                    <a:lnTo>
                      <a:pt x="1118" y="1289"/>
                    </a:lnTo>
                    <a:close/>
                    <a:moveTo>
                      <a:pt x="1076" y="1246"/>
                    </a:moveTo>
                    <a:lnTo>
                      <a:pt x="1076" y="1248"/>
                    </a:lnTo>
                    <a:lnTo>
                      <a:pt x="1079" y="1248"/>
                    </a:lnTo>
                    <a:lnTo>
                      <a:pt x="1079" y="1250"/>
                    </a:lnTo>
                    <a:lnTo>
                      <a:pt x="1079" y="1252"/>
                    </a:lnTo>
                    <a:lnTo>
                      <a:pt x="1079" y="1253"/>
                    </a:lnTo>
                    <a:lnTo>
                      <a:pt x="1079" y="1257"/>
                    </a:lnTo>
                    <a:lnTo>
                      <a:pt x="1081" y="1259"/>
                    </a:lnTo>
                    <a:lnTo>
                      <a:pt x="1081" y="1261"/>
                    </a:lnTo>
                    <a:lnTo>
                      <a:pt x="1079" y="1261"/>
                    </a:lnTo>
                    <a:lnTo>
                      <a:pt x="1072" y="1261"/>
                    </a:lnTo>
                    <a:lnTo>
                      <a:pt x="1070" y="1257"/>
                    </a:lnTo>
                    <a:lnTo>
                      <a:pt x="1063" y="1257"/>
                    </a:lnTo>
                    <a:lnTo>
                      <a:pt x="1065" y="1255"/>
                    </a:lnTo>
                    <a:lnTo>
                      <a:pt x="1065" y="1253"/>
                    </a:lnTo>
                    <a:lnTo>
                      <a:pt x="1063" y="1253"/>
                    </a:lnTo>
                    <a:lnTo>
                      <a:pt x="1063" y="1252"/>
                    </a:lnTo>
                    <a:lnTo>
                      <a:pt x="1060" y="1250"/>
                    </a:lnTo>
                    <a:lnTo>
                      <a:pt x="1058" y="1250"/>
                    </a:lnTo>
                    <a:lnTo>
                      <a:pt x="1056" y="1250"/>
                    </a:lnTo>
                    <a:lnTo>
                      <a:pt x="1058" y="1241"/>
                    </a:lnTo>
                    <a:lnTo>
                      <a:pt x="1060" y="1239"/>
                    </a:lnTo>
                    <a:lnTo>
                      <a:pt x="1061" y="1237"/>
                    </a:lnTo>
                    <a:lnTo>
                      <a:pt x="1065" y="1236"/>
                    </a:lnTo>
                    <a:lnTo>
                      <a:pt x="1072" y="1236"/>
                    </a:lnTo>
                    <a:lnTo>
                      <a:pt x="1074" y="1236"/>
                    </a:lnTo>
                    <a:lnTo>
                      <a:pt x="1076" y="1237"/>
                    </a:lnTo>
                    <a:lnTo>
                      <a:pt x="1079" y="1241"/>
                    </a:lnTo>
                    <a:lnTo>
                      <a:pt x="1079" y="1243"/>
                    </a:lnTo>
                    <a:lnTo>
                      <a:pt x="1077" y="1243"/>
                    </a:lnTo>
                    <a:lnTo>
                      <a:pt x="1076" y="1245"/>
                    </a:lnTo>
                    <a:lnTo>
                      <a:pt x="1076" y="1246"/>
                    </a:lnTo>
                    <a:close/>
                    <a:moveTo>
                      <a:pt x="1104" y="1252"/>
                    </a:moveTo>
                    <a:lnTo>
                      <a:pt x="1102" y="1253"/>
                    </a:lnTo>
                    <a:lnTo>
                      <a:pt x="1100" y="1252"/>
                    </a:lnTo>
                    <a:lnTo>
                      <a:pt x="1097" y="1252"/>
                    </a:lnTo>
                    <a:lnTo>
                      <a:pt x="1097" y="1253"/>
                    </a:lnTo>
                    <a:lnTo>
                      <a:pt x="1095" y="1253"/>
                    </a:lnTo>
                    <a:lnTo>
                      <a:pt x="1095" y="1257"/>
                    </a:lnTo>
                    <a:lnTo>
                      <a:pt x="1097" y="1259"/>
                    </a:lnTo>
                    <a:lnTo>
                      <a:pt x="1100" y="1262"/>
                    </a:lnTo>
                    <a:lnTo>
                      <a:pt x="1100" y="1264"/>
                    </a:lnTo>
                    <a:lnTo>
                      <a:pt x="1099" y="1266"/>
                    </a:lnTo>
                    <a:lnTo>
                      <a:pt x="1097" y="1266"/>
                    </a:lnTo>
                    <a:lnTo>
                      <a:pt x="1097" y="1264"/>
                    </a:lnTo>
                    <a:lnTo>
                      <a:pt x="1095" y="1262"/>
                    </a:lnTo>
                    <a:lnTo>
                      <a:pt x="1088" y="1264"/>
                    </a:lnTo>
                    <a:lnTo>
                      <a:pt x="1086" y="1266"/>
                    </a:lnTo>
                    <a:lnTo>
                      <a:pt x="1084" y="1264"/>
                    </a:lnTo>
                    <a:lnTo>
                      <a:pt x="1083" y="1262"/>
                    </a:lnTo>
                    <a:lnTo>
                      <a:pt x="1083" y="1261"/>
                    </a:lnTo>
                    <a:lnTo>
                      <a:pt x="1088" y="1253"/>
                    </a:lnTo>
                    <a:lnTo>
                      <a:pt x="1090" y="1253"/>
                    </a:lnTo>
                    <a:lnTo>
                      <a:pt x="1092" y="1253"/>
                    </a:lnTo>
                    <a:lnTo>
                      <a:pt x="1093" y="1253"/>
                    </a:lnTo>
                    <a:lnTo>
                      <a:pt x="1093" y="1252"/>
                    </a:lnTo>
                    <a:lnTo>
                      <a:pt x="1093" y="1250"/>
                    </a:lnTo>
                    <a:lnTo>
                      <a:pt x="1092" y="1252"/>
                    </a:lnTo>
                    <a:lnTo>
                      <a:pt x="1092" y="1250"/>
                    </a:lnTo>
                    <a:lnTo>
                      <a:pt x="1090" y="1250"/>
                    </a:lnTo>
                    <a:lnTo>
                      <a:pt x="1090" y="1248"/>
                    </a:lnTo>
                    <a:lnTo>
                      <a:pt x="1090" y="1246"/>
                    </a:lnTo>
                    <a:lnTo>
                      <a:pt x="1092" y="1246"/>
                    </a:lnTo>
                    <a:lnTo>
                      <a:pt x="1097" y="1245"/>
                    </a:lnTo>
                    <a:lnTo>
                      <a:pt x="1097" y="1246"/>
                    </a:lnTo>
                    <a:lnTo>
                      <a:pt x="1097" y="1248"/>
                    </a:lnTo>
                    <a:lnTo>
                      <a:pt x="1102" y="1250"/>
                    </a:lnTo>
                    <a:lnTo>
                      <a:pt x="1104" y="1252"/>
                    </a:lnTo>
                    <a:close/>
                    <a:moveTo>
                      <a:pt x="1252" y="1349"/>
                    </a:moveTo>
                    <a:lnTo>
                      <a:pt x="1253" y="1353"/>
                    </a:lnTo>
                    <a:lnTo>
                      <a:pt x="1259" y="1362"/>
                    </a:lnTo>
                    <a:lnTo>
                      <a:pt x="1257" y="1365"/>
                    </a:lnTo>
                    <a:lnTo>
                      <a:pt x="1257" y="1367"/>
                    </a:lnTo>
                    <a:lnTo>
                      <a:pt x="1255" y="1369"/>
                    </a:lnTo>
                    <a:lnTo>
                      <a:pt x="1253" y="1369"/>
                    </a:lnTo>
                    <a:lnTo>
                      <a:pt x="1250" y="1369"/>
                    </a:lnTo>
                    <a:lnTo>
                      <a:pt x="1248" y="1360"/>
                    </a:lnTo>
                    <a:lnTo>
                      <a:pt x="1244" y="1362"/>
                    </a:lnTo>
                    <a:lnTo>
                      <a:pt x="1243" y="1362"/>
                    </a:lnTo>
                    <a:lnTo>
                      <a:pt x="1243" y="1360"/>
                    </a:lnTo>
                    <a:lnTo>
                      <a:pt x="1243" y="1353"/>
                    </a:lnTo>
                    <a:lnTo>
                      <a:pt x="1250" y="1348"/>
                    </a:lnTo>
                    <a:lnTo>
                      <a:pt x="1250" y="1349"/>
                    </a:lnTo>
                    <a:lnTo>
                      <a:pt x="1252" y="1349"/>
                    </a:lnTo>
                    <a:close/>
                    <a:moveTo>
                      <a:pt x="1456" y="1460"/>
                    </a:moveTo>
                    <a:lnTo>
                      <a:pt x="1454" y="1458"/>
                    </a:lnTo>
                    <a:lnTo>
                      <a:pt x="1454" y="1454"/>
                    </a:lnTo>
                    <a:lnTo>
                      <a:pt x="1456" y="1454"/>
                    </a:lnTo>
                    <a:lnTo>
                      <a:pt x="1458" y="1454"/>
                    </a:lnTo>
                    <a:lnTo>
                      <a:pt x="1458" y="1453"/>
                    </a:lnTo>
                    <a:lnTo>
                      <a:pt x="1458" y="1451"/>
                    </a:lnTo>
                    <a:lnTo>
                      <a:pt x="1459" y="1451"/>
                    </a:lnTo>
                    <a:lnTo>
                      <a:pt x="1461" y="1451"/>
                    </a:lnTo>
                    <a:lnTo>
                      <a:pt x="1465" y="1456"/>
                    </a:lnTo>
                    <a:lnTo>
                      <a:pt x="1463" y="1458"/>
                    </a:lnTo>
                    <a:lnTo>
                      <a:pt x="1461" y="1458"/>
                    </a:lnTo>
                    <a:lnTo>
                      <a:pt x="1459" y="1460"/>
                    </a:lnTo>
                    <a:lnTo>
                      <a:pt x="1456" y="1460"/>
                    </a:lnTo>
                    <a:close/>
                    <a:moveTo>
                      <a:pt x="1301" y="1339"/>
                    </a:moveTo>
                    <a:lnTo>
                      <a:pt x="1300" y="1337"/>
                    </a:lnTo>
                    <a:lnTo>
                      <a:pt x="1300" y="1330"/>
                    </a:lnTo>
                    <a:lnTo>
                      <a:pt x="1300" y="1328"/>
                    </a:lnTo>
                    <a:lnTo>
                      <a:pt x="1303" y="1325"/>
                    </a:lnTo>
                    <a:lnTo>
                      <a:pt x="1312" y="1323"/>
                    </a:lnTo>
                    <a:lnTo>
                      <a:pt x="1316" y="1326"/>
                    </a:lnTo>
                    <a:lnTo>
                      <a:pt x="1316" y="1328"/>
                    </a:lnTo>
                    <a:lnTo>
                      <a:pt x="1316" y="1330"/>
                    </a:lnTo>
                    <a:lnTo>
                      <a:pt x="1310" y="1335"/>
                    </a:lnTo>
                    <a:lnTo>
                      <a:pt x="1308" y="1337"/>
                    </a:lnTo>
                    <a:lnTo>
                      <a:pt x="1305" y="1339"/>
                    </a:lnTo>
                    <a:lnTo>
                      <a:pt x="1303" y="1339"/>
                    </a:lnTo>
                    <a:lnTo>
                      <a:pt x="1301" y="1339"/>
                    </a:lnTo>
                    <a:close/>
                    <a:moveTo>
                      <a:pt x="3025" y="2348"/>
                    </a:moveTo>
                    <a:lnTo>
                      <a:pt x="3027" y="2350"/>
                    </a:lnTo>
                    <a:lnTo>
                      <a:pt x="3022" y="2354"/>
                    </a:lnTo>
                    <a:lnTo>
                      <a:pt x="3020" y="2356"/>
                    </a:lnTo>
                    <a:lnTo>
                      <a:pt x="3015" y="2352"/>
                    </a:lnTo>
                    <a:lnTo>
                      <a:pt x="3011" y="2345"/>
                    </a:lnTo>
                    <a:lnTo>
                      <a:pt x="3009" y="2341"/>
                    </a:lnTo>
                    <a:lnTo>
                      <a:pt x="3011" y="2340"/>
                    </a:lnTo>
                    <a:lnTo>
                      <a:pt x="3016" y="2340"/>
                    </a:lnTo>
                    <a:lnTo>
                      <a:pt x="3027" y="2340"/>
                    </a:lnTo>
                    <a:lnTo>
                      <a:pt x="3027" y="2341"/>
                    </a:lnTo>
                    <a:lnTo>
                      <a:pt x="3025" y="2341"/>
                    </a:lnTo>
                    <a:lnTo>
                      <a:pt x="3025" y="2348"/>
                    </a:lnTo>
                    <a:close/>
                    <a:moveTo>
                      <a:pt x="1454" y="1445"/>
                    </a:moveTo>
                    <a:lnTo>
                      <a:pt x="1452" y="1445"/>
                    </a:lnTo>
                    <a:lnTo>
                      <a:pt x="1452" y="1444"/>
                    </a:lnTo>
                    <a:lnTo>
                      <a:pt x="1456" y="1442"/>
                    </a:lnTo>
                    <a:lnTo>
                      <a:pt x="1458" y="1440"/>
                    </a:lnTo>
                    <a:lnTo>
                      <a:pt x="1459" y="1440"/>
                    </a:lnTo>
                    <a:lnTo>
                      <a:pt x="1461" y="1438"/>
                    </a:lnTo>
                    <a:lnTo>
                      <a:pt x="1459" y="1437"/>
                    </a:lnTo>
                    <a:lnTo>
                      <a:pt x="1461" y="1433"/>
                    </a:lnTo>
                    <a:lnTo>
                      <a:pt x="1465" y="1437"/>
                    </a:lnTo>
                    <a:lnTo>
                      <a:pt x="1467" y="1438"/>
                    </a:lnTo>
                    <a:lnTo>
                      <a:pt x="1467" y="1440"/>
                    </a:lnTo>
                    <a:lnTo>
                      <a:pt x="1461" y="1445"/>
                    </a:lnTo>
                    <a:lnTo>
                      <a:pt x="1461" y="1447"/>
                    </a:lnTo>
                    <a:lnTo>
                      <a:pt x="1454" y="1445"/>
                    </a:lnTo>
                    <a:close/>
                    <a:moveTo>
                      <a:pt x="1356" y="1337"/>
                    </a:moveTo>
                    <a:lnTo>
                      <a:pt x="1356" y="1339"/>
                    </a:lnTo>
                    <a:lnTo>
                      <a:pt x="1358" y="1341"/>
                    </a:lnTo>
                    <a:lnTo>
                      <a:pt x="1358" y="1344"/>
                    </a:lnTo>
                    <a:lnTo>
                      <a:pt x="1358" y="1346"/>
                    </a:lnTo>
                    <a:lnTo>
                      <a:pt x="1358" y="1348"/>
                    </a:lnTo>
                    <a:lnTo>
                      <a:pt x="1356" y="1348"/>
                    </a:lnTo>
                    <a:lnTo>
                      <a:pt x="1355" y="1348"/>
                    </a:lnTo>
                    <a:lnTo>
                      <a:pt x="1355" y="1346"/>
                    </a:lnTo>
                    <a:lnTo>
                      <a:pt x="1356" y="1344"/>
                    </a:lnTo>
                    <a:lnTo>
                      <a:pt x="1356" y="1342"/>
                    </a:lnTo>
                    <a:lnTo>
                      <a:pt x="1356" y="1341"/>
                    </a:lnTo>
                    <a:lnTo>
                      <a:pt x="1355" y="1341"/>
                    </a:lnTo>
                    <a:lnTo>
                      <a:pt x="1353" y="1341"/>
                    </a:lnTo>
                    <a:lnTo>
                      <a:pt x="1351" y="1341"/>
                    </a:lnTo>
                    <a:lnTo>
                      <a:pt x="1348" y="1342"/>
                    </a:lnTo>
                    <a:lnTo>
                      <a:pt x="1346" y="1341"/>
                    </a:lnTo>
                    <a:lnTo>
                      <a:pt x="1346" y="1337"/>
                    </a:lnTo>
                    <a:lnTo>
                      <a:pt x="1346" y="1333"/>
                    </a:lnTo>
                    <a:lnTo>
                      <a:pt x="1348" y="1333"/>
                    </a:lnTo>
                    <a:lnTo>
                      <a:pt x="1348" y="1330"/>
                    </a:lnTo>
                    <a:lnTo>
                      <a:pt x="1346" y="1330"/>
                    </a:lnTo>
                    <a:lnTo>
                      <a:pt x="1346" y="1328"/>
                    </a:lnTo>
                    <a:lnTo>
                      <a:pt x="1346" y="1326"/>
                    </a:lnTo>
                    <a:lnTo>
                      <a:pt x="1348" y="1325"/>
                    </a:lnTo>
                    <a:lnTo>
                      <a:pt x="1351" y="1326"/>
                    </a:lnTo>
                    <a:lnTo>
                      <a:pt x="1353" y="1326"/>
                    </a:lnTo>
                    <a:lnTo>
                      <a:pt x="1355" y="1332"/>
                    </a:lnTo>
                    <a:lnTo>
                      <a:pt x="1356" y="1333"/>
                    </a:lnTo>
                    <a:lnTo>
                      <a:pt x="1355" y="1335"/>
                    </a:lnTo>
                    <a:lnTo>
                      <a:pt x="1356" y="1337"/>
                    </a:lnTo>
                    <a:close/>
                    <a:moveTo>
                      <a:pt x="1459" y="1429"/>
                    </a:moveTo>
                    <a:lnTo>
                      <a:pt x="1459" y="1433"/>
                    </a:lnTo>
                    <a:lnTo>
                      <a:pt x="1458" y="1433"/>
                    </a:lnTo>
                    <a:lnTo>
                      <a:pt x="1458" y="1431"/>
                    </a:lnTo>
                    <a:lnTo>
                      <a:pt x="1456" y="1429"/>
                    </a:lnTo>
                    <a:lnTo>
                      <a:pt x="1454" y="1429"/>
                    </a:lnTo>
                    <a:lnTo>
                      <a:pt x="1451" y="1428"/>
                    </a:lnTo>
                    <a:lnTo>
                      <a:pt x="1451" y="1426"/>
                    </a:lnTo>
                    <a:lnTo>
                      <a:pt x="1452" y="1426"/>
                    </a:lnTo>
                    <a:lnTo>
                      <a:pt x="1456" y="1421"/>
                    </a:lnTo>
                    <a:lnTo>
                      <a:pt x="1458" y="1421"/>
                    </a:lnTo>
                    <a:lnTo>
                      <a:pt x="1463" y="1419"/>
                    </a:lnTo>
                    <a:lnTo>
                      <a:pt x="1465" y="1417"/>
                    </a:lnTo>
                    <a:lnTo>
                      <a:pt x="1472" y="1413"/>
                    </a:lnTo>
                    <a:lnTo>
                      <a:pt x="1472" y="1415"/>
                    </a:lnTo>
                    <a:lnTo>
                      <a:pt x="1472" y="1417"/>
                    </a:lnTo>
                    <a:lnTo>
                      <a:pt x="1470" y="1417"/>
                    </a:lnTo>
                    <a:lnTo>
                      <a:pt x="1467" y="1419"/>
                    </a:lnTo>
                    <a:lnTo>
                      <a:pt x="1468" y="1421"/>
                    </a:lnTo>
                    <a:lnTo>
                      <a:pt x="1467" y="1422"/>
                    </a:lnTo>
                    <a:lnTo>
                      <a:pt x="1465" y="1424"/>
                    </a:lnTo>
                    <a:lnTo>
                      <a:pt x="1461" y="1426"/>
                    </a:lnTo>
                    <a:lnTo>
                      <a:pt x="1459" y="1428"/>
                    </a:lnTo>
                    <a:lnTo>
                      <a:pt x="1459" y="1429"/>
                    </a:lnTo>
                    <a:close/>
                    <a:moveTo>
                      <a:pt x="3024" y="2309"/>
                    </a:moveTo>
                    <a:lnTo>
                      <a:pt x="3025" y="2311"/>
                    </a:lnTo>
                    <a:lnTo>
                      <a:pt x="3027" y="2311"/>
                    </a:lnTo>
                    <a:lnTo>
                      <a:pt x="3027" y="2313"/>
                    </a:lnTo>
                    <a:lnTo>
                      <a:pt x="3029" y="2316"/>
                    </a:lnTo>
                    <a:lnTo>
                      <a:pt x="3029" y="2318"/>
                    </a:lnTo>
                    <a:lnTo>
                      <a:pt x="3027" y="2320"/>
                    </a:lnTo>
                    <a:lnTo>
                      <a:pt x="3024" y="2329"/>
                    </a:lnTo>
                    <a:lnTo>
                      <a:pt x="3024" y="2332"/>
                    </a:lnTo>
                    <a:lnTo>
                      <a:pt x="3020" y="2334"/>
                    </a:lnTo>
                    <a:lnTo>
                      <a:pt x="3013" y="2332"/>
                    </a:lnTo>
                    <a:lnTo>
                      <a:pt x="3013" y="2331"/>
                    </a:lnTo>
                    <a:lnTo>
                      <a:pt x="3011" y="2329"/>
                    </a:lnTo>
                    <a:lnTo>
                      <a:pt x="3008" y="2331"/>
                    </a:lnTo>
                    <a:lnTo>
                      <a:pt x="3006" y="2331"/>
                    </a:lnTo>
                    <a:lnTo>
                      <a:pt x="3006" y="2327"/>
                    </a:lnTo>
                    <a:lnTo>
                      <a:pt x="3006" y="2325"/>
                    </a:lnTo>
                    <a:lnTo>
                      <a:pt x="3008" y="2325"/>
                    </a:lnTo>
                    <a:lnTo>
                      <a:pt x="3011" y="2322"/>
                    </a:lnTo>
                    <a:lnTo>
                      <a:pt x="3011" y="2320"/>
                    </a:lnTo>
                    <a:lnTo>
                      <a:pt x="3013" y="2318"/>
                    </a:lnTo>
                    <a:lnTo>
                      <a:pt x="3013" y="2316"/>
                    </a:lnTo>
                    <a:lnTo>
                      <a:pt x="3015" y="2318"/>
                    </a:lnTo>
                    <a:lnTo>
                      <a:pt x="3016" y="2316"/>
                    </a:lnTo>
                    <a:lnTo>
                      <a:pt x="3015" y="2315"/>
                    </a:lnTo>
                    <a:lnTo>
                      <a:pt x="3015" y="2313"/>
                    </a:lnTo>
                    <a:lnTo>
                      <a:pt x="3015" y="2311"/>
                    </a:lnTo>
                    <a:lnTo>
                      <a:pt x="3016" y="2304"/>
                    </a:lnTo>
                    <a:lnTo>
                      <a:pt x="3018" y="2300"/>
                    </a:lnTo>
                    <a:lnTo>
                      <a:pt x="3020" y="2300"/>
                    </a:lnTo>
                    <a:lnTo>
                      <a:pt x="3022" y="2300"/>
                    </a:lnTo>
                    <a:lnTo>
                      <a:pt x="3024" y="2304"/>
                    </a:lnTo>
                    <a:lnTo>
                      <a:pt x="3024" y="2306"/>
                    </a:lnTo>
                    <a:lnTo>
                      <a:pt x="3025" y="2306"/>
                    </a:lnTo>
                    <a:lnTo>
                      <a:pt x="3024" y="2308"/>
                    </a:lnTo>
                    <a:lnTo>
                      <a:pt x="3024" y="2309"/>
                    </a:lnTo>
                    <a:close/>
                    <a:moveTo>
                      <a:pt x="1456" y="1401"/>
                    </a:moveTo>
                    <a:lnTo>
                      <a:pt x="1454" y="1401"/>
                    </a:lnTo>
                    <a:lnTo>
                      <a:pt x="1452" y="1401"/>
                    </a:lnTo>
                    <a:lnTo>
                      <a:pt x="1451" y="1401"/>
                    </a:lnTo>
                    <a:lnTo>
                      <a:pt x="1447" y="1406"/>
                    </a:lnTo>
                    <a:lnTo>
                      <a:pt x="1447" y="1408"/>
                    </a:lnTo>
                    <a:lnTo>
                      <a:pt x="1449" y="1408"/>
                    </a:lnTo>
                    <a:lnTo>
                      <a:pt x="1449" y="1406"/>
                    </a:lnTo>
                    <a:lnTo>
                      <a:pt x="1451" y="1406"/>
                    </a:lnTo>
                    <a:lnTo>
                      <a:pt x="1452" y="1408"/>
                    </a:lnTo>
                    <a:lnTo>
                      <a:pt x="1449" y="1412"/>
                    </a:lnTo>
                    <a:lnTo>
                      <a:pt x="1447" y="1412"/>
                    </a:lnTo>
                    <a:lnTo>
                      <a:pt x="1445" y="1413"/>
                    </a:lnTo>
                    <a:lnTo>
                      <a:pt x="1443" y="1413"/>
                    </a:lnTo>
                    <a:lnTo>
                      <a:pt x="1443" y="1412"/>
                    </a:lnTo>
                    <a:lnTo>
                      <a:pt x="1443" y="1410"/>
                    </a:lnTo>
                    <a:lnTo>
                      <a:pt x="1440" y="1410"/>
                    </a:lnTo>
                    <a:lnTo>
                      <a:pt x="1438" y="1412"/>
                    </a:lnTo>
                    <a:lnTo>
                      <a:pt x="1436" y="1413"/>
                    </a:lnTo>
                    <a:lnTo>
                      <a:pt x="1427" y="1415"/>
                    </a:lnTo>
                    <a:lnTo>
                      <a:pt x="1426" y="1415"/>
                    </a:lnTo>
                    <a:lnTo>
                      <a:pt x="1422" y="1413"/>
                    </a:lnTo>
                    <a:lnTo>
                      <a:pt x="1413" y="1417"/>
                    </a:lnTo>
                    <a:lnTo>
                      <a:pt x="1413" y="1419"/>
                    </a:lnTo>
                    <a:lnTo>
                      <a:pt x="1410" y="1421"/>
                    </a:lnTo>
                    <a:lnTo>
                      <a:pt x="1408" y="1421"/>
                    </a:lnTo>
                    <a:lnTo>
                      <a:pt x="1410" y="1417"/>
                    </a:lnTo>
                    <a:lnTo>
                      <a:pt x="1411" y="1413"/>
                    </a:lnTo>
                    <a:lnTo>
                      <a:pt x="1413" y="1413"/>
                    </a:lnTo>
                    <a:lnTo>
                      <a:pt x="1419" y="1412"/>
                    </a:lnTo>
                    <a:lnTo>
                      <a:pt x="1424" y="1410"/>
                    </a:lnTo>
                    <a:lnTo>
                      <a:pt x="1426" y="1410"/>
                    </a:lnTo>
                    <a:lnTo>
                      <a:pt x="1427" y="1412"/>
                    </a:lnTo>
                    <a:lnTo>
                      <a:pt x="1429" y="1410"/>
                    </a:lnTo>
                    <a:lnTo>
                      <a:pt x="1429" y="1408"/>
                    </a:lnTo>
                    <a:lnTo>
                      <a:pt x="1426" y="1408"/>
                    </a:lnTo>
                    <a:lnTo>
                      <a:pt x="1424" y="1405"/>
                    </a:lnTo>
                    <a:lnTo>
                      <a:pt x="1427" y="1399"/>
                    </a:lnTo>
                    <a:lnTo>
                      <a:pt x="1429" y="1399"/>
                    </a:lnTo>
                    <a:lnTo>
                      <a:pt x="1436" y="1397"/>
                    </a:lnTo>
                    <a:lnTo>
                      <a:pt x="1436" y="1401"/>
                    </a:lnTo>
                    <a:lnTo>
                      <a:pt x="1436" y="1403"/>
                    </a:lnTo>
                    <a:lnTo>
                      <a:pt x="1436" y="1405"/>
                    </a:lnTo>
                    <a:lnTo>
                      <a:pt x="1435" y="1405"/>
                    </a:lnTo>
                    <a:lnTo>
                      <a:pt x="1436" y="1405"/>
                    </a:lnTo>
                    <a:lnTo>
                      <a:pt x="1438" y="1405"/>
                    </a:lnTo>
                    <a:lnTo>
                      <a:pt x="1440" y="1405"/>
                    </a:lnTo>
                    <a:lnTo>
                      <a:pt x="1440" y="1401"/>
                    </a:lnTo>
                    <a:lnTo>
                      <a:pt x="1440" y="1399"/>
                    </a:lnTo>
                    <a:lnTo>
                      <a:pt x="1442" y="1396"/>
                    </a:lnTo>
                    <a:lnTo>
                      <a:pt x="1443" y="1397"/>
                    </a:lnTo>
                    <a:lnTo>
                      <a:pt x="1443" y="1399"/>
                    </a:lnTo>
                    <a:lnTo>
                      <a:pt x="1443" y="1401"/>
                    </a:lnTo>
                    <a:lnTo>
                      <a:pt x="1445" y="1401"/>
                    </a:lnTo>
                    <a:lnTo>
                      <a:pt x="1449" y="1399"/>
                    </a:lnTo>
                    <a:lnTo>
                      <a:pt x="1456" y="1394"/>
                    </a:lnTo>
                    <a:lnTo>
                      <a:pt x="1458" y="1396"/>
                    </a:lnTo>
                    <a:lnTo>
                      <a:pt x="1458" y="1397"/>
                    </a:lnTo>
                    <a:lnTo>
                      <a:pt x="1456" y="1399"/>
                    </a:lnTo>
                    <a:lnTo>
                      <a:pt x="1456" y="1401"/>
                    </a:lnTo>
                    <a:close/>
                    <a:moveTo>
                      <a:pt x="1424" y="1358"/>
                    </a:moveTo>
                    <a:lnTo>
                      <a:pt x="1422" y="1358"/>
                    </a:lnTo>
                    <a:lnTo>
                      <a:pt x="1426" y="1360"/>
                    </a:lnTo>
                    <a:lnTo>
                      <a:pt x="1431" y="1358"/>
                    </a:lnTo>
                    <a:lnTo>
                      <a:pt x="1433" y="1360"/>
                    </a:lnTo>
                    <a:lnTo>
                      <a:pt x="1431" y="1362"/>
                    </a:lnTo>
                    <a:lnTo>
                      <a:pt x="1435" y="1369"/>
                    </a:lnTo>
                    <a:lnTo>
                      <a:pt x="1438" y="1369"/>
                    </a:lnTo>
                    <a:lnTo>
                      <a:pt x="1440" y="1369"/>
                    </a:lnTo>
                    <a:lnTo>
                      <a:pt x="1440" y="1371"/>
                    </a:lnTo>
                    <a:lnTo>
                      <a:pt x="1440" y="1373"/>
                    </a:lnTo>
                    <a:lnTo>
                      <a:pt x="1436" y="1376"/>
                    </a:lnTo>
                    <a:lnTo>
                      <a:pt x="1433" y="1380"/>
                    </a:lnTo>
                    <a:lnTo>
                      <a:pt x="1431" y="1380"/>
                    </a:lnTo>
                    <a:lnTo>
                      <a:pt x="1431" y="1378"/>
                    </a:lnTo>
                    <a:lnTo>
                      <a:pt x="1431" y="1376"/>
                    </a:lnTo>
                    <a:lnTo>
                      <a:pt x="1431" y="1374"/>
                    </a:lnTo>
                    <a:lnTo>
                      <a:pt x="1429" y="1371"/>
                    </a:lnTo>
                    <a:lnTo>
                      <a:pt x="1427" y="1371"/>
                    </a:lnTo>
                    <a:lnTo>
                      <a:pt x="1427" y="1367"/>
                    </a:lnTo>
                    <a:lnTo>
                      <a:pt x="1427" y="1365"/>
                    </a:lnTo>
                    <a:lnTo>
                      <a:pt x="1429" y="1365"/>
                    </a:lnTo>
                    <a:lnTo>
                      <a:pt x="1429" y="1364"/>
                    </a:lnTo>
                    <a:lnTo>
                      <a:pt x="1426" y="1364"/>
                    </a:lnTo>
                    <a:lnTo>
                      <a:pt x="1424" y="1364"/>
                    </a:lnTo>
                    <a:lnTo>
                      <a:pt x="1424" y="1365"/>
                    </a:lnTo>
                    <a:lnTo>
                      <a:pt x="1422" y="1369"/>
                    </a:lnTo>
                    <a:lnTo>
                      <a:pt x="1422" y="1371"/>
                    </a:lnTo>
                    <a:lnTo>
                      <a:pt x="1422" y="1373"/>
                    </a:lnTo>
                    <a:lnTo>
                      <a:pt x="1420" y="1380"/>
                    </a:lnTo>
                    <a:lnTo>
                      <a:pt x="1419" y="1381"/>
                    </a:lnTo>
                    <a:lnTo>
                      <a:pt x="1417" y="1381"/>
                    </a:lnTo>
                    <a:lnTo>
                      <a:pt x="1413" y="1383"/>
                    </a:lnTo>
                    <a:lnTo>
                      <a:pt x="1408" y="1376"/>
                    </a:lnTo>
                    <a:lnTo>
                      <a:pt x="1408" y="1374"/>
                    </a:lnTo>
                    <a:lnTo>
                      <a:pt x="1410" y="1371"/>
                    </a:lnTo>
                    <a:lnTo>
                      <a:pt x="1411" y="1369"/>
                    </a:lnTo>
                    <a:lnTo>
                      <a:pt x="1406" y="1369"/>
                    </a:lnTo>
                    <a:lnTo>
                      <a:pt x="1404" y="1369"/>
                    </a:lnTo>
                    <a:lnTo>
                      <a:pt x="1401" y="1373"/>
                    </a:lnTo>
                    <a:lnTo>
                      <a:pt x="1399" y="1373"/>
                    </a:lnTo>
                    <a:lnTo>
                      <a:pt x="1397" y="1373"/>
                    </a:lnTo>
                    <a:lnTo>
                      <a:pt x="1399" y="1371"/>
                    </a:lnTo>
                    <a:lnTo>
                      <a:pt x="1401" y="1371"/>
                    </a:lnTo>
                    <a:lnTo>
                      <a:pt x="1403" y="1369"/>
                    </a:lnTo>
                    <a:lnTo>
                      <a:pt x="1403" y="1367"/>
                    </a:lnTo>
                    <a:lnTo>
                      <a:pt x="1403" y="1364"/>
                    </a:lnTo>
                    <a:lnTo>
                      <a:pt x="1410" y="1357"/>
                    </a:lnTo>
                    <a:lnTo>
                      <a:pt x="1411" y="1353"/>
                    </a:lnTo>
                    <a:lnTo>
                      <a:pt x="1413" y="1351"/>
                    </a:lnTo>
                    <a:lnTo>
                      <a:pt x="1419" y="1349"/>
                    </a:lnTo>
                    <a:lnTo>
                      <a:pt x="1420" y="1349"/>
                    </a:lnTo>
                    <a:lnTo>
                      <a:pt x="1424" y="1351"/>
                    </a:lnTo>
                    <a:lnTo>
                      <a:pt x="1426" y="1351"/>
                    </a:lnTo>
                    <a:lnTo>
                      <a:pt x="1426" y="1353"/>
                    </a:lnTo>
                    <a:lnTo>
                      <a:pt x="1426" y="1355"/>
                    </a:lnTo>
                    <a:lnTo>
                      <a:pt x="1424" y="1358"/>
                    </a:lnTo>
                    <a:close/>
                    <a:moveTo>
                      <a:pt x="3008" y="2306"/>
                    </a:moveTo>
                    <a:lnTo>
                      <a:pt x="3002" y="2313"/>
                    </a:lnTo>
                    <a:lnTo>
                      <a:pt x="3002" y="2308"/>
                    </a:lnTo>
                    <a:lnTo>
                      <a:pt x="3000" y="2304"/>
                    </a:lnTo>
                    <a:lnTo>
                      <a:pt x="3002" y="2304"/>
                    </a:lnTo>
                    <a:lnTo>
                      <a:pt x="3004" y="2295"/>
                    </a:lnTo>
                    <a:lnTo>
                      <a:pt x="3004" y="2293"/>
                    </a:lnTo>
                    <a:lnTo>
                      <a:pt x="3006" y="2284"/>
                    </a:lnTo>
                    <a:lnTo>
                      <a:pt x="3009" y="2279"/>
                    </a:lnTo>
                    <a:lnTo>
                      <a:pt x="3009" y="2277"/>
                    </a:lnTo>
                    <a:lnTo>
                      <a:pt x="3011" y="2279"/>
                    </a:lnTo>
                    <a:lnTo>
                      <a:pt x="3011" y="2281"/>
                    </a:lnTo>
                    <a:lnTo>
                      <a:pt x="3013" y="2283"/>
                    </a:lnTo>
                    <a:lnTo>
                      <a:pt x="3013" y="2284"/>
                    </a:lnTo>
                    <a:lnTo>
                      <a:pt x="3015" y="2290"/>
                    </a:lnTo>
                    <a:lnTo>
                      <a:pt x="3016" y="2292"/>
                    </a:lnTo>
                    <a:lnTo>
                      <a:pt x="3016" y="2293"/>
                    </a:lnTo>
                    <a:lnTo>
                      <a:pt x="3016" y="2295"/>
                    </a:lnTo>
                    <a:lnTo>
                      <a:pt x="3016" y="2297"/>
                    </a:lnTo>
                    <a:lnTo>
                      <a:pt x="3013" y="2297"/>
                    </a:lnTo>
                    <a:lnTo>
                      <a:pt x="3011" y="2304"/>
                    </a:lnTo>
                    <a:lnTo>
                      <a:pt x="3008" y="2306"/>
                    </a:lnTo>
                    <a:close/>
                    <a:moveTo>
                      <a:pt x="1456" y="1369"/>
                    </a:moveTo>
                    <a:lnTo>
                      <a:pt x="1452" y="1376"/>
                    </a:lnTo>
                    <a:lnTo>
                      <a:pt x="1451" y="1376"/>
                    </a:lnTo>
                    <a:lnTo>
                      <a:pt x="1449" y="1373"/>
                    </a:lnTo>
                    <a:lnTo>
                      <a:pt x="1445" y="1369"/>
                    </a:lnTo>
                    <a:lnTo>
                      <a:pt x="1443" y="1367"/>
                    </a:lnTo>
                    <a:lnTo>
                      <a:pt x="1443" y="1365"/>
                    </a:lnTo>
                    <a:lnTo>
                      <a:pt x="1443" y="1364"/>
                    </a:lnTo>
                    <a:lnTo>
                      <a:pt x="1447" y="1362"/>
                    </a:lnTo>
                    <a:lnTo>
                      <a:pt x="1451" y="1364"/>
                    </a:lnTo>
                    <a:lnTo>
                      <a:pt x="1452" y="1365"/>
                    </a:lnTo>
                    <a:lnTo>
                      <a:pt x="1456" y="1369"/>
                    </a:lnTo>
                    <a:close/>
                    <a:moveTo>
                      <a:pt x="2929" y="2233"/>
                    </a:moveTo>
                    <a:lnTo>
                      <a:pt x="2928" y="2235"/>
                    </a:lnTo>
                    <a:lnTo>
                      <a:pt x="2928" y="2236"/>
                    </a:lnTo>
                    <a:lnTo>
                      <a:pt x="2922" y="2238"/>
                    </a:lnTo>
                    <a:lnTo>
                      <a:pt x="2922" y="2236"/>
                    </a:lnTo>
                    <a:lnTo>
                      <a:pt x="2920" y="2236"/>
                    </a:lnTo>
                    <a:lnTo>
                      <a:pt x="2920" y="2235"/>
                    </a:lnTo>
                    <a:lnTo>
                      <a:pt x="2919" y="2235"/>
                    </a:lnTo>
                    <a:lnTo>
                      <a:pt x="2915" y="2238"/>
                    </a:lnTo>
                    <a:lnTo>
                      <a:pt x="2915" y="2240"/>
                    </a:lnTo>
                    <a:lnTo>
                      <a:pt x="2917" y="2240"/>
                    </a:lnTo>
                    <a:lnTo>
                      <a:pt x="2917" y="2242"/>
                    </a:lnTo>
                    <a:lnTo>
                      <a:pt x="2915" y="2244"/>
                    </a:lnTo>
                    <a:lnTo>
                      <a:pt x="2915" y="2245"/>
                    </a:lnTo>
                    <a:lnTo>
                      <a:pt x="2913" y="2244"/>
                    </a:lnTo>
                    <a:lnTo>
                      <a:pt x="2910" y="2245"/>
                    </a:lnTo>
                    <a:lnTo>
                      <a:pt x="2903" y="2247"/>
                    </a:lnTo>
                    <a:lnTo>
                      <a:pt x="2901" y="2251"/>
                    </a:lnTo>
                    <a:lnTo>
                      <a:pt x="2899" y="2252"/>
                    </a:lnTo>
                    <a:lnTo>
                      <a:pt x="2897" y="2256"/>
                    </a:lnTo>
                    <a:lnTo>
                      <a:pt x="2897" y="2254"/>
                    </a:lnTo>
                    <a:lnTo>
                      <a:pt x="2896" y="2247"/>
                    </a:lnTo>
                    <a:lnTo>
                      <a:pt x="2897" y="2245"/>
                    </a:lnTo>
                    <a:lnTo>
                      <a:pt x="2901" y="2244"/>
                    </a:lnTo>
                    <a:lnTo>
                      <a:pt x="2901" y="2242"/>
                    </a:lnTo>
                    <a:lnTo>
                      <a:pt x="2904" y="2238"/>
                    </a:lnTo>
                    <a:lnTo>
                      <a:pt x="2904" y="2235"/>
                    </a:lnTo>
                    <a:lnTo>
                      <a:pt x="2901" y="2228"/>
                    </a:lnTo>
                    <a:lnTo>
                      <a:pt x="2899" y="2228"/>
                    </a:lnTo>
                    <a:lnTo>
                      <a:pt x="2897" y="2228"/>
                    </a:lnTo>
                    <a:lnTo>
                      <a:pt x="2903" y="2219"/>
                    </a:lnTo>
                    <a:lnTo>
                      <a:pt x="2904" y="2217"/>
                    </a:lnTo>
                    <a:lnTo>
                      <a:pt x="2912" y="2222"/>
                    </a:lnTo>
                    <a:lnTo>
                      <a:pt x="2913" y="2224"/>
                    </a:lnTo>
                    <a:lnTo>
                      <a:pt x="2912" y="2228"/>
                    </a:lnTo>
                    <a:lnTo>
                      <a:pt x="2910" y="2228"/>
                    </a:lnTo>
                    <a:lnTo>
                      <a:pt x="2908" y="2228"/>
                    </a:lnTo>
                    <a:lnTo>
                      <a:pt x="2906" y="2229"/>
                    </a:lnTo>
                    <a:lnTo>
                      <a:pt x="2906" y="2231"/>
                    </a:lnTo>
                    <a:lnTo>
                      <a:pt x="2910" y="2231"/>
                    </a:lnTo>
                    <a:lnTo>
                      <a:pt x="2913" y="2229"/>
                    </a:lnTo>
                    <a:lnTo>
                      <a:pt x="2913" y="2228"/>
                    </a:lnTo>
                    <a:lnTo>
                      <a:pt x="2915" y="2226"/>
                    </a:lnTo>
                    <a:lnTo>
                      <a:pt x="2917" y="2229"/>
                    </a:lnTo>
                    <a:lnTo>
                      <a:pt x="2920" y="2229"/>
                    </a:lnTo>
                    <a:lnTo>
                      <a:pt x="2920" y="2228"/>
                    </a:lnTo>
                    <a:lnTo>
                      <a:pt x="2922" y="2226"/>
                    </a:lnTo>
                    <a:lnTo>
                      <a:pt x="2922" y="2224"/>
                    </a:lnTo>
                    <a:lnTo>
                      <a:pt x="2924" y="2224"/>
                    </a:lnTo>
                    <a:lnTo>
                      <a:pt x="2928" y="2226"/>
                    </a:lnTo>
                    <a:lnTo>
                      <a:pt x="2929" y="2229"/>
                    </a:lnTo>
                    <a:lnTo>
                      <a:pt x="2929" y="2231"/>
                    </a:lnTo>
                    <a:lnTo>
                      <a:pt x="2931" y="2231"/>
                    </a:lnTo>
                    <a:lnTo>
                      <a:pt x="2929" y="2233"/>
                    </a:lnTo>
                    <a:close/>
                    <a:moveTo>
                      <a:pt x="1712" y="1513"/>
                    </a:moveTo>
                    <a:lnTo>
                      <a:pt x="1708" y="1517"/>
                    </a:lnTo>
                    <a:lnTo>
                      <a:pt x="1708" y="1515"/>
                    </a:lnTo>
                    <a:lnTo>
                      <a:pt x="1707" y="1511"/>
                    </a:lnTo>
                    <a:lnTo>
                      <a:pt x="1703" y="1509"/>
                    </a:lnTo>
                    <a:lnTo>
                      <a:pt x="1705" y="1504"/>
                    </a:lnTo>
                    <a:lnTo>
                      <a:pt x="1707" y="1502"/>
                    </a:lnTo>
                    <a:lnTo>
                      <a:pt x="1712" y="1504"/>
                    </a:lnTo>
                    <a:lnTo>
                      <a:pt x="1715" y="1501"/>
                    </a:lnTo>
                    <a:lnTo>
                      <a:pt x="1717" y="1501"/>
                    </a:lnTo>
                    <a:lnTo>
                      <a:pt x="1721" y="1502"/>
                    </a:lnTo>
                    <a:lnTo>
                      <a:pt x="1721" y="1504"/>
                    </a:lnTo>
                    <a:lnTo>
                      <a:pt x="1719" y="1506"/>
                    </a:lnTo>
                    <a:lnTo>
                      <a:pt x="1715" y="1508"/>
                    </a:lnTo>
                    <a:lnTo>
                      <a:pt x="1714" y="1511"/>
                    </a:lnTo>
                    <a:lnTo>
                      <a:pt x="1712" y="1513"/>
                    </a:lnTo>
                    <a:close/>
                    <a:moveTo>
                      <a:pt x="2887" y="2162"/>
                    </a:moveTo>
                    <a:lnTo>
                      <a:pt x="2888" y="2164"/>
                    </a:lnTo>
                    <a:lnTo>
                      <a:pt x="2890" y="2164"/>
                    </a:lnTo>
                    <a:lnTo>
                      <a:pt x="2890" y="2165"/>
                    </a:lnTo>
                    <a:lnTo>
                      <a:pt x="2892" y="2167"/>
                    </a:lnTo>
                    <a:lnTo>
                      <a:pt x="2896" y="2167"/>
                    </a:lnTo>
                    <a:lnTo>
                      <a:pt x="2897" y="2167"/>
                    </a:lnTo>
                    <a:lnTo>
                      <a:pt x="2899" y="2169"/>
                    </a:lnTo>
                    <a:lnTo>
                      <a:pt x="2897" y="2171"/>
                    </a:lnTo>
                    <a:lnTo>
                      <a:pt x="2896" y="2171"/>
                    </a:lnTo>
                    <a:lnTo>
                      <a:pt x="2892" y="2171"/>
                    </a:lnTo>
                    <a:lnTo>
                      <a:pt x="2890" y="2171"/>
                    </a:lnTo>
                    <a:lnTo>
                      <a:pt x="2888" y="2172"/>
                    </a:lnTo>
                    <a:lnTo>
                      <a:pt x="2887" y="2174"/>
                    </a:lnTo>
                    <a:lnTo>
                      <a:pt x="2885" y="2174"/>
                    </a:lnTo>
                    <a:lnTo>
                      <a:pt x="2883" y="2172"/>
                    </a:lnTo>
                    <a:lnTo>
                      <a:pt x="2883" y="2171"/>
                    </a:lnTo>
                    <a:lnTo>
                      <a:pt x="2885" y="2165"/>
                    </a:lnTo>
                    <a:lnTo>
                      <a:pt x="2887" y="2162"/>
                    </a:lnTo>
                    <a:close/>
                    <a:moveTo>
                      <a:pt x="2910" y="2183"/>
                    </a:moveTo>
                    <a:lnTo>
                      <a:pt x="2908" y="2181"/>
                    </a:lnTo>
                    <a:lnTo>
                      <a:pt x="2908" y="2180"/>
                    </a:lnTo>
                    <a:lnTo>
                      <a:pt x="2908" y="2178"/>
                    </a:lnTo>
                    <a:lnTo>
                      <a:pt x="2908" y="2176"/>
                    </a:lnTo>
                    <a:lnTo>
                      <a:pt x="2910" y="2174"/>
                    </a:lnTo>
                    <a:lnTo>
                      <a:pt x="2910" y="2172"/>
                    </a:lnTo>
                    <a:lnTo>
                      <a:pt x="2913" y="2172"/>
                    </a:lnTo>
                    <a:lnTo>
                      <a:pt x="2915" y="2172"/>
                    </a:lnTo>
                    <a:lnTo>
                      <a:pt x="2915" y="2174"/>
                    </a:lnTo>
                    <a:lnTo>
                      <a:pt x="2915" y="2176"/>
                    </a:lnTo>
                    <a:lnTo>
                      <a:pt x="2913" y="2178"/>
                    </a:lnTo>
                    <a:lnTo>
                      <a:pt x="2913" y="2180"/>
                    </a:lnTo>
                    <a:lnTo>
                      <a:pt x="2913" y="2181"/>
                    </a:lnTo>
                    <a:lnTo>
                      <a:pt x="2912" y="2183"/>
                    </a:lnTo>
                    <a:lnTo>
                      <a:pt x="2910" y="2183"/>
                    </a:lnTo>
                    <a:close/>
                    <a:moveTo>
                      <a:pt x="2951" y="2133"/>
                    </a:moveTo>
                    <a:lnTo>
                      <a:pt x="2960" y="2140"/>
                    </a:lnTo>
                    <a:lnTo>
                      <a:pt x="2965" y="2142"/>
                    </a:lnTo>
                    <a:lnTo>
                      <a:pt x="2967" y="2144"/>
                    </a:lnTo>
                    <a:lnTo>
                      <a:pt x="2968" y="2146"/>
                    </a:lnTo>
                    <a:lnTo>
                      <a:pt x="2972" y="2146"/>
                    </a:lnTo>
                    <a:lnTo>
                      <a:pt x="2974" y="2148"/>
                    </a:lnTo>
                    <a:lnTo>
                      <a:pt x="2974" y="2156"/>
                    </a:lnTo>
                    <a:lnTo>
                      <a:pt x="2976" y="2158"/>
                    </a:lnTo>
                    <a:lnTo>
                      <a:pt x="2974" y="2165"/>
                    </a:lnTo>
                    <a:lnTo>
                      <a:pt x="2972" y="2169"/>
                    </a:lnTo>
                    <a:lnTo>
                      <a:pt x="2970" y="2169"/>
                    </a:lnTo>
                    <a:lnTo>
                      <a:pt x="2970" y="2171"/>
                    </a:lnTo>
                    <a:lnTo>
                      <a:pt x="2974" y="2185"/>
                    </a:lnTo>
                    <a:lnTo>
                      <a:pt x="2976" y="2187"/>
                    </a:lnTo>
                    <a:lnTo>
                      <a:pt x="2979" y="2188"/>
                    </a:lnTo>
                    <a:lnTo>
                      <a:pt x="2986" y="2204"/>
                    </a:lnTo>
                    <a:lnTo>
                      <a:pt x="2986" y="2206"/>
                    </a:lnTo>
                    <a:lnTo>
                      <a:pt x="2986" y="2210"/>
                    </a:lnTo>
                    <a:lnTo>
                      <a:pt x="2988" y="2215"/>
                    </a:lnTo>
                    <a:lnTo>
                      <a:pt x="2988" y="2219"/>
                    </a:lnTo>
                    <a:lnTo>
                      <a:pt x="2990" y="2224"/>
                    </a:lnTo>
                    <a:lnTo>
                      <a:pt x="2986" y="2235"/>
                    </a:lnTo>
                    <a:lnTo>
                      <a:pt x="2984" y="2236"/>
                    </a:lnTo>
                    <a:lnTo>
                      <a:pt x="2986" y="2236"/>
                    </a:lnTo>
                    <a:lnTo>
                      <a:pt x="2988" y="2238"/>
                    </a:lnTo>
                    <a:lnTo>
                      <a:pt x="2990" y="2238"/>
                    </a:lnTo>
                    <a:lnTo>
                      <a:pt x="2990" y="2242"/>
                    </a:lnTo>
                    <a:lnTo>
                      <a:pt x="2990" y="2247"/>
                    </a:lnTo>
                    <a:lnTo>
                      <a:pt x="2988" y="2249"/>
                    </a:lnTo>
                    <a:lnTo>
                      <a:pt x="2990" y="2252"/>
                    </a:lnTo>
                    <a:lnTo>
                      <a:pt x="2992" y="2258"/>
                    </a:lnTo>
                    <a:lnTo>
                      <a:pt x="2993" y="2260"/>
                    </a:lnTo>
                    <a:lnTo>
                      <a:pt x="2993" y="2261"/>
                    </a:lnTo>
                    <a:lnTo>
                      <a:pt x="2995" y="2267"/>
                    </a:lnTo>
                    <a:lnTo>
                      <a:pt x="2993" y="2267"/>
                    </a:lnTo>
                    <a:lnTo>
                      <a:pt x="2992" y="2267"/>
                    </a:lnTo>
                    <a:lnTo>
                      <a:pt x="2990" y="2263"/>
                    </a:lnTo>
                    <a:lnTo>
                      <a:pt x="2990" y="2261"/>
                    </a:lnTo>
                    <a:lnTo>
                      <a:pt x="2986" y="2258"/>
                    </a:lnTo>
                    <a:lnTo>
                      <a:pt x="2986" y="2256"/>
                    </a:lnTo>
                    <a:lnTo>
                      <a:pt x="2984" y="2258"/>
                    </a:lnTo>
                    <a:lnTo>
                      <a:pt x="2984" y="2261"/>
                    </a:lnTo>
                    <a:lnTo>
                      <a:pt x="2984" y="2265"/>
                    </a:lnTo>
                    <a:lnTo>
                      <a:pt x="2986" y="2265"/>
                    </a:lnTo>
                    <a:lnTo>
                      <a:pt x="2984" y="2265"/>
                    </a:lnTo>
                    <a:lnTo>
                      <a:pt x="2977" y="2263"/>
                    </a:lnTo>
                    <a:lnTo>
                      <a:pt x="2974" y="2263"/>
                    </a:lnTo>
                    <a:lnTo>
                      <a:pt x="2972" y="2263"/>
                    </a:lnTo>
                    <a:lnTo>
                      <a:pt x="2974" y="2265"/>
                    </a:lnTo>
                    <a:lnTo>
                      <a:pt x="2977" y="2268"/>
                    </a:lnTo>
                    <a:lnTo>
                      <a:pt x="2984" y="2268"/>
                    </a:lnTo>
                    <a:lnTo>
                      <a:pt x="2986" y="2268"/>
                    </a:lnTo>
                    <a:lnTo>
                      <a:pt x="2986" y="2274"/>
                    </a:lnTo>
                    <a:lnTo>
                      <a:pt x="2988" y="2277"/>
                    </a:lnTo>
                    <a:lnTo>
                      <a:pt x="2988" y="2281"/>
                    </a:lnTo>
                    <a:lnTo>
                      <a:pt x="2988" y="2286"/>
                    </a:lnTo>
                    <a:lnTo>
                      <a:pt x="2988" y="2288"/>
                    </a:lnTo>
                    <a:lnTo>
                      <a:pt x="2990" y="2288"/>
                    </a:lnTo>
                    <a:lnTo>
                      <a:pt x="2988" y="2290"/>
                    </a:lnTo>
                    <a:lnTo>
                      <a:pt x="2984" y="2292"/>
                    </a:lnTo>
                    <a:lnTo>
                      <a:pt x="2983" y="2292"/>
                    </a:lnTo>
                    <a:lnTo>
                      <a:pt x="2981" y="2290"/>
                    </a:lnTo>
                    <a:lnTo>
                      <a:pt x="2979" y="2290"/>
                    </a:lnTo>
                    <a:lnTo>
                      <a:pt x="2979" y="2292"/>
                    </a:lnTo>
                    <a:lnTo>
                      <a:pt x="2979" y="2293"/>
                    </a:lnTo>
                    <a:lnTo>
                      <a:pt x="2984" y="2297"/>
                    </a:lnTo>
                    <a:lnTo>
                      <a:pt x="2986" y="2297"/>
                    </a:lnTo>
                    <a:lnTo>
                      <a:pt x="2988" y="2295"/>
                    </a:lnTo>
                    <a:lnTo>
                      <a:pt x="2988" y="2293"/>
                    </a:lnTo>
                    <a:lnTo>
                      <a:pt x="2990" y="2292"/>
                    </a:lnTo>
                    <a:lnTo>
                      <a:pt x="2992" y="2290"/>
                    </a:lnTo>
                    <a:lnTo>
                      <a:pt x="2993" y="2290"/>
                    </a:lnTo>
                    <a:lnTo>
                      <a:pt x="2993" y="2292"/>
                    </a:lnTo>
                    <a:lnTo>
                      <a:pt x="2993" y="2293"/>
                    </a:lnTo>
                    <a:lnTo>
                      <a:pt x="2993" y="2299"/>
                    </a:lnTo>
                    <a:lnTo>
                      <a:pt x="2992" y="2302"/>
                    </a:lnTo>
                    <a:lnTo>
                      <a:pt x="2990" y="2304"/>
                    </a:lnTo>
                    <a:lnTo>
                      <a:pt x="2988" y="2304"/>
                    </a:lnTo>
                    <a:lnTo>
                      <a:pt x="2986" y="2304"/>
                    </a:lnTo>
                    <a:lnTo>
                      <a:pt x="2986" y="2306"/>
                    </a:lnTo>
                    <a:lnTo>
                      <a:pt x="2986" y="2308"/>
                    </a:lnTo>
                    <a:lnTo>
                      <a:pt x="2984" y="2311"/>
                    </a:lnTo>
                    <a:lnTo>
                      <a:pt x="2979" y="2315"/>
                    </a:lnTo>
                    <a:lnTo>
                      <a:pt x="2974" y="2316"/>
                    </a:lnTo>
                    <a:lnTo>
                      <a:pt x="2972" y="2316"/>
                    </a:lnTo>
                    <a:lnTo>
                      <a:pt x="2970" y="2316"/>
                    </a:lnTo>
                    <a:lnTo>
                      <a:pt x="2970" y="2318"/>
                    </a:lnTo>
                    <a:lnTo>
                      <a:pt x="2974" y="2320"/>
                    </a:lnTo>
                    <a:lnTo>
                      <a:pt x="2979" y="2318"/>
                    </a:lnTo>
                    <a:lnTo>
                      <a:pt x="2981" y="2316"/>
                    </a:lnTo>
                    <a:lnTo>
                      <a:pt x="2983" y="2316"/>
                    </a:lnTo>
                    <a:lnTo>
                      <a:pt x="2984" y="2318"/>
                    </a:lnTo>
                    <a:lnTo>
                      <a:pt x="2977" y="2338"/>
                    </a:lnTo>
                    <a:lnTo>
                      <a:pt x="2977" y="2340"/>
                    </a:lnTo>
                    <a:lnTo>
                      <a:pt x="2977" y="2341"/>
                    </a:lnTo>
                    <a:lnTo>
                      <a:pt x="2976" y="2345"/>
                    </a:lnTo>
                    <a:lnTo>
                      <a:pt x="2976" y="2347"/>
                    </a:lnTo>
                    <a:lnTo>
                      <a:pt x="2970" y="2352"/>
                    </a:lnTo>
                    <a:lnTo>
                      <a:pt x="2968" y="2354"/>
                    </a:lnTo>
                    <a:lnTo>
                      <a:pt x="2967" y="2354"/>
                    </a:lnTo>
                    <a:lnTo>
                      <a:pt x="2960" y="2352"/>
                    </a:lnTo>
                    <a:lnTo>
                      <a:pt x="2958" y="2350"/>
                    </a:lnTo>
                    <a:lnTo>
                      <a:pt x="2958" y="2348"/>
                    </a:lnTo>
                    <a:lnTo>
                      <a:pt x="2954" y="2345"/>
                    </a:lnTo>
                    <a:lnTo>
                      <a:pt x="2952" y="2345"/>
                    </a:lnTo>
                    <a:lnTo>
                      <a:pt x="2952" y="2347"/>
                    </a:lnTo>
                    <a:lnTo>
                      <a:pt x="2951" y="2347"/>
                    </a:lnTo>
                    <a:lnTo>
                      <a:pt x="2952" y="2334"/>
                    </a:lnTo>
                    <a:lnTo>
                      <a:pt x="2952" y="2332"/>
                    </a:lnTo>
                    <a:lnTo>
                      <a:pt x="2954" y="2332"/>
                    </a:lnTo>
                    <a:lnTo>
                      <a:pt x="2956" y="2332"/>
                    </a:lnTo>
                    <a:lnTo>
                      <a:pt x="2958" y="2331"/>
                    </a:lnTo>
                    <a:lnTo>
                      <a:pt x="2956" y="2322"/>
                    </a:lnTo>
                    <a:lnTo>
                      <a:pt x="2949" y="2322"/>
                    </a:lnTo>
                    <a:lnTo>
                      <a:pt x="2945" y="2316"/>
                    </a:lnTo>
                    <a:lnTo>
                      <a:pt x="2945" y="2315"/>
                    </a:lnTo>
                    <a:lnTo>
                      <a:pt x="2944" y="2311"/>
                    </a:lnTo>
                    <a:lnTo>
                      <a:pt x="2945" y="2309"/>
                    </a:lnTo>
                    <a:lnTo>
                      <a:pt x="2945" y="2308"/>
                    </a:lnTo>
                    <a:lnTo>
                      <a:pt x="2945" y="2309"/>
                    </a:lnTo>
                    <a:lnTo>
                      <a:pt x="2947" y="2309"/>
                    </a:lnTo>
                    <a:lnTo>
                      <a:pt x="2947" y="2308"/>
                    </a:lnTo>
                    <a:lnTo>
                      <a:pt x="2954" y="2299"/>
                    </a:lnTo>
                    <a:lnTo>
                      <a:pt x="2954" y="2295"/>
                    </a:lnTo>
                    <a:lnTo>
                      <a:pt x="2951" y="2295"/>
                    </a:lnTo>
                    <a:lnTo>
                      <a:pt x="2949" y="2299"/>
                    </a:lnTo>
                    <a:lnTo>
                      <a:pt x="2947" y="2300"/>
                    </a:lnTo>
                    <a:lnTo>
                      <a:pt x="2947" y="2299"/>
                    </a:lnTo>
                    <a:lnTo>
                      <a:pt x="2951" y="2293"/>
                    </a:lnTo>
                    <a:lnTo>
                      <a:pt x="2952" y="2292"/>
                    </a:lnTo>
                    <a:lnTo>
                      <a:pt x="2952" y="2290"/>
                    </a:lnTo>
                    <a:lnTo>
                      <a:pt x="2954" y="2290"/>
                    </a:lnTo>
                    <a:lnTo>
                      <a:pt x="2954" y="2286"/>
                    </a:lnTo>
                    <a:lnTo>
                      <a:pt x="2954" y="2284"/>
                    </a:lnTo>
                    <a:lnTo>
                      <a:pt x="2952" y="2286"/>
                    </a:lnTo>
                    <a:lnTo>
                      <a:pt x="2952" y="2288"/>
                    </a:lnTo>
                    <a:lnTo>
                      <a:pt x="2951" y="2290"/>
                    </a:lnTo>
                    <a:lnTo>
                      <a:pt x="2949" y="2290"/>
                    </a:lnTo>
                    <a:lnTo>
                      <a:pt x="2947" y="2290"/>
                    </a:lnTo>
                    <a:lnTo>
                      <a:pt x="2945" y="2290"/>
                    </a:lnTo>
                    <a:lnTo>
                      <a:pt x="2944" y="2293"/>
                    </a:lnTo>
                    <a:lnTo>
                      <a:pt x="2944" y="2300"/>
                    </a:lnTo>
                    <a:lnTo>
                      <a:pt x="2942" y="2302"/>
                    </a:lnTo>
                    <a:lnTo>
                      <a:pt x="2938" y="2304"/>
                    </a:lnTo>
                    <a:lnTo>
                      <a:pt x="2935" y="2300"/>
                    </a:lnTo>
                    <a:lnTo>
                      <a:pt x="2931" y="2299"/>
                    </a:lnTo>
                    <a:lnTo>
                      <a:pt x="2929" y="2295"/>
                    </a:lnTo>
                    <a:lnTo>
                      <a:pt x="2929" y="2293"/>
                    </a:lnTo>
                    <a:lnTo>
                      <a:pt x="2929" y="2292"/>
                    </a:lnTo>
                    <a:lnTo>
                      <a:pt x="2931" y="2292"/>
                    </a:lnTo>
                    <a:lnTo>
                      <a:pt x="2935" y="2288"/>
                    </a:lnTo>
                    <a:lnTo>
                      <a:pt x="2936" y="2286"/>
                    </a:lnTo>
                    <a:lnTo>
                      <a:pt x="2936" y="2281"/>
                    </a:lnTo>
                    <a:lnTo>
                      <a:pt x="2936" y="2276"/>
                    </a:lnTo>
                    <a:lnTo>
                      <a:pt x="2933" y="2274"/>
                    </a:lnTo>
                    <a:lnTo>
                      <a:pt x="2931" y="2274"/>
                    </a:lnTo>
                    <a:lnTo>
                      <a:pt x="2931" y="2270"/>
                    </a:lnTo>
                    <a:lnTo>
                      <a:pt x="2931" y="2268"/>
                    </a:lnTo>
                    <a:lnTo>
                      <a:pt x="2928" y="2265"/>
                    </a:lnTo>
                    <a:lnTo>
                      <a:pt x="2928" y="2267"/>
                    </a:lnTo>
                    <a:lnTo>
                      <a:pt x="2928" y="2276"/>
                    </a:lnTo>
                    <a:lnTo>
                      <a:pt x="2928" y="2283"/>
                    </a:lnTo>
                    <a:lnTo>
                      <a:pt x="2928" y="2290"/>
                    </a:lnTo>
                    <a:lnTo>
                      <a:pt x="2926" y="2290"/>
                    </a:lnTo>
                    <a:lnTo>
                      <a:pt x="2924" y="2292"/>
                    </a:lnTo>
                    <a:lnTo>
                      <a:pt x="2924" y="2293"/>
                    </a:lnTo>
                    <a:lnTo>
                      <a:pt x="2926" y="2297"/>
                    </a:lnTo>
                    <a:lnTo>
                      <a:pt x="2924" y="2308"/>
                    </a:lnTo>
                    <a:lnTo>
                      <a:pt x="2924" y="2309"/>
                    </a:lnTo>
                    <a:lnTo>
                      <a:pt x="2924" y="2311"/>
                    </a:lnTo>
                    <a:lnTo>
                      <a:pt x="2928" y="2316"/>
                    </a:lnTo>
                    <a:lnTo>
                      <a:pt x="2929" y="2316"/>
                    </a:lnTo>
                    <a:lnTo>
                      <a:pt x="2929" y="2315"/>
                    </a:lnTo>
                    <a:lnTo>
                      <a:pt x="2929" y="2313"/>
                    </a:lnTo>
                    <a:lnTo>
                      <a:pt x="2929" y="2311"/>
                    </a:lnTo>
                    <a:lnTo>
                      <a:pt x="2931" y="2309"/>
                    </a:lnTo>
                    <a:lnTo>
                      <a:pt x="2936" y="2311"/>
                    </a:lnTo>
                    <a:lnTo>
                      <a:pt x="2940" y="2316"/>
                    </a:lnTo>
                    <a:lnTo>
                      <a:pt x="2940" y="2320"/>
                    </a:lnTo>
                    <a:lnTo>
                      <a:pt x="2936" y="2329"/>
                    </a:lnTo>
                    <a:lnTo>
                      <a:pt x="2935" y="2332"/>
                    </a:lnTo>
                    <a:lnTo>
                      <a:pt x="2933" y="2334"/>
                    </a:lnTo>
                    <a:lnTo>
                      <a:pt x="2931" y="2332"/>
                    </a:lnTo>
                    <a:lnTo>
                      <a:pt x="2931" y="2331"/>
                    </a:lnTo>
                    <a:lnTo>
                      <a:pt x="2931" y="2327"/>
                    </a:lnTo>
                    <a:lnTo>
                      <a:pt x="2931" y="2325"/>
                    </a:lnTo>
                    <a:lnTo>
                      <a:pt x="2931" y="2324"/>
                    </a:lnTo>
                    <a:lnTo>
                      <a:pt x="2929" y="2324"/>
                    </a:lnTo>
                    <a:lnTo>
                      <a:pt x="2928" y="2325"/>
                    </a:lnTo>
                    <a:lnTo>
                      <a:pt x="2929" y="2325"/>
                    </a:lnTo>
                    <a:lnTo>
                      <a:pt x="2928" y="2331"/>
                    </a:lnTo>
                    <a:lnTo>
                      <a:pt x="2928" y="2341"/>
                    </a:lnTo>
                    <a:lnTo>
                      <a:pt x="2926" y="2341"/>
                    </a:lnTo>
                    <a:lnTo>
                      <a:pt x="2920" y="2340"/>
                    </a:lnTo>
                    <a:lnTo>
                      <a:pt x="2917" y="2334"/>
                    </a:lnTo>
                    <a:lnTo>
                      <a:pt x="2919" y="2332"/>
                    </a:lnTo>
                    <a:lnTo>
                      <a:pt x="2919" y="2331"/>
                    </a:lnTo>
                    <a:lnTo>
                      <a:pt x="2919" y="2327"/>
                    </a:lnTo>
                    <a:lnTo>
                      <a:pt x="2919" y="2325"/>
                    </a:lnTo>
                    <a:lnTo>
                      <a:pt x="2919" y="2324"/>
                    </a:lnTo>
                    <a:lnTo>
                      <a:pt x="2917" y="2324"/>
                    </a:lnTo>
                    <a:lnTo>
                      <a:pt x="2915" y="2322"/>
                    </a:lnTo>
                    <a:lnTo>
                      <a:pt x="2913" y="2313"/>
                    </a:lnTo>
                    <a:lnTo>
                      <a:pt x="2913" y="2304"/>
                    </a:lnTo>
                    <a:lnTo>
                      <a:pt x="2913" y="2300"/>
                    </a:lnTo>
                    <a:lnTo>
                      <a:pt x="2912" y="2299"/>
                    </a:lnTo>
                    <a:lnTo>
                      <a:pt x="2912" y="2297"/>
                    </a:lnTo>
                    <a:lnTo>
                      <a:pt x="2913" y="2293"/>
                    </a:lnTo>
                    <a:lnTo>
                      <a:pt x="2913" y="2290"/>
                    </a:lnTo>
                    <a:lnTo>
                      <a:pt x="2912" y="2290"/>
                    </a:lnTo>
                    <a:lnTo>
                      <a:pt x="2912" y="2288"/>
                    </a:lnTo>
                    <a:lnTo>
                      <a:pt x="2913" y="2281"/>
                    </a:lnTo>
                    <a:lnTo>
                      <a:pt x="2915" y="2281"/>
                    </a:lnTo>
                    <a:lnTo>
                      <a:pt x="2919" y="2283"/>
                    </a:lnTo>
                    <a:lnTo>
                      <a:pt x="2920" y="2283"/>
                    </a:lnTo>
                    <a:lnTo>
                      <a:pt x="2919" y="2279"/>
                    </a:lnTo>
                    <a:lnTo>
                      <a:pt x="2917" y="2277"/>
                    </a:lnTo>
                    <a:lnTo>
                      <a:pt x="2917" y="2272"/>
                    </a:lnTo>
                    <a:lnTo>
                      <a:pt x="2920" y="2272"/>
                    </a:lnTo>
                    <a:lnTo>
                      <a:pt x="2920" y="2270"/>
                    </a:lnTo>
                    <a:lnTo>
                      <a:pt x="2920" y="2267"/>
                    </a:lnTo>
                    <a:lnTo>
                      <a:pt x="2919" y="2265"/>
                    </a:lnTo>
                    <a:lnTo>
                      <a:pt x="2915" y="2267"/>
                    </a:lnTo>
                    <a:lnTo>
                      <a:pt x="2913" y="2267"/>
                    </a:lnTo>
                    <a:lnTo>
                      <a:pt x="2912" y="2267"/>
                    </a:lnTo>
                    <a:lnTo>
                      <a:pt x="2912" y="2265"/>
                    </a:lnTo>
                    <a:lnTo>
                      <a:pt x="2912" y="2263"/>
                    </a:lnTo>
                    <a:lnTo>
                      <a:pt x="2908" y="2263"/>
                    </a:lnTo>
                    <a:lnTo>
                      <a:pt x="2906" y="2263"/>
                    </a:lnTo>
                    <a:lnTo>
                      <a:pt x="2906" y="2261"/>
                    </a:lnTo>
                    <a:lnTo>
                      <a:pt x="2906" y="2258"/>
                    </a:lnTo>
                    <a:lnTo>
                      <a:pt x="2906" y="2256"/>
                    </a:lnTo>
                    <a:lnTo>
                      <a:pt x="2910" y="2252"/>
                    </a:lnTo>
                    <a:lnTo>
                      <a:pt x="2910" y="2251"/>
                    </a:lnTo>
                    <a:lnTo>
                      <a:pt x="2912" y="2251"/>
                    </a:lnTo>
                    <a:lnTo>
                      <a:pt x="2915" y="2251"/>
                    </a:lnTo>
                    <a:lnTo>
                      <a:pt x="2917" y="2251"/>
                    </a:lnTo>
                    <a:lnTo>
                      <a:pt x="2919" y="2251"/>
                    </a:lnTo>
                    <a:lnTo>
                      <a:pt x="2919" y="2252"/>
                    </a:lnTo>
                    <a:lnTo>
                      <a:pt x="2919" y="2254"/>
                    </a:lnTo>
                    <a:lnTo>
                      <a:pt x="2919" y="2258"/>
                    </a:lnTo>
                    <a:lnTo>
                      <a:pt x="2920" y="2260"/>
                    </a:lnTo>
                    <a:lnTo>
                      <a:pt x="2922" y="2260"/>
                    </a:lnTo>
                    <a:lnTo>
                      <a:pt x="2922" y="2258"/>
                    </a:lnTo>
                    <a:lnTo>
                      <a:pt x="2922" y="2256"/>
                    </a:lnTo>
                    <a:lnTo>
                      <a:pt x="2920" y="2254"/>
                    </a:lnTo>
                    <a:lnTo>
                      <a:pt x="2922" y="2252"/>
                    </a:lnTo>
                    <a:lnTo>
                      <a:pt x="2922" y="2251"/>
                    </a:lnTo>
                    <a:lnTo>
                      <a:pt x="2924" y="2251"/>
                    </a:lnTo>
                    <a:lnTo>
                      <a:pt x="2926" y="2249"/>
                    </a:lnTo>
                    <a:lnTo>
                      <a:pt x="2928" y="2251"/>
                    </a:lnTo>
                    <a:lnTo>
                      <a:pt x="2929" y="2251"/>
                    </a:lnTo>
                    <a:lnTo>
                      <a:pt x="2935" y="2249"/>
                    </a:lnTo>
                    <a:lnTo>
                      <a:pt x="2936" y="2247"/>
                    </a:lnTo>
                    <a:lnTo>
                      <a:pt x="2935" y="2244"/>
                    </a:lnTo>
                    <a:lnTo>
                      <a:pt x="2936" y="2238"/>
                    </a:lnTo>
                    <a:lnTo>
                      <a:pt x="2938" y="2238"/>
                    </a:lnTo>
                    <a:lnTo>
                      <a:pt x="2938" y="2231"/>
                    </a:lnTo>
                    <a:lnTo>
                      <a:pt x="2938" y="2228"/>
                    </a:lnTo>
                    <a:lnTo>
                      <a:pt x="2933" y="2228"/>
                    </a:lnTo>
                    <a:lnTo>
                      <a:pt x="2933" y="2226"/>
                    </a:lnTo>
                    <a:lnTo>
                      <a:pt x="2928" y="2219"/>
                    </a:lnTo>
                    <a:lnTo>
                      <a:pt x="2926" y="2215"/>
                    </a:lnTo>
                    <a:lnTo>
                      <a:pt x="2929" y="2213"/>
                    </a:lnTo>
                    <a:lnTo>
                      <a:pt x="2931" y="2212"/>
                    </a:lnTo>
                    <a:lnTo>
                      <a:pt x="2931" y="2206"/>
                    </a:lnTo>
                    <a:lnTo>
                      <a:pt x="2931" y="2204"/>
                    </a:lnTo>
                    <a:lnTo>
                      <a:pt x="2929" y="2201"/>
                    </a:lnTo>
                    <a:lnTo>
                      <a:pt x="2928" y="2201"/>
                    </a:lnTo>
                    <a:lnTo>
                      <a:pt x="2928" y="2203"/>
                    </a:lnTo>
                    <a:lnTo>
                      <a:pt x="2928" y="2204"/>
                    </a:lnTo>
                    <a:lnTo>
                      <a:pt x="2926" y="2206"/>
                    </a:lnTo>
                    <a:lnTo>
                      <a:pt x="2926" y="2208"/>
                    </a:lnTo>
                    <a:lnTo>
                      <a:pt x="2924" y="2208"/>
                    </a:lnTo>
                    <a:lnTo>
                      <a:pt x="2922" y="2206"/>
                    </a:lnTo>
                    <a:lnTo>
                      <a:pt x="2920" y="2204"/>
                    </a:lnTo>
                    <a:lnTo>
                      <a:pt x="2919" y="2203"/>
                    </a:lnTo>
                    <a:lnTo>
                      <a:pt x="2919" y="2201"/>
                    </a:lnTo>
                    <a:lnTo>
                      <a:pt x="2917" y="2194"/>
                    </a:lnTo>
                    <a:lnTo>
                      <a:pt x="2922" y="2190"/>
                    </a:lnTo>
                    <a:lnTo>
                      <a:pt x="2924" y="2190"/>
                    </a:lnTo>
                    <a:lnTo>
                      <a:pt x="2928" y="2192"/>
                    </a:lnTo>
                    <a:lnTo>
                      <a:pt x="2933" y="2199"/>
                    </a:lnTo>
                    <a:lnTo>
                      <a:pt x="2935" y="2199"/>
                    </a:lnTo>
                    <a:lnTo>
                      <a:pt x="2938" y="2199"/>
                    </a:lnTo>
                    <a:lnTo>
                      <a:pt x="2940" y="2199"/>
                    </a:lnTo>
                    <a:lnTo>
                      <a:pt x="2942" y="2199"/>
                    </a:lnTo>
                    <a:lnTo>
                      <a:pt x="2942" y="2194"/>
                    </a:lnTo>
                    <a:lnTo>
                      <a:pt x="2942" y="2192"/>
                    </a:lnTo>
                    <a:lnTo>
                      <a:pt x="2940" y="2190"/>
                    </a:lnTo>
                    <a:lnTo>
                      <a:pt x="2938" y="2190"/>
                    </a:lnTo>
                    <a:lnTo>
                      <a:pt x="2938" y="2181"/>
                    </a:lnTo>
                    <a:lnTo>
                      <a:pt x="2940" y="2172"/>
                    </a:lnTo>
                    <a:lnTo>
                      <a:pt x="2936" y="2176"/>
                    </a:lnTo>
                    <a:lnTo>
                      <a:pt x="2928" y="2180"/>
                    </a:lnTo>
                    <a:lnTo>
                      <a:pt x="2924" y="2180"/>
                    </a:lnTo>
                    <a:lnTo>
                      <a:pt x="2919" y="2176"/>
                    </a:lnTo>
                    <a:lnTo>
                      <a:pt x="2917" y="2172"/>
                    </a:lnTo>
                    <a:lnTo>
                      <a:pt x="2919" y="2171"/>
                    </a:lnTo>
                    <a:lnTo>
                      <a:pt x="2920" y="2171"/>
                    </a:lnTo>
                    <a:lnTo>
                      <a:pt x="2922" y="2169"/>
                    </a:lnTo>
                    <a:lnTo>
                      <a:pt x="2926" y="2167"/>
                    </a:lnTo>
                    <a:lnTo>
                      <a:pt x="2931" y="2162"/>
                    </a:lnTo>
                    <a:lnTo>
                      <a:pt x="2933" y="2162"/>
                    </a:lnTo>
                    <a:lnTo>
                      <a:pt x="2944" y="2158"/>
                    </a:lnTo>
                    <a:lnTo>
                      <a:pt x="2944" y="2156"/>
                    </a:lnTo>
                    <a:lnTo>
                      <a:pt x="2944" y="2155"/>
                    </a:lnTo>
                    <a:lnTo>
                      <a:pt x="2942" y="2151"/>
                    </a:lnTo>
                    <a:lnTo>
                      <a:pt x="2940" y="2149"/>
                    </a:lnTo>
                    <a:lnTo>
                      <a:pt x="2944" y="2137"/>
                    </a:lnTo>
                    <a:lnTo>
                      <a:pt x="2945" y="2135"/>
                    </a:lnTo>
                    <a:lnTo>
                      <a:pt x="2947" y="2135"/>
                    </a:lnTo>
                    <a:lnTo>
                      <a:pt x="2947" y="2133"/>
                    </a:lnTo>
                    <a:lnTo>
                      <a:pt x="2951" y="2133"/>
                    </a:lnTo>
                    <a:close/>
                    <a:moveTo>
                      <a:pt x="3008" y="2146"/>
                    </a:moveTo>
                    <a:lnTo>
                      <a:pt x="3009" y="2149"/>
                    </a:lnTo>
                    <a:lnTo>
                      <a:pt x="3008" y="2153"/>
                    </a:lnTo>
                    <a:lnTo>
                      <a:pt x="3006" y="2153"/>
                    </a:lnTo>
                    <a:lnTo>
                      <a:pt x="3004" y="2155"/>
                    </a:lnTo>
                    <a:lnTo>
                      <a:pt x="3002" y="2155"/>
                    </a:lnTo>
                    <a:lnTo>
                      <a:pt x="3002" y="2156"/>
                    </a:lnTo>
                    <a:lnTo>
                      <a:pt x="3002" y="2158"/>
                    </a:lnTo>
                    <a:lnTo>
                      <a:pt x="3002" y="2160"/>
                    </a:lnTo>
                    <a:lnTo>
                      <a:pt x="3002" y="2162"/>
                    </a:lnTo>
                    <a:lnTo>
                      <a:pt x="3000" y="2164"/>
                    </a:lnTo>
                    <a:lnTo>
                      <a:pt x="2997" y="2165"/>
                    </a:lnTo>
                    <a:lnTo>
                      <a:pt x="2993" y="2164"/>
                    </a:lnTo>
                    <a:lnTo>
                      <a:pt x="2988" y="2164"/>
                    </a:lnTo>
                    <a:lnTo>
                      <a:pt x="2986" y="2164"/>
                    </a:lnTo>
                    <a:lnTo>
                      <a:pt x="2981" y="2153"/>
                    </a:lnTo>
                    <a:lnTo>
                      <a:pt x="2981" y="2149"/>
                    </a:lnTo>
                    <a:lnTo>
                      <a:pt x="2979" y="2148"/>
                    </a:lnTo>
                    <a:lnTo>
                      <a:pt x="2981" y="2146"/>
                    </a:lnTo>
                    <a:lnTo>
                      <a:pt x="2983" y="2144"/>
                    </a:lnTo>
                    <a:lnTo>
                      <a:pt x="2986" y="2140"/>
                    </a:lnTo>
                    <a:lnTo>
                      <a:pt x="2988" y="2139"/>
                    </a:lnTo>
                    <a:lnTo>
                      <a:pt x="2990" y="2139"/>
                    </a:lnTo>
                    <a:lnTo>
                      <a:pt x="2992" y="2139"/>
                    </a:lnTo>
                    <a:lnTo>
                      <a:pt x="2993" y="2139"/>
                    </a:lnTo>
                    <a:lnTo>
                      <a:pt x="2995" y="2139"/>
                    </a:lnTo>
                    <a:lnTo>
                      <a:pt x="2997" y="2139"/>
                    </a:lnTo>
                    <a:lnTo>
                      <a:pt x="2997" y="2140"/>
                    </a:lnTo>
                    <a:lnTo>
                      <a:pt x="2999" y="2142"/>
                    </a:lnTo>
                    <a:lnTo>
                      <a:pt x="3000" y="2142"/>
                    </a:lnTo>
                    <a:lnTo>
                      <a:pt x="3004" y="2142"/>
                    </a:lnTo>
                    <a:lnTo>
                      <a:pt x="3006" y="2144"/>
                    </a:lnTo>
                    <a:lnTo>
                      <a:pt x="3008" y="2146"/>
                    </a:lnTo>
                    <a:close/>
                    <a:moveTo>
                      <a:pt x="1692" y="1385"/>
                    </a:moveTo>
                    <a:lnTo>
                      <a:pt x="1694" y="1389"/>
                    </a:lnTo>
                    <a:lnTo>
                      <a:pt x="1694" y="1390"/>
                    </a:lnTo>
                    <a:lnTo>
                      <a:pt x="1692" y="1389"/>
                    </a:lnTo>
                    <a:lnTo>
                      <a:pt x="1692" y="1387"/>
                    </a:lnTo>
                    <a:lnTo>
                      <a:pt x="1691" y="1385"/>
                    </a:lnTo>
                    <a:lnTo>
                      <a:pt x="1689" y="1383"/>
                    </a:lnTo>
                    <a:lnTo>
                      <a:pt x="1687" y="1383"/>
                    </a:lnTo>
                    <a:lnTo>
                      <a:pt x="1685" y="1383"/>
                    </a:lnTo>
                    <a:lnTo>
                      <a:pt x="1683" y="1383"/>
                    </a:lnTo>
                    <a:lnTo>
                      <a:pt x="1676" y="1378"/>
                    </a:lnTo>
                    <a:lnTo>
                      <a:pt x="1676" y="1376"/>
                    </a:lnTo>
                    <a:lnTo>
                      <a:pt x="1680" y="1374"/>
                    </a:lnTo>
                    <a:lnTo>
                      <a:pt x="1683" y="1374"/>
                    </a:lnTo>
                    <a:lnTo>
                      <a:pt x="1689" y="1378"/>
                    </a:lnTo>
                    <a:lnTo>
                      <a:pt x="1691" y="1381"/>
                    </a:lnTo>
                    <a:lnTo>
                      <a:pt x="1692" y="1381"/>
                    </a:lnTo>
                    <a:lnTo>
                      <a:pt x="1692" y="1385"/>
                    </a:lnTo>
                    <a:close/>
                    <a:moveTo>
                      <a:pt x="1797" y="1485"/>
                    </a:moveTo>
                    <a:lnTo>
                      <a:pt x="1795" y="1485"/>
                    </a:lnTo>
                    <a:lnTo>
                      <a:pt x="1795" y="1483"/>
                    </a:lnTo>
                    <a:lnTo>
                      <a:pt x="1795" y="1481"/>
                    </a:lnTo>
                    <a:lnTo>
                      <a:pt x="1795" y="1479"/>
                    </a:lnTo>
                    <a:lnTo>
                      <a:pt x="1799" y="1477"/>
                    </a:lnTo>
                    <a:lnTo>
                      <a:pt x="1804" y="1476"/>
                    </a:lnTo>
                    <a:lnTo>
                      <a:pt x="1808" y="1474"/>
                    </a:lnTo>
                    <a:lnTo>
                      <a:pt x="1822" y="1474"/>
                    </a:lnTo>
                    <a:lnTo>
                      <a:pt x="1826" y="1476"/>
                    </a:lnTo>
                    <a:lnTo>
                      <a:pt x="1827" y="1479"/>
                    </a:lnTo>
                    <a:lnTo>
                      <a:pt x="1827" y="1481"/>
                    </a:lnTo>
                    <a:lnTo>
                      <a:pt x="1826" y="1481"/>
                    </a:lnTo>
                    <a:lnTo>
                      <a:pt x="1826" y="1483"/>
                    </a:lnTo>
                    <a:lnTo>
                      <a:pt x="1822" y="1483"/>
                    </a:lnTo>
                    <a:lnTo>
                      <a:pt x="1815" y="1483"/>
                    </a:lnTo>
                    <a:lnTo>
                      <a:pt x="1811" y="1483"/>
                    </a:lnTo>
                    <a:lnTo>
                      <a:pt x="1808" y="1483"/>
                    </a:lnTo>
                    <a:lnTo>
                      <a:pt x="1804" y="1483"/>
                    </a:lnTo>
                    <a:lnTo>
                      <a:pt x="1802" y="1483"/>
                    </a:lnTo>
                    <a:lnTo>
                      <a:pt x="1801" y="1485"/>
                    </a:lnTo>
                    <a:lnTo>
                      <a:pt x="1797" y="1485"/>
                    </a:lnTo>
                    <a:close/>
                    <a:moveTo>
                      <a:pt x="1845" y="1488"/>
                    </a:moveTo>
                    <a:lnTo>
                      <a:pt x="1845" y="1490"/>
                    </a:lnTo>
                    <a:lnTo>
                      <a:pt x="1843" y="1490"/>
                    </a:lnTo>
                    <a:lnTo>
                      <a:pt x="1843" y="1492"/>
                    </a:lnTo>
                    <a:lnTo>
                      <a:pt x="1843" y="1495"/>
                    </a:lnTo>
                    <a:lnTo>
                      <a:pt x="1843" y="1497"/>
                    </a:lnTo>
                    <a:lnTo>
                      <a:pt x="1845" y="1497"/>
                    </a:lnTo>
                    <a:lnTo>
                      <a:pt x="1849" y="1499"/>
                    </a:lnTo>
                    <a:lnTo>
                      <a:pt x="1850" y="1499"/>
                    </a:lnTo>
                    <a:lnTo>
                      <a:pt x="1852" y="1501"/>
                    </a:lnTo>
                    <a:lnTo>
                      <a:pt x="1852" y="1502"/>
                    </a:lnTo>
                    <a:lnTo>
                      <a:pt x="1850" y="1502"/>
                    </a:lnTo>
                    <a:lnTo>
                      <a:pt x="1845" y="1502"/>
                    </a:lnTo>
                    <a:lnTo>
                      <a:pt x="1842" y="1502"/>
                    </a:lnTo>
                    <a:lnTo>
                      <a:pt x="1836" y="1497"/>
                    </a:lnTo>
                    <a:lnTo>
                      <a:pt x="1834" y="1497"/>
                    </a:lnTo>
                    <a:lnTo>
                      <a:pt x="1834" y="1495"/>
                    </a:lnTo>
                    <a:lnTo>
                      <a:pt x="1833" y="1495"/>
                    </a:lnTo>
                    <a:lnTo>
                      <a:pt x="1829" y="1495"/>
                    </a:lnTo>
                    <a:lnTo>
                      <a:pt x="1826" y="1492"/>
                    </a:lnTo>
                    <a:lnTo>
                      <a:pt x="1826" y="1488"/>
                    </a:lnTo>
                    <a:lnTo>
                      <a:pt x="1826" y="1486"/>
                    </a:lnTo>
                    <a:lnTo>
                      <a:pt x="1826" y="1485"/>
                    </a:lnTo>
                    <a:lnTo>
                      <a:pt x="1829" y="1483"/>
                    </a:lnTo>
                    <a:lnTo>
                      <a:pt x="1831" y="1483"/>
                    </a:lnTo>
                    <a:lnTo>
                      <a:pt x="1833" y="1483"/>
                    </a:lnTo>
                    <a:lnTo>
                      <a:pt x="1836" y="1483"/>
                    </a:lnTo>
                    <a:lnTo>
                      <a:pt x="1838" y="1483"/>
                    </a:lnTo>
                    <a:lnTo>
                      <a:pt x="1838" y="1485"/>
                    </a:lnTo>
                    <a:lnTo>
                      <a:pt x="1840" y="1485"/>
                    </a:lnTo>
                    <a:lnTo>
                      <a:pt x="1842" y="1486"/>
                    </a:lnTo>
                    <a:lnTo>
                      <a:pt x="1843" y="1486"/>
                    </a:lnTo>
                    <a:lnTo>
                      <a:pt x="1845" y="1486"/>
                    </a:lnTo>
                    <a:lnTo>
                      <a:pt x="1845" y="1488"/>
                    </a:lnTo>
                    <a:close/>
                    <a:moveTo>
                      <a:pt x="1099" y="866"/>
                    </a:moveTo>
                    <a:lnTo>
                      <a:pt x="1102" y="870"/>
                    </a:lnTo>
                    <a:lnTo>
                      <a:pt x="1104" y="871"/>
                    </a:lnTo>
                    <a:lnTo>
                      <a:pt x="1106" y="873"/>
                    </a:lnTo>
                    <a:lnTo>
                      <a:pt x="1108" y="877"/>
                    </a:lnTo>
                    <a:lnTo>
                      <a:pt x="1106" y="877"/>
                    </a:lnTo>
                    <a:lnTo>
                      <a:pt x="1099" y="877"/>
                    </a:lnTo>
                    <a:lnTo>
                      <a:pt x="1097" y="877"/>
                    </a:lnTo>
                    <a:lnTo>
                      <a:pt x="1095" y="873"/>
                    </a:lnTo>
                    <a:lnTo>
                      <a:pt x="1095" y="871"/>
                    </a:lnTo>
                    <a:lnTo>
                      <a:pt x="1095" y="870"/>
                    </a:lnTo>
                    <a:lnTo>
                      <a:pt x="1097" y="870"/>
                    </a:lnTo>
                    <a:lnTo>
                      <a:pt x="1097" y="868"/>
                    </a:lnTo>
                    <a:lnTo>
                      <a:pt x="1093" y="864"/>
                    </a:lnTo>
                    <a:lnTo>
                      <a:pt x="1095" y="861"/>
                    </a:lnTo>
                    <a:lnTo>
                      <a:pt x="1099" y="866"/>
                    </a:lnTo>
                    <a:close/>
                    <a:moveTo>
                      <a:pt x="2949" y="2059"/>
                    </a:moveTo>
                    <a:lnTo>
                      <a:pt x="2949" y="2064"/>
                    </a:lnTo>
                    <a:lnTo>
                      <a:pt x="2951" y="2073"/>
                    </a:lnTo>
                    <a:lnTo>
                      <a:pt x="2951" y="2076"/>
                    </a:lnTo>
                    <a:lnTo>
                      <a:pt x="2949" y="2080"/>
                    </a:lnTo>
                    <a:lnTo>
                      <a:pt x="2947" y="2084"/>
                    </a:lnTo>
                    <a:lnTo>
                      <a:pt x="2949" y="2085"/>
                    </a:lnTo>
                    <a:lnTo>
                      <a:pt x="2951" y="2085"/>
                    </a:lnTo>
                    <a:lnTo>
                      <a:pt x="2952" y="2085"/>
                    </a:lnTo>
                    <a:lnTo>
                      <a:pt x="2952" y="2082"/>
                    </a:lnTo>
                    <a:lnTo>
                      <a:pt x="2954" y="2080"/>
                    </a:lnTo>
                    <a:lnTo>
                      <a:pt x="2954" y="2078"/>
                    </a:lnTo>
                    <a:lnTo>
                      <a:pt x="2952" y="2078"/>
                    </a:lnTo>
                    <a:lnTo>
                      <a:pt x="2954" y="2076"/>
                    </a:lnTo>
                    <a:lnTo>
                      <a:pt x="2956" y="2076"/>
                    </a:lnTo>
                    <a:lnTo>
                      <a:pt x="2956" y="2078"/>
                    </a:lnTo>
                    <a:lnTo>
                      <a:pt x="2958" y="2080"/>
                    </a:lnTo>
                    <a:lnTo>
                      <a:pt x="2960" y="2082"/>
                    </a:lnTo>
                    <a:lnTo>
                      <a:pt x="2960" y="2084"/>
                    </a:lnTo>
                    <a:lnTo>
                      <a:pt x="2960" y="2085"/>
                    </a:lnTo>
                    <a:lnTo>
                      <a:pt x="2958" y="2087"/>
                    </a:lnTo>
                    <a:lnTo>
                      <a:pt x="2956" y="2089"/>
                    </a:lnTo>
                    <a:lnTo>
                      <a:pt x="2956" y="2092"/>
                    </a:lnTo>
                    <a:lnTo>
                      <a:pt x="2956" y="2094"/>
                    </a:lnTo>
                    <a:lnTo>
                      <a:pt x="2956" y="2098"/>
                    </a:lnTo>
                    <a:lnTo>
                      <a:pt x="2954" y="2100"/>
                    </a:lnTo>
                    <a:lnTo>
                      <a:pt x="2954" y="2103"/>
                    </a:lnTo>
                    <a:lnTo>
                      <a:pt x="2954" y="2105"/>
                    </a:lnTo>
                    <a:lnTo>
                      <a:pt x="2952" y="2105"/>
                    </a:lnTo>
                    <a:lnTo>
                      <a:pt x="2952" y="2107"/>
                    </a:lnTo>
                    <a:lnTo>
                      <a:pt x="2945" y="2103"/>
                    </a:lnTo>
                    <a:lnTo>
                      <a:pt x="2940" y="2108"/>
                    </a:lnTo>
                    <a:lnTo>
                      <a:pt x="2938" y="2110"/>
                    </a:lnTo>
                    <a:lnTo>
                      <a:pt x="2940" y="2112"/>
                    </a:lnTo>
                    <a:lnTo>
                      <a:pt x="2940" y="2114"/>
                    </a:lnTo>
                    <a:lnTo>
                      <a:pt x="2940" y="2119"/>
                    </a:lnTo>
                    <a:lnTo>
                      <a:pt x="2938" y="2119"/>
                    </a:lnTo>
                    <a:lnTo>
                      <a:pt x="2938" y="2117"/>
                    </a:lnTo>
                    <a:lnTo>
                      <a:pt x="2936" y="2117"/>
                    </a:lnTo>
                    <a:lnTo>
                      <a:pt x="2931" y="2123"/>
                    </a:lnTo>
                    <a:lnTo>
                      <a:pt x="2933" y="2124"/>
                    </a:lnTo>
                    <a:lnTo>
                      <a:pt x="2935" y="2128"/>
                    </a:lnTo>
                    <a:lnTo>
                      <a:pt x="2935" y="2130"/>
                    </a:lnTo>
                    <a:lnTo>
                      <a:pt x="2935" y="2132"/>
                    </a:lnTo>
                    <a:lnTo>
                      <a:pt x="2928" y="2139"/>
                    </a:lnTo>
                    <a:lnTo>
                      <a:pt x="2924" y="2142"/>
                    </a:lnTo>
                    <a:lnTo>
                      <a:pt x="2924" y="2140"/>
                    </a:lnTo>
                    <a:lnTo>
                      <a:pt x="2922" y="2140"/>
                    </a:lnTo>
                    <a:lnTo>
                      <a:pt x="2922" y="2142"/>
                    </a:lnTo>
                    <a:lnTo>
                      <a:pt x="2920" y="2146"/>
                    </a:lnTo>
                    <a:lnTo>
                      <a:pt x="2917" y="2153"/>
                    </a:lnTo>
                    <a:lnTo>
                      <a:pt x="2915" y="2155"/>
                    </a:lnTo>
                    <a:lnTo>
                      <a:pt x="2915" y="2153"/>
                    </a:lnTo>
                    <a:lnTo>
                      <a:pt x="2913" y="2153"/>
                    </a:lnTo>
                    <a:lnTo>
                      <a:pt x="2913" y="2149"/>
                    </a:lnTo>
                    <a:lnTo>
                      <a:pt x="2915" y="2148"/>
                    </a:lnTo>
                    <a:lnTo>
                      <a:pt x="2915" y="2146"/>
                    </a:lnTo>
                    <a:lnTo>
                      <a:pt x="2915" y="2144"/>
                    </a:lnTo>
                    <a:lnTo>
                      <a:pt x="2917" y="2140"/>
                    </a:lnTo>
                    <a:lnTo>
                      <a:pt x="2917" y="2137"/>
                    </a:lnTo>
                    <a:lnTo>
                      <a:pt x="2917" y="2135"/>
                    </a:lnTo>
                    <a:lnTo>
                      <a:pt x="2915" y="2135"/>
                    </a:lnTo>
                    <a:lnTo>
                      <a:pt x="2915" y="2137"/>
                    </a:lnTo>
                    <a:lnTo>
                      <a:pt x="2912" y="2140"/>
                    </a:lnTo>
                    <a:lnTo>
                      <a:pt x="2910" y="2140"/>
                    </a:lnTo>
                    <a:lnTo>
                      <a:pt x="2908" y="2140"/>
                    </a:lnTo>
                    <a:lnTo>
                      <a:pt x="2906" y="2140"/>
                    </a:lnTo>
                    <a:lnTo>
                      <a:pt x="2906" y="2142"/>
                    </a:lnTo>
                    <a:lnTo>
                      <a:pt x="2910" y="2144"/>
                    </a:lnTo>
                    <a:lnTo>
                      <a:pt x="2908" y="2151"/>
                    </a:lnTo>
                    <a:lnTo>
                      <a:pt x="2906" y="2151"/>
                    </a:lnTo>
                    <a:lnTo>
                      <a:pt x="2906" y="2155"/>
                    </a:lnTo>
                    <a:lnTo>
                      <a:pt x="2904" y="2158"/>
                    </a:lnTo>
                    <a:lnTo>
                      <a:pt x="2903" y="2158"/>
                    </a:lnTo>
                    <a:lnTo>
                      <a:pt x="2903" y="2160"/>
                    </a:lnTo>
                    <a:lnTo>
                      <a:pt x="2903" y="2158"/>
                    </a:lnTo>
                    <a:lnTo>
                      <a:pt x="2903" y="2156"/>
                    </a:lnTo>
                    <a:lnTo>
                      <a:pt x="2903" y="2153"/>
                    </a:lnTo>
                    <a:lnTo>
                      <a:pt x="2901" y="2151"/>
                    </a:lnTo>
                    <a:lnTo>
                      <a:pt x="2899" y="2149"/>
                    </a:lnTo>
                    <a:lnTo>
                      <a:pt x="2901" y="2142"/>
                    </a:lnTo>
                    <a:lnTo>
                      <a:pt x="2901" y="2140"/>
                    </a:lnTo>
                    <a:lnTo>
                      <a:pt x="2903" y="2140"/>
                    </a:lnTo>
                    <a:lnTo>
                      <a:pt x="2904" y="2139"/>
                    </a:lnTo>
                    <a:lnTo>
                      <a:pt x="2906" y="2132"/>
                    </a:lnTo>
                    <a:lnTo>
                      <a:pt x="2908" y="2126"/>
                    </a:lnTo>
                    <a:lnTo>
                      <a:pt x="2906" y="2124"/>
                    </a:lnTo>
                    <a:lnTo>
                      <a:pt x="2906" y="2123"/>
                    </a:lnTo>
                    <a:lnTo>
                      <a:pt x="2910" y="2116"/>
                    </a:lnTo>
                    <a:lnTo>
                      <a:pt x="2913" y="2114"/>
                    </a:lnTo>
                    <a:lnTo>
                      <a:pt x="2919" y="2112"/>
                    </a:lnTo>
                    <a:lnTo>
                      <a:pt x="2919" y="2110"/>
                    </a:lnTo>
                    <a:lnTo>
                      <a:pt x="2919" y="2108"/>
                    </a:lnTo>
                    <a:lnTo>
                      <a:pt x="2917" y="2107"/>
                    </a:lnTo>
                    <a:lnTo>
                      <a:pt x="2917" y="2105"/>
                    </a:lnTo>
                    <a:lnTo>
                      <a:pt x="2919" y="2105"/>
                    </a:lnTo>
                    <a:lnTo>
                      <a:pt x="2920" y="2107"/>
                    </a:lnTo>
                    <a:lnTo>
                      <a:pt x="2920" y="2108"/>
                    </a:lnTo>
                    <a:lnTo>
                      <a:pt x="2920" y="2110"/>
                    </a:lnTo>
                    <a:lnTo>
                      <a:pt x="2920" y="2114"/>
                    </a:lnTo>
                    <a:lnTo>
                      <a:pt x="2924" y="2117"/>
                    </a:lnTo>
                    <a:lnTo>
                      <a:pt x="2926" y="2117"/>
                    </a:lnTo>
                    <a:lnTo>
                      <a:pt x="2928" y="2116"/>
                    </a:lnTo>
                    <a:lnTo>
                      <a:pt x="2928" y="2108"/>
                    </a:lnTo>
                    <a:lnTo>
                      <a:pt x="2926" y="2105"/>
                    </a:lnTo>
                    <a:lnTo>
                      <a:pt x="2922" y="2094"/>
                    </a:lnTo>
                    <a:lnTo>
                      <a:pt x="2920" y="2091"/>
                    </a:lnTo>
                    <a:lnTo>
                      <a:pt x="2922" y="2087"/>
                    </a:lnTo>
                    <a:lnTo>
                      <a:pt x="2922" y="2084"/>
                    </a:lnTo>
                    <a:lnTo>
                      <a:pt x="2920" y="2078"/>
                    </a:lnTo>
                    <a:lnTo>
                      <a:pt x="2920" y="2073"/>
                    </a:lnTo>
                    <a:lnTo>
                      <a:pt x="2926" y="2060"/>
                    </a:lnTo>
                    <a:lnTo>
                      <a:pt x="2926" y="2059"/>
                    </a:lnTo>
                    <a:lnTo>
                      <a:pt x="2929" y="2057"/>
                    </a:lnTo>
                    <a:lnTo>
                      <a:pt x="2933" y="2055"/>
                    </a:lnTo>
                    <a:lnTo>
                      <a:pt x="2935" y="2055"/>
                    </a:lnTo>
                    <a:lnTo>
                      <a:pt x="2936" y="2055"/>
                    </a:lnTo>
                    <a:lnTo>
                      <a:pt x="2940" y="2062"/>
                    </a:lnTo>
                    <a:lnTo>
                      <a:pt x="2940" y="2064"/>
                    </a:lnTo>
                    <a:lnTo>
                      <a:pt x="2942" y="2064"/>
                    </a:lnTo>
                    <a:lnTo>
                      <a:pt x="2942" y="2062"/>
                    </a:lnTo>
                    <a:lnTo>
                      <a:pt x="2942" y="2060"/>
                    </a:lnTo>
                    <a:lnTo>
                      <a:pt x="2940" y="2057"/>
                    </a:lnTo>
                    <a:lnTo>
                      <a:pt x="2938" y="2053"/>
                    </a:lnTo>
                    <a:lnTo>
                      <a:pt x="2940" y="2053"/>
                    </a:lnTo>
                    <a:lnTo>
                      <a:pt x="2940" y="2055"/>
                    </a:lnTo>
                    <a:lnTo>
                      <a:pt x="2942" y="2057"/>
                    </a:lnTo>
                    <a:lnTo>
                      <a:pt x="2944" y="2059"/>
                    </a:lnTo>
                    <a:lnTo>
                      <a:pt x="2945" y="2057"/>
                    </a:lnTo>
                    <a:lnTo>
                      <a:pt x="2945" y="2055"/>
                    </a:lnTo>
                    <a:lnTo>
                      <a:pt x="2947" y="2055"/>
                    </a:lnTo>
                    <a:lnTo>
                      <a:pt x="2949" y="2059"/>
                    </a:lnTo>
                    <a:close/>
                    <a:moveTo>
                      <a:pt x="2993" y="2068"/>
                    </a:moveTo>
                    <a:lnTo>
                      <a:pt x="2995" y="2068"/>
                    </a:lnTo>
                    <a:lnTo>
                      <a:pt x="2997" y="2068"/>
                    </a:lnTo>
                    <a:lnTo>
                      <a:pt x="3008" y="2073"/>
                    </a:lnTo>
                    <a:lnTo>
                      <a:pt x="3011" y="2084"/>
                    </a:lnTo>
                    <a:lnTo>
                      <a:pt x="3011" y="2085"/>
                    </a:lnTo>
                    <a:lnTo>
                      <a:pt x="3011" y="2092"/>
                    </a:lnTo>
                    <a:lnTo>
                      <a:pt x="3009" y="2096"/>
                    </a:lnTo>
                    <a:lnTo>
                      <a:pt x="3009" y="2098"/>
                    </a:lnTo>
                    <a:lnTo>
                      <a:pt x="3011" y="2100"/>
                    </a:lnTo>
                    <a:lnTo>
                      <a:pt x="3011" y="2101"/>
                    </a:lnTo>
                    <a:lnTo>
                      <a:pt x="3013" y="2101"/>
                    </a:lnTo>
                    <a:lnTo>
                      <a:pt x="3015" y="2103"/>
                    </a:lnTo>
                    <a:lnTo>
                      <a:pt x="3016" y="2108"/>
                    </a:lnTo>
                    <a:lnTo>
                      <a:pt x="3016" y="2112"/>
                    </a:lnTo>
                    <a:lnTo>
                      <a:pt x="3015" y="2114"/>
                    </a:lnTo>
                    <a:lnTo>
                      <a:pt x="3018" y="2119"/>
                    </a:lnTo>
                    <a:lnTo>
                      <a:pt x="3020" y="2121"/>
                    </a:lnTo>
                    <a:lnTo>
                      <a:pt x="3020" y="2123"/>
                    </a:lnTo>
                    <a:lnTo>
                      <a:pt x="3018" y="2124"/>
                    </a:lnTo>
                    <a:lnTo>
                      <a:pt x="3020" y="2124"/>
                    </a:lnTo>
                    <a:lnTo>
                      <a:pt x="3020" y="2128"/>
                    </a:lnTo>
                    <a:lnTo>
                      <a:pt x="3020" y="2130"/>
                    </a:lnTo>
                    <a:lnTo>
                      <a:pt x="3022" y="2130"/>
                    </a:lnTo>
                    <a:lnTo>
                      <a:pt x="3022" y="2132"/>
                    </a:lnTo>
                    <a:lnTo>
                      <a:pt x="3022" y="2133"/>
                    </a:lnTo>
                    <a:lnTo>
                      <a:pt x="3016" y="2135"/>
                    </a:lnTo>
                    <a:lnTo>
                      <a:pt x="3015" y="2135"/>
                    </a:lnTo>
                    <a:lnTo>
                      <a:pt x="3013" y="2133"/>
                    </a:lnTo>
                    <a:lnTo>
                      <a:pt x="3009" y="2135"/>
                    </a:lnTo>
                    <a:lnTo>
                      <a:pt x="3008" y="2137"/>
                    </a:lnTo>
                    <a:lnTo>
                      <a:pt x="3002" y="2137"/>
                    </a:lnTo>
                    <a:lnTo>
                      <a:pt x="3000" y="2137"/>
                    </a:lnTo>
                    <a:lnTo>
                      <a:pt x="2999" y="2133"/>
                    </a:lnTo>
                    <a:lnTo>
                      <a:pt x="2992" y="2130"/>
                    </a:lnTo>
                    <a:lnTo>
                      <a:pt x="2990" y="2128"/>
                    </a:lnTo>
                    <a:lnTo>
                      <a:pt x="2990" y="2124"/>
                    </a:lnTo>
                    <a:lnTo>
                      <a:pt x="2990" y="2121"/>
                    </a:lnTo>
                    <a:lnTo>
                      <a:pt x="2995" y="2119"/>
                    </a:lnTo>
                    <a:lnTo>
                      <a:pt x="2992" y="2110"/>
                    </a:lnTo>
                    <a:lnTo>
                      <a:pt x="2992" y="2108"/>
                    </a:lnTo>
                    <a:lnTo>
                      <a:pt x="2990" y="2105"/>
                    </a:lnTo>
                    <a:lnTo>
                      <a:pt x="2990" y="2100"/>
                    </a:lnTo>
                    <a:lnTo>
                      <a:pt x="2990" y="2098"/>
                    </a:lnTo>
                    <a:lnTo>
                      <a:pt x="2990" y="2096"/>
                    </a:lnTo>
                    <a:lnTo>
                      <a:pt x="2990" y="2094"/>
                    </a:lnTo>
                    <a:lnTo>
                      <a:pt x="2990" y="2091"/>
                    </a:lnTo>
                    <a:lnTo>
                      <a:pt x="2986" y="2092"/>
                    </a:lnTo>
                    <a:lnTo>
                      <a:pt x="2984" y="2094"/>
                    </a:lnTo>
                    <a:lnTo>
                      <a:pt x="2983" y="2098"/>
                    </a:lnTo>
                    <a:lnTo>
                      <a:pt x="2984" y="2100"/>
                    </a:lnTo>
                    <a:lnTo>
                      <a:pt x="2986" y="2100"/>
                    </a:lnTo>
                    <a:lnTo>
                      <a:pt x="2986" y="2098"/>
                    </a:lnTo>
                    <a:lnTo>
                      <a:pt x="2988" y="2098"/>
                    </a:lnTo>
                    <a:lnTo>
                      <a:pt x="2988" y="2103"/>
                    </a:lnTo>
                    <a:lnTo>
                      <a:pt x="2988" y="2105"/>
                    </a:lnTo>
                    <a:lnTo>
                      <a:pt x="2986" y="2107"/>
                    </a:lnTo>
                    <a:lnTo>
                      <a:pt x="2984" y="2110"/>
                    </a:lnTo>
                    <a:lnTo>
                      <a:pt x="2986" y="2110"/>
                    </a:lnTo>
                    <a:lnTo>
                      <a:pt x="2988" y="2112"/>
                    </a:lnTo>
                    <a:lnTo>
                      <a:pt x="2990" y="2116"/>
                    </a:lnTo>
                    <a:lnTo>
                      <a:pt x="2988" y="2126"/>
                    </a:lnTo>
                    <a:lnTo>
                      <a:pt x="2986" y="2126"/>
                    </a:lnTo>
                    <a:lnTo>
                      <a:pt x="2984" y="2124"/>
                    </a:lnTo>
                    <a:lnTo>
                      <a:pt x="2984" y="2126"/>
                    </a:lnTo>
                    <a:lnTo>
                      <a:pt x="2984" y="2128"/>
                    </a:lnTo>
                    <a:lnTo>
                      <a:pt x="2983" y="2130"/>
                    </a:lnTo>
                    <a:lnTo>
                      <a:pt x="2981" y="2132"/>
                    </a:lnTo>
                    <a:lnTo>
                      <a:pt x="2979" y="2132"/>
                    </a:lnTo>
                    <a:lnTo>
                      <a:pt x="2977" y="2132"/>
                    </a:lnTo>
                    <a:lnTo>
                      <a:pt x="2970" y="2126"/>
                    </a:lnTo>
                    <a:lnTo>
                      <a:pt x="2968" y="2126"/>
                    </a:lnTo>
                    <a:lnTo>
                      <a:pt x="2970" y="2124"/>
                    </a:lnTo>
                    <a:lnTo>
                      <a:pt x="2968" y="2123"/>
                    </a:lnTo>
                    <a:lnTo>
                      <a:pt x="2967" y="2123"/>
                    </a:lnTo>
                    <a:lnTo>
                      <a:pt x="2965" y="2123"/>
                    </a:lnTo>
                    <a:lnTo>
                      <a:pt x="2961" y="2126"/>
                    </a:lnTo>
                    <a:lnTo>
                      <a:pt x="2958" y="2126"/>
                    </a:lnTo>
                    <a:lnTo>
                      <a:pt x="2952" y="2124"/>
                    </a:lnTo>
                    <a:lnTo>
                      <a:pt x="2951" y="2123"/>
                    </a:lnTo>
                    <a:lnTo>
                      <a:pt x="2951" y="2121"/>
                    </a:lnTo>
                    <a:lnTo>
                      <a:pt x="2952" y="2117"/>
                    </a:lnTo>
                    <a:lnTo>
                      <a:pt x="2952" y="2112"/>
                    </a:lnTo>
                    <a:lnTo>
                      <a:pt x="2954" y="2110"/>
                    </a:lnTo>
                    <a:lnTo>
                      <a:pt x="2956" y="2110"/>
                    </a:lnTo>
                    <a:lnTo>
                      <a:pt x="2956" y="2108"/>
                    </a:lnTo>
                    <a:lnTo>
                      <a:pt x="2956" y="2107"/>
                    </a:lnTo>
                    <a:lnTo>
                      <a:pt x="2958" y="2105"/>
                    </a:lnTo>
                    <a:lnTo>
                      <a:pt x="2958" y="2103"/>
                    </a:lnTo>
                    <a:lnTo>
                      <a:pt x="2958" y="2101"/>
                    </a:lnTo>
                    <a:lnTo>
                      <a:pt x="2958" y="2100"/>
                    </a:lnTo>
                    <a:lnTo>
                      <a:pt x="2958" y="2098"/>
                    </a:lnTo>
                    <a:lnTo>
                      <a:pt x="2958" y="2094"/>
                    </a:lnTo>
                    <a:lnTo>
                      <a:pt x="2960" y="2092"/>
                    </a:lnTo>
                    <a:lnTo>
                      <a:pt x="2961" y="2087"/>
                    </a:lnTo>
                    <a:lnTo>
                      <a:pt x="2963" y="2085"/>
                    </a:lnTo>
                    <a:lnTo>
                      <a:pt x="2965" y="2084"/>
                    </a:lnTo>
                    <a:lnTo>
                      <a:pt x="2967" y="2082"/>
                    </a:lnTo>
                    <a:lnTo>
                      <a:pt x="2967" y="2078"/>
                    </a:lnTo>
                    <a:lnTo>
                      <a:pt x="2965" y="2078"/>
                    </a:lnTo>
                    <a:lnTo>
                      <a:pt x="2963" y="2080"/>
                    </a:lnTo>
                    <a:lnTo>
                      <a:pt x="2961" y="2080"/>
                    </a:lnTo>
                    <a:lnTo>
                      <a:pt x="2961" y="2078"/>
                    </a:lnTo>
                    <a:lnTo>
                      <a:pt x="2960" y="2076"/>
                    </a:lnTo>
                    <a:lnTo>
                      <a:pt x="2956" y="2073"/>
                    </a:lnTo>
                    <a:lnTo>
                      <a:pt x="2956" y="2069"/>
                    </a:lnTo>
                    <a:lnTo>
                      <a:pt x="2958" y="2064"/>
                    </a:lnTo>
                    <a:lnTo>
                      <a:pt x="2958" y="2062"/>
                    </a:lnTo>
                    <a:lnTo>
                      <a:pt x="2960" y="2059"/>
                    </a:lnTo>
                    <a:lnTo>
                      <a:pt x="2958" y="2055"/>
                    </a:lnTo>
                    <a:lnTo>
                      <a:pt x="2954" y="2048"/>
                    </a:lnTo>
                    <a:lnTo>
                      <a:pt x="2958" y="2044"/>
                    </a:lnTo>
                    <a:lnTo>
                      <a:pt x="2960" y="2044"/>
                    </a:lnTo>
                    <a:lnTo>
                      <a:pt x="2967" y="2044"/>
                    </a:lnTo>
                    <a:lnTo>
                      <a:pt x="2974" y="2050"/>
                    </a:lnTo>
                    <a:lnTo>
                      <a:pt x="2976" y="2053"/>
                    </a:lnTo>
                    <a:lnTo>
                      <a:pt x="2981" y="2055"/>
                    </a:lnTo>
                    <a:lnTo>
                      <a:pt x="2984" y="2059"/>
                    </a:lnTo>
                    <a:lnTo>
                      <a:pt x="2990" y="2064"/>
                    </a:lnTo>
                    <a:lnTo>
                      <a:pt x="2993" y="2068"/>
                    </a:lnTo>
                    <a:close/>
                    <a:moveTo>
                      <a:pt x="1129" y="793"/>
                    </a:moveTo>
                    <a:lnTo>
                      <a:pt x="1125" y="797"/>
                    </a:lnTo>
                    <a:lnTo>
                      <a:pt x="1115" y="795"/>
                    </a:lnTo>
                    <a:lnTo>
                      <a:pt x="1116" y="795"/>
                    </a:lnTo>
                    <a:lnTo>
                      <a:pt x="1116" y="793"/>
                    </a:lnTo>
                    <a:lnTo>
                      <a:pt x="1116" y="791"/>
                    </a:lnTo>
                    <a:lnTo>
                      <a:pt x="1115" y="790"/>
                    </a:lnTo>
                    <a:lnTo>
                      <a:pt x="1113" y="788"/>
                    </a:lnTo>
                    <a:lnTo>
                      <a:pt x="1113" y="786"/>
                    </a:lnTo>
                    <a:lnTo>
                      <a:pt x="1115" y="784"/>
                    </a:lnTo>
                    <a:lnTo>
                      <a:pt x="1116" y="784"/>
                    </a:lnTo>
                    <a:lnTo>
                      <a:pt x="1120" y="786"/>
                    </a:lnTo>
                    <a:lnTo>
                      <a:pt x="1122" y="788"/>
                    </a:lnTo>
                    <a:lnTo>
                      <a:pt x="1124" y="790"/>
                    </a:lnTo>
                    <a:lnTo>
                      <a:pt x="1125" y="791"/>
                    </a:lnTo>
                    <a:lnTo>
                      <a:pt x="1129" y="793"/>
                    </a:lnTo>
                    <a:close/>
                    <a:moveTo>
                      <a:pt x="2874" y="1993"/>
                    </a:moveTo>
                    <a:lnTo>
                      <a:pt x="2874" y="1996"/>
                    </a:lnTo>
                    <a:lnTo>
                      <a:pt x="2872" y="1996"/>
                    </a:lnTo>
                    <a:lnTo>
                      <a:pt x="2872" y="1998"/>
                    </a:lnTo>
                    <a:lnTo>
                      <a:pt x="2874" y="1996"/>
                    </a:lnTo>
                    <a:lnTo>
                      <a:pt x="2874" y="1998"/>
                    </a:lnTo>
                    <a:lnTo>
                      <a:pt x="2872" y="2002"/>
                    </a:lnTo>
                    <a:lnTo>
                      <a:pt x="2872" y="2004"/>
                    </a:lnTo>
                    <a:lnTo>
                      <a:pt x="2865" y="2011"/>
                    </a:lnTo>
                    <a:lnTo>
                      <a:pt x="2864" y="2011"/>
                    </a:lnTo>
                    <a:lnTo>
                      <a:pt x="2862" y="2009"/>
                    </a:lnTo>
                    <a:lnTo>
                      <a:pt x="2856" y="2009"/>
                    </a:lnTo>
                    <a:lnTo>
                      <a:pt x="2853" y="2009"/>
                    </a:lnTo>
                    <a:lnTo>
                      <a:pt x="2851" y="2007"/>
                    </a:lnTo>
                    <a:lnTo>
                      <a:pt x="2853" y="2004"/>
                    </a:lnTo>
                    <a:lnTo>
                      <a:pt x="2855" y="2000"/>
                    </a:lnTo>
                    <a:lnTo>
                      <a:pt x="2856" y="1998"/>
                    </a:lnTo>
                    <a:lnTo>
                      <a:pt x="2858" y="1996"/>
                    </a:lnTo>
                    <a:lnTo>
                      <a:pt x="2862" y="1996"/>
                    </a:lnTo>
                    <a:lnTo>
                      <a:pt x="2865" y="1993"/>
                    </a:lnTo>
                    <a:lnTo>
                      <a:pt x="2865" y="1991"/>
                    </a:lnTo>
                    <a:lnTo>
                      <a:pt x="2864" y="1989"/>
                    </a:lnTo>
                    <a:lnTo>
                      <a:pt x="2862" y="1989"/>
                    </a:lnTo>
                    <a:lnTo>
                      <a:pt x="2862" y="1986"/>
                    </a:lnTo>
                    <a:lnTo>
                      <a:pt x="2865" y="1980"/>
                    </a:lnTo>
                    <a:lnTo>
                      <a:pt x="2867" y="1975"/>
                    </a:lnTo>
                    <a:lnTo>
                      <a:pt x="2867" y="1973"/>
                    </a:lnTo>
                    <a:lnTo>
                      <a:pt x="2867" y="1972"/>
                    </a:lnTo>
                    <a:lnTo>
                      <a:pt x="2867" y="1970"/>
                    </a:lnTo>
                    <a:lnTo>
                      <a:pt x="2869" y="1970"/>
                    </a:lnTo>
                    <a:lnTo>
                      <a:pt x="2872" y="1972"/>
                    </a:lnTo>
                    <a:lnTo>
                      <a:pt x="2874" y="1973"/>
                    </a:lnTo>
                    <a:lnTo>
                      <a:pt x="2874" y="1975"/>
                    </a:lnTo>
                    <a:lnTo>
                      <a:pt x="2876" y="1975"/>
                    </a:lnTo>
                    <a:lnTo>
                      <a:pt x="2874" y="1977"/>
                    </a:lnTo>
                    <a:lnTo>
                      <a:pt x="2874" y="1980"/>
                    </a:lnTo>
                    <a:lnTo>
                      <a:pt x="2874" y="1984"/>
                    </a:lnTo>
                    <a:lnTo>
                      <a:pt x="2874" y="1986"/>
                    </a:lnTo>
                    <a:lnTo>
                      <a:pt x="2876" y="1988"/>
                    </a:lnTo>
                    <a:lnTo>
                      <a:pt x="2874" y="1989"/>
                    </a:lnTo>
                    <a:lnTo>
                      <a:pt x="2874" y="1993"/>
                    </a:lnTo>
                    <a:close/>
                    <a:moveTo>
                      <a:pt x="2906" y="1968"/>
                    </a:moveTo>
                    <a:lnTo>
                      <a:pt x="2908" y="1970"/>
                    </a:lnTo>
                    <a:lnTo>
                      <a:pt x="2910" y="1970"/>
                    </a:lnTo>
                    <a:lnTo>
                      <a:pt x="2912" y="1970"/>
                    </a:lnTo>
                    <a:lnTo>
                      <a:pt x="2912" y="1973"/>
                    </a:lnTo>
                    <a:lnTo>
                      <a:pt x="2912" y="1975"/>
                    </a:lnTo>
                    <a:lnTo>
                      <a:pt x="2912" y="1977"/>
                    </a:lnTo>
                    <a:lnTo>
                      <a:pt x="2915" y="1980"/>
                    </a:lnTo>
                    <a:lnTo>
                      <a:pt x="2917" y="1982"/>
                    </a:lnTo>
                    <a:lnTo>
                      <a:pt x="2919" y="1982"/>
                    </a:lnTo>
                    <a:lnTo>
                      <a:pt x="2924" y="1984"/>
                    </a:lnTo>
                    <a:lnTo>
                      <a:pt x="2926" y="1986"/>
                    </a:lnTo>
                    <a:lnTo>
                      <a:pt x="2928" y="1988"/>
                    </a:lnTo>
                    <a:lnTo>
                      <a:pt x="2928" y="1996"/>
                    </a:lnTo>
                    <a:lnTo>
                      <a:pt x="2924" y="2000"/>
                    </a:lnTo>
                    <a:lnTo>
                      <a:pt x="2922" y="1995"/>
                    </a:lnTo>
                    <a:lnTo>
                      <a:pt x="2920" y="1995"/>
                    </a:lnTo>
                    <a:lnTo>
                      <a:pt x="2919" y="1993"/>
                    </a:lnTo>
                    <a:lnTo>
                      <a:pt x="2917" y="1995"/>
                    </a:lnTo>
                    <a:lnTo>
                      <a:pt x="2917" y="1996"/>
                    </a:lnTo>
                    <a:lnTo>
                      <a:pt x="2919" y="1996"/>
                    </a:lnTo>
                    <a:lnTo>
                      <a:pt x="2920" y="2000"/>
                    </a:lnTo>
                    <a:lnTo>
                      <a:pt x="2920" y="2004"/>
                    </a:lnTo>
                    <a:lnTo>
                      <a:pt x="2920" y="2005"/>
                    </a:lnTo>
                    <a:lnTo>
                      <a:pt x="2917" y="2028"/>
                    </a:lnTo>
                    <a:lnTo>
                      <a:pt x="2915" y="2034"/>
                    </a:lnTo>
                    <a:lnTo>
                      <a:pt x="2913" y="2037"/>
                    </a:lnTo>
                    <a:lnTo>
                      <a:pt x="2912" y="2041"/>
                    </a:lnTo>
                    <a:lnTo>
                      <a:pt x="2912" y="2043"/>
                    </a:lnTo>
                    <a:lnTo>
                      <a:pt x="2912" y="2046"/>
                    </a:lnTo>
                    <a:lnTo>
                      <a:pt x="2910" y="2052"/>
                    </a:lnTo>
                    <a:lnTo>
                      <a:pt x="2910" y="2055"/>
                    </a:lnTo>
                    <a:lnTo>
                      <a:pt x="2910" y="2057"/>
                    </a:lnTo>
                    <a:lnTo>
                      <a:pt x="2908" y="2068"/>
                    </a:lnTo>
                    <a:lnTo>
                      <a:pt x="2906" y="2075"/>
                    </a:lnTo>
                    <a:lnTo>
                      <a:pt x="2904" y="2076"/>
                    </a:lnTo>
                    <a:lnTo>
                      <a:pt x="2899" y="2085"/>
                    </a:lnTo>
                    <a:lnTo>
                      <a:pt x="2899" y="2087"/>
                    </a:lnTo>
                    <a:lnTo>
                      <a:pt x="2897" y="2087"/>
                    </a:lnTo>
                    <a:lnTo>
                      <a:pt x="2896" y="2089"/>
                    </a:lnTo>
                    <a:lnTo>
                      <a:pt x="2896" y="2091"/>
                    </a:lnTo>
                    <a:lnTo>
                      <a:pt x="2896" y="2092"/>
                    </a:lnTo>
                    <a:lnTo>
                      <a:pt x="2896" y="2094"/>
                    </a:lnTo>
                    <a:lnTo>
                      <a:pt x="2892" y="2101"/>
                    </a:lnTo>
                    <a:lnTo>
                      <a:pt x="2888" y="2112"/>
                    </a:lnTo>
                    <a:lnTo>
                      <a:pt x="2887" y="2116"/>
                    </a:lnTo>
                    <a:lnTo>
                      <a:pt x="2885" y="2117"/>
                    </a:lnTo>
                    <a:lnTo>
                      <a:pt x="2881" y="2124"/>
                    </a:lnTo>
                    <a:lnTo>
                      <a:pt x="2880" y="2126"/>
                    </a:lnTo>
                    <a:lnTo>
                      <a:pt x="2880" y="2128"/>
                    </a:lnTo>
                    <a:lnTo>
                      <a:pt x="2878" y="2126"/>
                    </a:lnTo>
                    <a:lnTo>
                      <a:pt x="2874" y="2117"/>
                    </a:lnTo>
                    <a:lnTo>
                      <a:pt x="2876" y="2112"/>
                    </a:lnTo>
                    <a:lnTo>
                      <a:pt x="2876" y="2107"/>
                    </a:lnTo>
                    <a:lnTo>
                      <a:pt x="2874" y="2100"/>
                    </a:lnTo>
                    <a:lnTo>
                      <a:pt x="2874" y="2096"/>
                    </a:lnTo>
                    <a:lnTo>
                      <a:pt x="2874" y="2087"/>
                    </a:lnTo>
                    <a:lnTo>
                      <a:pt x="2874" y="2082"/>
                    </a:lnTo>
                    <a:lnTo>
                      <a:pt x="2874" y="2078"/>
                    </a:lnTo>
                    <a:lnTo>
                      <a:pt x="2874" y="2076"/>
                    </a:lnTo>
                    <a:lnTo>
                      <a:pt x="2876" y="2073"/>
                    </a:lnTo>
                    <a:lnTo>
                      <a:pt x="2878" y="2073"/>
                    </a:lnTo>
                    <a:lnTo>
                      <a:pt x="2880" y="2071"/>
                    </a:lnTo>
                    <a:lnTo>
                      <a:pt x="2881" y="2073"/>
                    </a:lnTo>
                    <a:lnTo>
                      <a:pt x="2883" y="2073"/>
                    </a:lnTo>
                    <a:lnTo>
                      <a:pt x="2883" y="2071"/>
                    </a:lnTo>
                    <a:lnTo>
                      <a:pt x="2883" y="2069"/>
                    </a:lnTo>
                    <a:lnTo>
                      <a:pt x="2881" y="2069"/>
                    </a:lnTo>
                    <a:lnTo>
                      <a:pt x="2880" y="2068"/>
                    </a:lnTo>
                    <a:lnTo>
                      <a:pt x="2880" y="2069"/>
                    </a:lnTo>
                    <a:lnTo>
                      <a:pt x="2878" y="2069"/>
                    </a:lnTo>
                    <a:lnTo>
                      <a:pt x="2876" y="2069"/>
                    </a:lnTo>
                    <a:lnTo>
                      <a:pt x="2874" y="2069"/>
                    </a:lnTo>
                    <a:lnTo>
                      <a:pt x="2874" y="2068"/>
                    </a:lnTo>
                    <a:lnTo>
                      <a:pt x="2874" y="2062"/>
                    </a:lnTo>
                    <a:lnTo>
                      <a:pt x="2874" y="2059"/>
                    </a:lnTo>
                    <a:lnTo>
                      <a:pt x="2872" y="2057"/>
                    </a:lnTo>
                    <a:lnTo>
                      <a:pt x="2869" y="2053"/>
                    </a:lnTo>
                    <a:lnTo>
                      <a:pt x="2869" y="2050"/>
                    </a:lnTo>
                    <a:lnTo>
                      <a:pt x="2869" y="2048"/>
                    </a:lnTo>
                    <a:lnTo>
                      <a:pt x="2871" y="2048"/>
                    </a:lnTo>
                    <a:lnTo>
                      <a:pt x="2872" y="2048"/>
                    </a:lnTo>
                    <a:lnTo>
                      <a:pt x="2872" y="2046"/>
                    </a:lnTo>
                    <a:lnTo>
                      <a:pt x="2871" y="2044"/>
                    </a:lnTo>
                    <a:lnTo>
                      <a:pt x="2869" y="2044"/>
                    </a:lnTo>
                    <a:lnTo>
                      <a:pt x="2867" y="2043"/>
                    </a:lnTo>
                    <a:lnTo>
                      <a:pt x="2867" y="2039"/>
                    </a:lnTo>
                    <a:lnTo>
                      <a:pt x="2869" y="2037"/>
                    </a:lnTo>
                    <a:lnTo>
                      <a:pt x="2874" y="2030"/>
                    </a:lnTo>
                    <a:lnTo>
                      <a:pt x="2876" y="2028"/>
                    </a:lnTo>
                    <a:lnTo>
                      <a:pt x="2876" y="2027"/>
                    </a:lnTo>
                    <a:lnTo>
                      <a:pt x="2876" y="2023"/>
                    </a:lnTo>
                    <a:lnTo>
                      <a:pt x="2878" y="2021"/>
                    </a:lnTo>
                    <a:lnTo>
                      <a:pt x="2880" y="2020"/>
                    </a:lnTo>
                    <a:lnTo>
                      <a:pt x="2881" y="2020"/>
                    </a:lnTo>
                    <a:lnTo>
                      <a:pt x="2885" y="2016"/>
                    </a:lnTo>
                    <a:lnTo>
                      <a:pt x="2883" y="2014"/>
                    </a:lnTo>
                    <a:lnTo>
                      <a:pt x="2881" y="2014"/>
                    </a:lnTo>
                    <a:lnTo>
                      <a:pt x="2881" y="2012"/>
                    </a:lnTo>
                    <a:lnTo>
                      <a:pt x="2881" y="2011"/>
                    </a:lnTo>
                    <a:lnTo>
                      <a:pt x="2881" y="2009"/>
                    </a:lnTo>
                    <a:lnTo>
                      <a:pt x="2881" y="2007"/>
                    </a:lnTo>
                    <a:lnTo>
                      <a:pt x="2881" y="2005"/>
                    </a:lnTo>
                    <a:lnTo>
                      <a:pt x="2883" y="2005"/>
                    </a:lnTo>
                    <a:lnTo>
                      <a:pt x="2883" y="2004"/>
                    </a:lnTo>
                    <a:lnTo>
                      <a:pt x="2883" y="2002"/>
                    </a:lnTo>
                    <a:lnTo>
                      <a:pt x="2883" y="2000"/>
                    </a:lnTo>
                    <a:lnTo>
                      <a:pt x="2887" y="1998"/>
                    </a:lnTo>
                    <a:lnTo>
                      <a:pt x="2888" y="1998"/>
                    </a:lnTo>
                    <a:lnTo>
                      <a:pt x="2888" y="1996"/>
                    </a:lnTo>
                    <a:lnTo>
                      <a:pt x="2890" y="1995"/>
                    </a:lnTo>
                    <a:lnTo>
                      <a:pt x="2890" y="1993"/>
                    </a:lnTo>
                    <a:lnTo>
                      <a:pt x="2890" y="1991"/>
                    </a:lnTo>
                    <a:lnTo>
                      <a:pt x="2888" y="1991"/>
                    </a:lnTo>
                    <a:lnTo>
                      <a:pt x="2887" y="1991"/>
                    </a:lnTo>
                    <a:lnTo>
                      <a:pt x="2887" y="1989"/>
                    </a:lnTo>
                    <a:lnTo>
                      <a:pt x="2885" y="1989"/>
                    </a:lnTo>
                    <a:lnTo>
                      <a:pt x="2885" y="1988"/>
                    </a:lnTo>
                    <a:lnTo>
                      <a:pt x="2883" y="1988"/>
                    </a:lnTo>
                    <a:lnTo>
                      <a:pt x="2883" y="1989"/>
                    </a:lnTo>
                    <a:lnTo>
                      <a:pt x="2880" y="1989"/>
                    </a:lnTo>
                    <a:lnTo>
                      <a:pt x="2880" y="1988"/>
                    </a:lnTo>
                    <a:lnTo>
                      <a:pt x="2880" y="1986"/>
                    </a:lnTo>
                    <a:lnTo>
                      <a:pt x="2880" y="1982"/>
                    </a:lnTo>
                    <a:lnTo>
                      <a:pt x="2880" y="1980"/>
                    </a:lnTo>
                    <a:lnTo>
                      <a:pt x="2880" y="1979"/>
                    </a:lnTo>
                    <a:lnTo>
                      <a:pt x="2880" y="1977"/>
                    </a:lnTo>
                    <a:lnTo>
                      <a:pt x="2878" y="1975"/>
                    </a:lnTo>
                    <a:lnTo>
                      <a:pt x="2878" y="1973"/>
                    </a:lnTo>
                    <a:lnTo>
                      <a:pt x="2878" y="1972"/>
                    </a:lnTo>
                    <a:lnTo>
                      <a:pt x="2880" y="1972"/>
                    </a:lnTo>
                    <a:lnTo>
                      <a:pt x="2881" y="1972"/>
                    </a:lnTo>
                    <a:lnTo>
                      <a:pt x="2883" y="1972"/>
                    </a:lnTo>
                    <a:lnTo>
                      <a:pt x="2883" y="1970"/>
                    </a:lnTo>
                    <a:lnTo>
                      <a:pt x="2885" y="1968"/>
                    </a:lnTo>
                    <a:lnTo>
                      <a:pt x="2887" y="1968"/>
                    </a:lnTo>
                    <a:lnTo>
                      <a:pt x="2888" y="1968"/>
                    </a:lnTo>
                    <a:lnTo>
                      <a:pt x="2888" y="1966"/>
                    </a:lnTo>
                    <a:lnTo>
                      <a:pt x="2890" y="1966"/>
                    </a:lnTo>
                    <a:lnTo>
                      <a:pt x="2892" y="1963"/>
                    </a:lnTo>
                    <a:lnTo>
                      <a:pt x="2894" y="1959"/>
                    </a:lnTo>
                    <a:lnTo>
                      <a:pt x="2897" y="1957"/>
                    </a:lnTo>
                    <a:lnTo>
                      <a:pt x="2901" y="1957"/>
                    </a:lnTo>
                    <a:lnTo>
                      <a:pt x="2903" y="1957"/>
                    </a:lnTo>
                    <a:lnTo>
                      <a:pt x="2906" y="1959"/>
                    </a:lnTo>
                    <a:lnTo>
                      <a:pt x="2906" y="1963"/>
                    </a:lnTo>
                    <a:lnTo>
                      <a:pt x="2908" y="1964"/>
                    </a:lnTo>
                    <a:lnTo>
                      <a:pt x="2908" y="1966"/>
                    </a:lnTo>
                    <a:lnTo>
                      <a:pt x="2906" y="1966"/>
                    </a:lnTo>
                    <a:lnTo>
                      <a:pt x="2906" y="1968"/>
                    </a:lnTo>
                    <a:close/>
                    <a:moveTo>
                      <a:pt x="1984" y="1392"/>
                    </a:moveTo>
                    <a:lnTo>
                      <a:pt x="1986" y="1396"/>
                    </a:lnTo>
                    <a:lnTo>
                      <a:pt x="1987" y="1396"/>
                    </a:lnTo>
                    <a:lnTo>
                      <a:pt x="1989" y="1394"/>
                    </a:lnTo>
                    <a:lnTo>
                      <a:pt x="1996" y="1401"/>
                    </a:lnTo>
                    <a:lnTo>
                      <a:pt x="1998" y="1401"/>
                    </a:lnTo>
                    <a:lnTo>
                      <a:pt x="2000" y="1399"/>
                    </a:lnTo>
                    <a:lnTo>
                      <a:pt x="2002" y="1396"/>
                    </a:lnTo>
                    <a:lnTo>
                      <a:pt x="2002" y="1397"/>
                    </a:lnTo>
                    <a:lnTo>
                      <a:pt x="2007" y="1401"/>
                    </a:lnTo>
                    <a:lnTo>
                      <a:pt x="2003" y="1405"/>
                    </a:lnTo>
                    <a:lnTo>
                      <a:pt x="2002" y="1406"/>
                    </a:lnTo>
                    <a:lnTo>
                      <a:pt x="1996" y="1408"/>
                    </a:lnTo>
                    <a:lnTo>
                      <a:pt x="1989" y="1410"/>
                    </a:lnTo>
                    <a:lnTo>
                      <a:pt x="1987" y="1412"/>
                    </a:lnTo>
                    <a:lnTo>
                      <a:pt x="1986" y="1412"/>
                    </a:lnTo>
                    <a:lnTo>
                      <a:pt x="1982" y="1417"/>
                    </a:lnTo>
                    <a:lnTo>
                      <a:pt x="1982" y="1419"/>
                    </a:lnTo>
                    <a:lnTo>
                      <a:pt x="1982" y="1421"/>
                    </a:lnTo>
                    <a:lnTo>
                      <a:pt x="1984" y="1422"/>
                    </a:lnTo>
                    <a:lnTo>
                      <a:pt x="1984" y="1421"/>
                    </a:lnTo>
                    <a:lnTo>
                      <a:pt x="1986" y="1421"/>
                    </a:lnTo>
                    <a:lnTo>
                      <a:pt x="1986" y="1419"/>
                    </a:lnTo>
                    <a:lnTo>
                      <a:pt x="1989" y="1413"/>
                    </a:lnTo>
                    <a:lnTo>
                      <a:pt x="1991" y="1413"/>
                    </a:lnTo>
                    <a:lnTo>
                      <a:pt x="1993" y="1412"/>
                    </a:lnTo>
                    <a:lnTo>
                      <a:pt x="1994" y="1412"/>
                    </a:lnTo>
                    <a:lnTo>
                      <a:pt x="1994" y="1415"/>
                    </a:lnTo>
                    <a:lnTo>
                      <a:pt x="1996" y="1417"/>
                    </a:lnTo>
                    <a:lnTo>
                      <a:pt x="2002" y="1417"/>
                    </a:lnTo>
                    <a:lnTo>
                      <a:pt x="2005" y="1415"/>
                    </a:lnTo>
                    <a:lnTo>
                      <a:pt x="2005" y="1413"/>
                    </a:lnTo>
                    <a:lnTo>
                      <a:pt x="2007" y="1412"/>
                    </a:lnTo>
                    <a:lnTo>
                      <a:pt x="2010" y="1412"/>
                    </a:lnTo>
                    <a:lnTo>
                      <a:pt x="2009" y="1413"/>
                    </a:lnTo>
                    <a:lnTo>
                      <a:pt x="2009" y="1415"/>
                    </a:lnTo>
                    <a:lnTo>
                      <a:pt x="2010" y="1417"/>
                    </a:lnTo>
                    <a:lnTo>
                      <a:pt x="2012" y="1415"/>
                    </a:lnTo>
                    <a:lnTo>
                      <a:pt x="2016" y="1413"/>
                    </a:lnTo>
                    <a:lnTo>
                      <a:pt x="2018" y="1413"/>
                    </a:lnTo>
                    <a:lnTo>
                      <a:pt x="2021" y="1413"/>
                    </a:lnTo>
                    <a:lnTo>
                      <a:pt x="2019" y="1415"/>
                    </a:lnTo>
                    <a:lnTo>
                      <a:pt x="2018" y="1415"/>
                    </a:lnTo>
                    <a:lnTo>
                      <a:pt x="2018" y="1417"/>
                    </a:lnTo>
                    <a:lnTo>
                      <a:pt x="2019" y="1419"/>
                    </a:lnTo>
                    <a:lnTo>
                      <a:pt x="2021" y="1421"/>
                    </a:lnTo>
                    <a:lnTo>
                      <a:pt x="2023" y="1422"/>
                    </a:lnTo>
                    <a:lnTo>
                      <a:pt x="2021" y="1424"/>
                    </a:lnTo>
                    <a:lnTo>
                      <a:pt x="2018" y="1424"/>
                    </a:lnTo>
                    <a:lnTo>
                      <a:pt x="2018" y="1422"/>
                    </a:lnTo>
                    <a:lnTo>
                      <a:pt x="2018" y="1421"/>
                    </a:lnTo>
                    <a:lnTo>
                      <a:pt x="2016" y="1419"/>
                    </a:lnTo>
                    <a:lnTo>
                      <a:pt x="2012" y="1421"/>
                    </a:lnTo>
                    <a:lnTo>
                      <a:pt x="2010" y="1428"/>
                    </a:lnTo>
                    <a:lnTo>
                      <a:pt x="2010" y="1429"/>
                    </a:lnTo>
                    <a:lnTo>
                      <a:pt x="2014" y="1429"/>
                    </a:lnTo>
                    <a:lnTo>
                      <a:pt x="2016" y="1429"/>
                    </a:lnTo>
                    <a:lnTo>
                      <a:pt x="2016" y="1431"/>
                    </a:lnTo>
                    <a:lnTo>
                      <a:pt x="2014" y="1437"/>
                    </a:lnTo>
                    <a:lnTo>
                      <a:pt x="2012" y="1437"/>
                    </a:lnTo>
                    <a:lnTo>
                      <a:pt x="2010" y="1437"/>
                    </a:lnTo>
                    <a:lnTo>
                      <a:pt x="2010" y="1435"/>
                    </a:lnTo>
                    <a:lnTo>
                      <a:pt x="2007" y="1431"/>
                    </a:lnTo>
                    <a:lnTo>
                      <a:pt x="2005" y="1431"/>
                    </a:lnTo>
                    <a:lnTo>
                      <a:pt x="2005" y="1433"/>
                    </a:lnTo>
                    <a:lnTo>
                      <a:pt x="2002" y="1433"/>
                    </a:lnTo>
                    <a:lnTo>
                      <a:pt x="2002" y="1435"/>
                    </a:lnTo>
                    <a:lnTo>
                      <a:pt x="2000" y="1440"/>
                    </a:lnTo>
                    <a:lnTo>
                      <a:pt x="2000" y="1442"/>
                    </a:lnTo>
                    <a:lnTo>
                      <a:pt x="2003" y="1442"/>
                    </a:lnTo>
                    <a:lnTo>
                      <a:pt x="1998" y="1445"/>
                    </a:lnTo>
                    <a:lnTo>
                      <a:pt x="1994" y="1447"/>
                    </a:lnTo>
                    <a:lnTo>
                      <a:pt x="1994" y="1449"/>
                    </a:lnTo>
                    <a:lnTo>
                      <a:pt x="1994" y="1451"/>
                    </a:lnTo>
                    <a:lnTo>
                      <a:pt x="1996" y="1451"/>
                    </a:lnTo>
                    <a:lnTo>
                      <a:pt x="1998" y="1449"/>
                    </a:lnTo>
                    <a:lnTo>
                      <a:pt x="2000" y="1451"/>
                    </a:lnTo>
                    <a:lnTo>
                      <a:pt x="2003" y="1451"/>
                    </a:lnTo>
                    <a:lnTo>
                      <a:pt x="2005" y="1453"/>
                    </a:lnTo>
                    <a:lnTo>
                      <a:pt x="2010" y="1456"/>
                    </a:lnTo>
                    <a:lnTo>
                      <a:pt x="2010" y="1458"/>
                    </a:lnTo>
                    <a:lnTo>
                      <a:pt x="2009" y="1460"/>
                    </a:lnTo>
                    <a:lnTo>
                      <a:pt x="2000" y="1463"/>
                    </a:lnTo>
                    <a:lnTo>
                      <a:pt x="1998" y="1463"/>
                    </a:lnTo>
                    <a:lnTo>
                      <a:pt x="1994" y="1465"/>
                    </a:lnTo>
                    <a:lnTo>
                      <a:pt x="1993" y="1467"/>
                    </a:lnTo>
                    <a:lnTo>
                      <a:pt x="1991" y="1469"/>
                    </a:lnTo>
                    <a:lnTo>
                      <a:pt x="1987" y="1469"/>
                    </a:lnTo>
                    <a:lnTo>
                      <a:pt x="1986" y="1467"/>
                    </a:lnTo>
                    <a:lnTo>
                      <a:pt x="1982" y="1461"/>
                    </a:lnTo>
                    <a:lnTo>
                      <a:pt x="1980" y="1463"/>
                    </a:lnTo>
                    <a:lnTo>
                      <a:pt x="1978" y="1460"/>
                    </a:lnTo>
                    <a:lnTo>
                      <a:pt x="1978" y="1456"/>
                    </a:lnTo>
                    <a:lnTo>
                      <a:pt x="1977" y="1456"/>
                    </a:lnTo>
                    <a:lnTo>
                      <a:pt x="1975" y="1454"/>
                    </a:lnTo>
                    <a:lnTo>
                      <a:pt x="1973" y="1451"/>
                    </a:lnTo>
                    <a:lnTo>
                      <a:pt x="1973" y="1447"/>
                    </a:lnTo>
                    <a:lnTo>
                      <a:pt x="1970" y="1447"/>
                    </a:lnTo>
                    <a:lnTo>
                      <a:pt x="1970" y="1445"/>
                    </a:lnTo>
                    <a:lnTo>
                      <a:pt x="1966" y="1442"/>
                    </a:lnTo>
                    <a:lnTo>
                      <a:pt x="1964" y="1440"/>
                    </a:lnTo>
                    <a:lnTo>
                      <a:pt x="1962" y="1440"/>
                    </a:lnTo>
                    <a:lnTo>
                      <a:pt x="1962" y="1442"/>
                    </a:lnTo>
                    <a:lnTo>
                      <a:pt x="1964" y="1442"/>
                    </a:lnTo>
                    <a:lnTo>
                      <a:pt x="1964" y="1445"/>
                    </a:lnTo>
                    <a:lnTo>
                      <a:pt x="1970" y="1453"/>
                    </a:lnTo>
                    <a:lnTo>
                      <a:pt x="1970" y="1454"/>
                    </a:lnTo>
                    <a:lnTo>
                      <a:pt x="1970" y="1456"/>
                    </a:lnTo>
                    <a:lnTo>
                      <a:pt x="1971" y="1460"/>
                    </a:lnTo>
                    <a:lnTo>
                      <a:pt x="1973" y="1461"/>
                    </a:lnTo>
                    <a:lnTo>
                      <a:pt x="1973" y="1463"/>
                    </a:lnTo>
                    <a:lnTo>
                      <a:pt x="1973" y="1465"/>
                    </a:lnTo>
                    <a:lnTo>
                      <a:pt x="1971" y="1467"/>
                    </a:lnTo>
                    <a:lnTo>
                      <a:pt x="1968" y="1470"/>
                    </a:lnTo>
                    <a:lnTo>
                      <a:pt x="1964" y="1470"/>
                    </a:lnTo>
                    <a:lnTo>
                      <a:pt x="1961" y="1472"/>
                    </a:lnTo>
                    <a:lnTo>
                      <a:pt x="1957" y="1469"/>
                    </a:lnTo>
                    <a:lnTo>
                      <a:pt x="1954" y="1469"/>
                    </a:lnTo>
                    <a:lnTo>
                      <a:pt x="1952" y="1463"/>
                    </a:lnTo>
                    <a:lnTo>
                      <a:pt x="1954" y="1460"/>
                    </a:lnTo>
                    <a:lnTo>
                      <a:pt x="1950" y="1456"/>
                    </a:lnTo>
                    <a:lnTo>
                      <a:pt x="1950" y="1454"/>
                    </a:lnTo>
                    <a:lnTo>
                      <a:pt x="1946" y="1454"/>
                    </a:lnTo>
                    <a:lnTo>
                      <a:pt x="1945" y="1454"/>
                    </a:lnTo>
                    <a:lnTo>
                      <a:pt x="1943" y="1454"/>
                    </a:lnTo>
                    <a:lnTo>
                      <a:pt x="1941" y="1456"/>
                    </a:lnTo>
                    <a:lnTo>
                      <a:pt x="1941" y="1458"/>
                    </a:lnTo>
                    <a:lnTo>
                      <a:pt x="1945" y="1458"/>
                    </a:lnTo>
                    <a:lnTo>
                      <a:pt x="1946" y="1460"/>
                    </a:lnTo>
                    <a:lnTo>
                      <a:pt x="1946" y="1458"/>
                    </a:lnTo>
                    <a:lnTo>
                      <a:pt x="1946" y="1460"/>
                    </a:lnTo>
                    <a:lnTo>
                      <a:pt x="1946" y="1461"/>
                    </a:lnTo>
                    <a:lnTo>
                      <a:pt x="1946" y="1465"/>
                    </a:lnTo>
                    <a:lnTo>
                      <a:pt x="1946" y="1467"/>
                    </a:lnTo>
                    <a:lnTo>
                      <a:pt x="1943" y="1467"/>
                    </a:lnTo>
                    <a:lnTo>
                      <a:pt x="1938" y="1465"/>
                    </a:lnTo>
                    <a:lnTo>
                      <a:pt x="1934" y="1463"/>
                    </a:lnTo>
                    <a:lnTo>
                      <a:pt x="1932" y="1461"/>
                    </a:lnTo>
                    <a:lnTo>
                      <a:pt x="1932" y="1460"/>
                    </a:lnTo>
                    <a:lnTo>
                      <a:pt x="1930" y="1460"/>
                    </a:lnTo>
                    <a:lnTo>
                      <a:pt x="1930" y="1461"/>
                    </a:lnTo>
                    <a:lnTo>
                      <a:pt x="1930" y="1465"/>
                    </a:lnTo>
                    <a:lnTo>
                      <a:pt x="1932" y="1467"/>
                    </a:lnTo>
                    <a:lnTo>
                      <a:pt x="1934" y="1467"/>
                    </a:lnTo>
                    <a:lnTo>
                      <a:pt x="1936" y="1469"/>
                    </a:lnTo>
                    <a:lnTo>
                      <a:pt x="1941" y="1472"/>
                    </a:lnTo>
                    <a:lnTo>
                      <a:pt x="1945" y="1477"/>
                    </a:lnTo>
                    <a:lnTo>
                      <a:pt x="1943" y="1479"/>
                    </a:lnTo>
                    <a:lnTo>
                      <a:pt x="1941" y="1479"/>
                    </a:lnTo>
                    <a:lnTo>
                      <a:pt x="1939" y="1479"/>
                    </a:lnTo>
                    <a:lnTo>
                      <a:pt x="1938" y="1479"/>
                    </a:lnTo>
                    <a:lnTo>
                      <a:pt x="1936" y="1477"/>
                    </a:lnTo>
                    <a:lnTo>
                      <a:pt x="1927" y="1476"/>
                    </a:lnTo>
                    <a:lnTo>
                      <a:pt x="1927" y="1474"/>
                    </a:lnTo>
                    <a:lnTo>
                      <a:pt x="1923" y="1474"/>
                    </a:lnTo>
                    <a:lnTo>
                      <a:pt x="1922" y="1474"/>
                    </a:lnTo>
                    <a:lnTo>
                      <a:pt x="1920" y="1474"/>
                    </a:lnTo>
                    <a:lnTo>
                      <a:pt x="1920" y="1476"/>
                    </a:lnTo>
                    <a:lnTo>
                      <a:pt x="1920" y="1477"/>
                    </a:lnTo>
                    <a:lnTo>
                      <a:pt x="1918" y="1477"/>
                    </a:lnTo>
                    <a:lnTo>
                      <a:pt x="1914" y="1479"/>
                    </a:lnTo>
                    <a:lnTo>
                      <a:pt x="1911" y="1479"/>
                    </a:lnTo>
                    <a:lnTo>
                      <a:pt x="1909" y="1476"/>
                    </a:lnTo>
                    <a:lnTo>
                      <a:pt x="1913" y="1474"/>
                    </a:lnTo>
                    <a:lnTo>
                      <a:pt x="1913" y="1469"/>
                    </a:lnTo>
                    <a:lnTo>
                      <a:pt x="1911" y="1469"/>
                    </a:lnTo>
                    <a:lnTo>
                      <a:pt x="1911" y="1467"/>
                    </a:lnTo>
                    <a:lnTo>
                      <a:pt x="1914" y="1463"/>
                    </a:lnTo>
                    <a:lnTo>
                      <a:pt x="1916" y="1463"/>
                    </a:lnTo>
                    <a:lnTo>
                      <a:pt x="1918" y="1463"/>
                    </a:lnTo>
                    <a:lnTo>
                      <a:pt x="1920" y="1463"/>
                    </a:lnTo>
                    <a:lnTo>
                      <a:pt x="1923" y="1461"/>
                    </a:lnTo>
                    <a:lnTo>
                      <a:pt x="1925" y="1461"/>
                    </a:lnTo>
                    <a:lnTo>
                      <a:pt x="1923" y="1458"/>
                    </a:lnTo>
                    <a:lnTo>
                      <a:pt x="1922" y="1458"/>
                    </a:lnTo>
                    <a:lnTo>
                      <a:pt x="1920" y="1458"/>
                    </a:lnTo>
                    <a:lnTo>
                      <a:pt x="1907" y="1463"/>
                    </a:lnTo>
                    <a:lnTo>
                      <a:pt x="1907" y="1465"/>
                    </a:lnTo>
                    <a:lnTo>
                      <a:pt x="1906" y="1465"/>
                    </a:lnTo>
                    <a:lnTo>
                      <a:pt x="1906" y="1461"/>
                    </a:lnTo>
                    <a:lnTo>
                      <a:pt x="1904" y="1460"/>
                    </a:lnTo>
                    <a:lnTo>
                      <a:pt x="1898" y="1458"/>
                    </a:lnTo>
                    <a:lnTo>
                      <a:pt x="1897" y="1458"/>
                    </a:lnTo>
                    <a:lnTo>
                      <a:pt x="1897" y="1460"/>
                    </a:lnTo>
                    <a:lnTo>
                      <a:pt x="1900" y="1461"/>
                    </a:lnTo>
                    <a:lnTo>
                      <a:pt x="1900" y="1463"/>
                    </a:lnTo>
                    <a:lnTo>
                      <a:pt x="1898" y="1470"/>
                    </a:lnTo>
                    <a:lnTo>
                      <a:pt x="1897" y="1472"/>
                    </a:lnTo>
                    <a:lnTo>
                      <a:pt x="1893" y="1474"/>
                    </a:lnTo>
                    <a:lnTo>
                      <a:pt x="1891" y="1472"/>
                    </a:lnTo>
                    <a:lnTo>
                      <a:pt x="1888" y="1472"/>
                    </a:lnTo>
                    <a:lnTo>
                      <a:pt x="1886" y="1470"/>
                    </a:lnTo>
                    <a:lnTo>
                      <a:pt x="1882" y="1474"/>
                    </a:lnTo>
                    <a:lnTo>
                      <a:pt x="1882" y="1476"/>
                    </a:lnTo>
                    <a:lnTo>
                      <a:pt x="1882" y="1477"/>
                    </a:lnTo>
                    <a:lnTo>
                      <a:pt x="1881" y="1477"/>
                    </a:lnTo>
                    <a:lnTo>
                      <a:pt x="1875" y="1477"/>
                    </a:lnTo>
                    <a:lnTo>
                      <a:pt x="1875" y="1476"/>
                    </a:lnTo>
                    <a:lnTo>
                      <a:pt x="1875" y="1474"/>
                    </a:lnTo>
                    <a:lnTo>
                      <a:pt x="1872" y="1474"/>
                    </a:lnTo>
                    <a:lnTo>
                      <a:pt x="1866" y="1477"/>
                    </a:lnTo>
                    <a:lnTo>
                      <a:pt x="1865" y="1479"/>
                    </a:lnTo>
                    <a:lnTo>
                      <a:pt x="1861" y="1479"/>
                    </a:lnTo>
                    <a:lnTo>
                      <a:pt x="1859" y="1479"/>
                    </a:lnTo>
                    <a:lnTo>
                      <a:pt x="1858" y="1477"/>
                    </a:lnTo>
                    <a:lnTo>
                      <a:pt x="1858" y="1476"/>
                    </a:lnTo>
                    <a:lnTo>
                      <a:pt x="1858" y="1474"/>
                    </a:lnTo>
                    <a:lnTo>
                      <a:pt x="1856" y="1474"/>
                    </a:lnTo>
                    <a:lnTo>
                      <a:pt x="1854" y="1474"/>
                    </a:lnTo>
                    <a:lnTo>
                      <a:pt x="1852" y="1474"/>
                    </a:lnTo>
                    <a:lnTo>
                      <a:pt x="1850" y="1472"/>
                    </a:lnTo>
                    <a:lnTo>
                      <a:pt x="1854" y="1470"/>
                    </a:lnTo>
                    <a:lnTo>
                      <a:pt x="1861" y="1467"/>
                    </a:lnTo>
                    <a:lnTo>
                      <a:pt x="1863" y="1467"/>
                    </a:lnTo>
                    <a:lnTo>
                      <a:pt x="1865" y="1467"/>
                    </a:lnTo>
                    <a:lnTo>
                      <a:pt x="1870" y="1465"/>
                    </a:lnTo>
                    <a:lnTo>
                      <a:pt x="1874" y="1463"/>
                    </a:lnTo>
                    <a:lnTo>
                      <a:pt x="1877" y="1465"/>
                    </a:lnTo>
                    <a:lnTo>
                      <a:pt x="1879" y="1463"/>
                    </a:lnTo>
                    <a:lnTo>
                      <a:pt x="1881" y="1463"/>
                    </a:lnTo>
                    <a:lnTo>
                      <a:pt x="1881" y="1461"/>
                    </a:lnTo>
                    <a:lnTo>
                      <a:pt x="1879" y="1460"/>
                    </a:lnTo>
                    <a:lnTo>
                      <a:pt x="1877" y="1460"/>
                    </a:lnTo>
                    <a:lnTo>
                      <a:pt x="1874" y="1458"/>
                    </a:lnTo>
                    <a:lnTo>
                      <a:pt x="1877" y="1454"/>
                    </a:lnTo>
                    <a:lnTo>
                      <a:pt x="1884" y="1449"/>
                    </a:lnTo>
                    <a:lnTo>
                      <a:pt x="1888" y="1449"/>
                    </a:lnTo>
                    <a:lnTo>
                      <a:pt x="1890" y="1449"/>
                    </a:lnTo>
                    <a:lnTo>
                      <a:pt x="1893" y="1449"/>
                    </a:lnTo>
                    <a:lnTo>
                      <a:pt x="1897" y="1449"/>
                    </a:lnTo>
                    <a:lnTo>
                      <a:pt x="1897" y="1447"/>
                    </a:lnTo>
                    <a:lnTo>
                      <a:pt x="1898" y="1445"/>
                    </a:lnTo>
                    <a:lnTo>
                      <a:pt x="1897" y="1445"/>
                    </a:lnTo>
                    <a:lnTo>
                      <a:pt x="1895" y="1445"/>
                    </a:lnTo>
                    <a:lnTo>
                      <a:pt x="1891" y="1447"/>
                    </a:lnTo>
                    <a:lnTo>
                      <a:pt x="1881" y="1447"/>
                    </a:lnTo>
                    <a:lnTo>
                      <a:pt x="1879" y="1449"/>
                    </a:lnTo>
                    <a:lnTo>
                      <a:pt x="1875" y="1451"/>
                    </a:lnTo>
                    <a:lnTo>
                      <a:pt x="1872" y="1453"/>
                    </a:lnTo>
                    <a:lnTo>
                      <a:pt x="1870" y="1454"/>
                    </a:lnTo>
                    <a:lnTo>
                      <a:pt x="1866" y="1453"/>
                    </a:lnTo>
                    <a:lnTo>
                      <a:pt x="1865" y="1454"/>
                    </a:lnTo>
                    <a:lnTo>
                      <a:pt x="1865" y="1453"/>
                    </a:lnTo>
                    <a:lnTo>
                      <a:pt x="1863" y="1453"/>
                    </a:lnTo>
                    <a:lnTo>
                      <a:pt x="1859" y="1454"/>
                    </a:lnTo>
                    <a:lnTo>
                      <a:pt x="1858" y="1456"/>
                    </a:lnTo>
                    <a:lnTo>
                      <a:pt x="1856" y="1456"/>
                    </a:lnTo>
                    <a:lnTo>
                      <a:pt x="1856" y="1458"/>
                    </a:lnTo>
                    <a:lnTo>
                      <a:pt x="1852" y="1458"/>
                    </a:lnTo>
                    <a:lnTo>
                      <a:pt x="1850" y="1458"/>
                    </a:lnTo>
                    <a:lnTo>
                      <a:pt x="1852" y="1456"/>
                    </a:lnTo>
                    <a:lnTo>
                      <a:pt x="1854" y="1453"/>
                    </a:lnTo>
                    <a:lnTo>
                      <a:pt x="1854" y="1451"/>
                    </a:lnTo>
                    <a:lnTo>
                      <a:pt x="1854" y="1444"/>
                    </a:lnTo>
                    <a:lnTo>
                      <a:pt x="1854" y="1442"/>
                    </a:lnTo>
                    <a:lnTo>
                      <a:pt x="1850" y="1438"/>
                    </a:lnTo>
                    <a:lnTo>
                      <a:pt x="1849" y="1437"/>
                    </a:lnTo>
                    <a:lnTo>
                      <a:pt x="1849" y="1435"/>
                    </a:lnTo>
                    <a:lnTo>
                      <a:pt x="1852" y="1431"/>
                    </a:lnTo>
                    <a:lnTo>
                      <a:pt x="1856" y="1428"/>
                    </a:lnTo>
                    <a:lnTo>
                      <a:pt x="1861" y="1419"/>
                    </a:lnTo>
                    <a:lnTo>
                      <a:pt x="1861" y="1417"/>
                    </a:lnTo>
                    <a:lnTo>
                      <a:pt x="1863" y="1415"/>
                    </a:lnTo>
                    <a:lnTo>
                      <a:pt x="1863" y="1410"/>
                    </a:lnTo>
                    <a:lnTo>
                      <a:pt x="1863" y="1408"/>
                    </a:lnTo>
                    <a:lnTo>
                      <a:pt x="1863" y="1406"/>
                    </a:lnTo>
                    <a:lnTo>
                      <a:pt x="1861" y="1401"/>
                    </a:lnTo>
                    <a:lnTo>
                      <a:pt x="1858" y="1401"/>
                    </a:lnTo>
                    <a:lnTo>
                      <a:pt x="1856" y="1399"/>
                    </a:lnTo>
                    <a:lnTo>
                      <a:pt x="1856" y="1397"/>
                    </a:lnTo>
                    <a:lnTo>
                      <a:pt x="1859" y="1397"/>
                    </a:lnTo>
                    <a:lnTo>
                      <a:pt x="1859" y="1396"/>
                    </a:lnTo>
                    <a:lnTo>
                      <a:pt x="1868" y="1390"/>
                    </a:lnTo>
                    <a:lnTo>
                      <a:pt x="1868" y="1389"/>
                    </a:lnTo>
                    <a:lnTo>
                      <a:pt x="1870" y="1387"/>
                    </a:lnTo>
                    <a:lnTo>
                      <a:pt x="1872" y="1385"/>
                    </a:lnTo>
                    <a:lnTo>
                      <a:pt x="1879" y="1381"/>
                    </a:lnTo>
                    <a:lnTo>
                      <a:pt x="1881" y="1381"/>
                    </a:lnTo>
                    <a:lnTo>
                      <a:pt x="1882" y="1381"/>
                    </a:lnTo>
                    <a:lnTo>
                      <a:pt x="1886" y="1381"/>
                    </a:lnTo>
                    <a:lnTo>
                      <a:pt x="1890" y="1380"/>
                    </a:lnTo>
                    <a:lnTo>
                      <a:pt x="1891" y="1381"/>
                    </a:lnTo>
                    <a:lnTo>
                      <a:pt x="1895" y="1381"/>
                    </a:lnTo>
                    <a:lnTo>
                      <a:pt x="1897" y="1381"/>
                    </a:lnTo>
                    <a:lnTo>
                      <a:pt x="1902" y="1380"/>
                    </a:lnTo>
                    <a:lnTo>
                      <a:pt x="1909" y="1381"/>
                    </a:lnTo>
                    <a:lnTo>
                      <a:pt x="1911" y="1381"/>
                    </a:lnTo>
                    <a:lnTo>
                      <a:pt x="1911" y="1383"/>
                    </a:lnTo>
                    <a:lnTo>
                      <a:pt x="1916" y="1387"/>
                    </a:lnTo>
                    <a:lnTo>
                      <a:pt x="1918" y="1389"/>
                    </a:lnTo>
                    <a:lnTo>
                      <a:pt x="1920" y="1389"/>
                    </a:lnTo>
                    <a:lnTo>
                      <a:pt x="1922" y="1390"/>
                    </a:lnTo>
                    <a:lnTo>
                      <a:pt x="1918" y="1396"/>
                    </a:lnTo>
                    <a:lnTo>
                      <a:pt x="1914" y="1401"/>
                    </a:lnTo>
                    <a:lnTo>
                      <a:pt x="1914" y="1403"/>
                    </a:lnTo>
                    <a:lnTo>
                      <a:pt x="1916" y="1403"/>
                    </a:lnTo>
                    <a:lnTo>
                      <a:pt x="1916" y="1405"/>
                    </a:lnTo>
                    <a:lnTo>
                      <a:pt x="1914" y="1406"/>
                    </a:lnTo>
                    <a:lnTo>
                      <a:pt x="1914" y="1408"/>
                    </a:lnTo>
                    <a:lnTo>
                      <a:pt x="1913" y="1410"/>
                    </a:lnTo>
                    <a:lnTo>
                      <a:pt x="1911" y="1413"/>
                    </a:lnTo>
                    <a:lnTo>
                      <a:pt x="1909" y="1415"/>
                    </a:lnTo>
                    <a:lnTo>
                      <a:pt x="1909" y="1426"/>
                    </a:lnTo>
                    <a:lnTo>
                      <a:pt x="1911" y="1426"/>
                    </a:lnTo>
                    <a:lnTo>
                      <a:pt x="1913" y="1426"/>
                    </a:lnTo>
                    <a:lnTo>
                      <a:pt x="1913" y="1421"/>
                    </a:lnTo>
                    <a:lnTo>
                      <a:pt x="1913" y="1415"/>
                    </a:lnTo>
                    <a:lnTo>
                      <a:pt x="1913" y="1413"/>
                    </a:lnTo>
                    <a:lnTo>
                      <a:pt x="1916" y="1408"/>
                    </a:lnTo>
                    <a:lnTo>
                      <a:pt x="1920" y="1405"/>
                    </a:lnTo>
                    <a:lnTo>
                      <a:pt x="1922" y="1405"/>
                    </a:lnTo>
                    <a:lnTo>
                      <a:pt x="1923" y="1403"/>
                    </a:lnTo>
                    <a:lnTo>
                      <a:pt x="1925" y="1403"/>
                    </a:lnTo>
                    <a:lnTo>
                      <a:pt x="1925" y="1401"/>
                    </a:lnTo>
                    <a:lnTo>
                      <a:pt x="1925" y="1399"/>
                    </a:lnTo>
                    <a:lnTo>
                      <a:pt x="1925" y="1396"/>
                    </a:lnTo>
                    <a:lnTo>
                      <a:pt x="1927" y="1396"/>
                    </a:lnTo>
                    <a:lnTo>
                      <a:pt x="1932" y="1399"/>
                    </a:lnTo>
                    <a:lnTo>
                      <a:pt x="1934" y="1401"/>
                    </a:lnTo>
                    <a:lnTo>
                      <a:pt x="1936" y="1403"/>
                    </a:lnTo>
                    <a:lnTo>
                      <a:pt x="1938" y="1403"/>
                    </a:lnTo>
                    <a:lnTo>
                      <a:pt x="1938" y="1401"/>
                    </a:lnTo>
                    <a:lnTo>
                      <a:pt x="1938" y="1399"/>
                    </a:lnTo>
                    <a:lnTo>
                      <a:pt x="1934" y="1392"/>
                    </a:lnTo>
                    <a:lnTo>
                      <a:pt x="1930" y="1390"/>
                    </a:lnTo>
                    <a:lnTo>
                      <a:pt x="1930" y="1389"/>
                    </a:lnTo>
                    <a:lnTo>
                      <a:pt x="1927" y="1389"/>
                    </a:lnTo>
                    <a:lnTo>
                      <a:pt x="1927" y="1387"/>
                    </a:lnTo>
                    <a:lnTo>
                      <a:pt x="1934" y="1376"/>
                    </a:lnTo>
                    <a:lnTo>
                      <a:pt x="1943" y="1376"/>
                    </a:lnTo>
                    <a:lnTo>
                      <a:pt x="1948" y="1376"/>
                    </a:lnTo>
                    <a:lnTo>
                      <a:pt x="1950" y="1376"/>
                    </a:lnTo>
                    <a:lnTo>
                      <a:pt x="1954" y="1380"/>
                    </a:lnTo>
                    <a:lnTo>
                      <a:pt x="1954" y="1387"/>
                    </a:lnTo>
                    <a:lnTo>
                      <a:pt x="1952" y="1392"/>
                    </a:lnTo>
                    <a:lnTo>
                      <a:pt x="1950" y="1396"/>
                    </a:lnTo>
                    <a:lnTo>
                      <a:pt x="1948" y="1397"/>
                    </a:lnTo>
                    <a:lnTo>
                      <a:pt x="1948" y="1399"/>
                    </a:lnTo>
                    <a:lnTo>
                      <a:pt x="1948" y="1401"/>
                    </a:lnTo>
                    <a:lnTo>
                      <a:pt x="1952" y="1401"/>
                    </a:lnTo>
                    <a:lnTo>
                      <a:pt x="1955" y="1397"/>
                    </a:lnTo>
                    <a:lnTo>
                      <a:pt x="1957" y="1396"/>
                    </a:lnTo>
                    <a:lnTo>
                      <a:pt x="1957" y="1392"/>
                    </a:lnTo>
                    <a:lnTo>
                      <a:pt x="1959" y="1390"/>
                    </a:lnTo>
                    <a:lnTo>
                      <a:pt x="1961" y="1390"/>
                    </a:lnTo>
                    <a:lnTo>
                      <a:pt x="1962" y="1394"/>
                    </a:lnTo>
                    <a:lnTo>
                      <a:pt x="1964" y="1397"/>
                    </a:lnTo>
                    <a:lnTo>
                      <a:pt x="1966" y="1396"/>
                    </a:lnTo>
                    <a:lnTo>
                      <a:pt x="1968" y="1394"/>
                    </a:lnTo>
                    <a:lnTo>
                      <a:pt x="1964" y="1390"/>
                    </a:lnTo>
                    <a:lnTo>
                      <a:pt x="1962" y="1389"/>
                    </a:lnTo>
                    <a:lnTo>
                      <a:pt x="1962" y="1387"/>
                    </a:lnTo>
                    <a:lnTo>
                      <a:pt x="1962" y="1381"/>
                    </a:lnTo>
                    <a:lnTo>
                      <a:pt x="1962" y="1380"/>
                    </a:lnTo>
                    <a:lnTo>
                      <a:pt x="1962" y="1378"/>
                    </a:lnTo>
                    <a:lnTo>
                      <a:pt x="1966" y="1376"/>
                    </a:lnTo>
                    <a:lnTo>
                      <a:pt x="1968" y="1376"/>
                    </a:lnTo>
                    <a:lnTo>
                      <a:pt x="1970" y="1378"/>
                    </a:lnTo>
                    <a:lnTo>
                      <a:pt x="1970" y="1380"/>
                    </a:lnTo>
                    <a:lnTo>
                      <a:pt x="1973" y="1392"/>
                    </a:lnTo>
                    <a:lnTo>
                      <a:pt x="1975" y="1394"/>
                    </a:lnTo>
                    <a:lnTo>
                      <a:pt x="1978" y="1401"/>
                    </a:lnTo>
                    <a:lnTo>
                      <a:pt x="1980" y="1401"/>
                    </a:lnTo>
                    <a:lnTo>
                      <a:pt x="1978" y="1390"/>
                    </a:lnTo>
                    <a:lnTo>
                      <a:pt x="1978" y="1389"/>
                    </a:lnTo>
                    <a:lnTo>
                      <a:pt x="1977" y="1385"/>
                    </a:lnTo>
                    <a:lnTo>
                      <a:pt x="1978" y="1381"/>
                    </a:lnTo>
                    <a:lnTo>
                      <a:pt x="1980" y="1381"/>
                    </a:lnTo>
                    <a:lnTo>
                      <a:pt x="1982" y="1383"/>
                    </a:lnTo>
                    <a:lnTo>
                      <a:pt x="1982" y="1385"/>
                    </a:lnTo>
                    <a:lnTo>
                      <a:pt x="1984" y="1392"/>
                    </a:lnTo>
                    <a:close/>
                    <a:moveTo>
                      <a:pt x="2924" y="1883"/>
                    </a:moveTo>
                    <a:lnTo>
                      <a:pt x="2928" y="1886"/>
                    </a:lnTo>
                    <a:lnTo>
                      <a:pt x="2928" y="1888"/>
                    </a:lnTo>
                    <a:lnTo>
                      <a:pt x="2928" y="1890"/>
                    </a:lnTo>
                    <a:lnTo>
                      <a:pt x="2924" y="1893"/>
                    </a:lnTo>
                    <a:lnTo>
                      <a:pt x="2922" y="1895"/>
                    </a:lnTo>
                    <a:lnTo>
                      <a:pt x="2919" y="1897"/>
                    </a:lnTo>
                    <a:lnTo>
                      <a:pt x="2913" y="1900"/>
                    </a:lnTo>
                    <a:lnTo>
                      <a:pt x="2912" y="1904"/>
                    </a:lnTo>
                    <a:lnTo>
                      <a:pt x="2912" y="1906"/>
                    </a:lnTo>
                    <a:lnTo>
                      <a:pt x="2913" y="1906"/>
                    </a:lnTo>
                    <a:lnTo>
                      <a:pt x="2915" y="1906"/>
                    </a:lnTo>
                    <a:lnTo>
                      <a:pt x="2917" y="1904"/>
                    </a:lnTo>
                    <a:lnTo>
                      <a:pt x="2917" y="1900"/>
                    </a:lnTo>
                    <a:lnTo>
                      <a:pt x="2920" y="1900"/>
                    </a:lnTo>
                    <a:lnTo>
                      <a:pt x="2924" y="1899"/>
                    </a:lnTo>
                    <a:lnTo>
                      <a:pt x="2928" y="1893"/>
                    </a:lnTo>
                    <a:lnTo>
                      <a:pt x="2931" y="1893"/>
                    </a:lnTo>
                    <a:lnTo>
                      <a:pt x="2931" y="1895"/>
                    </a:lnTo>
                    <a:lnTo>
                      <a:pt x="2936" y="1902"/>
                    </a:lnTo>
                    <a:lnTo>
                      <a:pt x="2945" y="1908"/>
                    </a:lnTo>
                    <a:lnTo>
                      <a:pt x="2945" y="1909"/>
                    </a:lnTo>
                    <a:lnTo>
                      <a:pt x="2945" y="1911"/>
                    </a:lnTo>
                    <a:lnTo>
                      <a:pt x="2951" y="1915"/>
                    </a:lnTo>
                    <a:lnTo>
                      <a:pt x="2951" y="1916"/>
                    </a:lnTo>
                    <a:lnTo>
                      <a:pt x="2952" y="1918"/>
                    </a:lnTo>
                    <a:lnTo>
                      <a:pt x="2951" y="1924"/>
                    </a:lnTo>
                    <a:lnTo>
                      <a:pt x="2949" y="1929"/>
                    </a:lnTo>
                    <a:lnTo>
                      <a:pt x="2947" y="1931"/>
                    </a:lnTo>
                    <a:lnTo>
                      <a:pt x="2942" y="1932"/>
                    </a:lnTo>
                    <a:lnTo>
                      <a:pt x="2936" y="1924"/>
                    </a:lnTo>
                    <a:lnTo>
                      <a:pt x="2933" y="1924"/>
                    </a:lnTo>
                    <a:lnTo>
                      <a:pt x="2933" y="1925"/>
                    </a:lnTo>
                    <a:lnTo>
                      <a:pt x="2933" y="1927"/>
                    </a:lnTo>
                    <a:lnTo>
                      <a:pt x="2935" y="1929"/>
                    </a:lnTo>
                    <a:lnTo>
                      <a:pt x="2936" y="1932"/>
                    </a:lnTo>
                    <a:lnTo>
                      <a:pt x="2940" y="1938"/>
                    </a:lnTo>
                    <a:lnTo>
                      <a:pt x="2940" y="1941"/>
                    </a:lnTo>
                    <a:lnTo>
                      <a:pt x="2935" y="1943"/>
                    </a:lnTo>
                    <a:lnTo>
                      <a:pt x="2926" y="1940"/>
                    </a:lnTo>
                    <a:lnTo>
                      <a:pt x="2924" y="1938"/>
                    </a:lnTo>
                    <a:lnTo>
                      <a:pt x="2920" y="1932"/>
                    </a:lnTo>
                    <a:lnTo>
                      <a:pt x="2919" y="1931"/>
                    </a:lnTo>
                    <a:lnTo>
                      <a:pt x="2919" y="1925"/>
                    </a:lnTo>
                    <a:lnTo>
                      <a:pt x="2917" y="1924"/>
                    </a:lnTo>
                    <a:lnTo>
                      <a:pt x="2913" y="1920"/>
                    </a:lnTo>
                    <a:lnTo>
                      <a:pt x="2912" y="1916"/>
                    </a:lnTo>
                    <a:lnTo>
                      <a:pt x="2910" y="1916"/>
                    </a:lnTo>
                    <a:lnTo>
                      <a:pt x="2908" y="1916"/>
                    </a:lnTo>
                    <a:lnTo>
                      <a:pt x="2908" y="1918"/>
                    </a:lnTo>
                    <a:lnTo>
                      <a:pt x="2910" y="1918"/>
                    </a:lnTo>
                    <a:lnTo>
                      <a:pt x="2912" y="1922"/>
                    </a:lnTo>
                    <a:lnTo>
                      <a:pt x="2912" y="1925"/>
                    </a:lnTo>
                    <a:lnTo>
                      <a:pt x="2913" y="1925"/>
                    </a:lnTo>
                    <a:lnTo>
                      <a:pt x="2917" y="1932"/>
                    </a:lnTo>
                    <a:lnTo>
                      <a:pt x="2917" y="1934"/>
                    </a:lnTo>
                    <a:lnTo>
                      <a:pt x="2917" y="1940"/>
                    </a:lnTo>
                    <a:lnTo>
                      <a:pt x="2919" y="1941"/>
                    </a:lnTo>
                    <a:lnTo>
                      <a:pt x="2922" y="1945"/>
                    </a:lnTo>
                    <a:lnTo>
                      <a:pt x="2926" y="1945"/>
                    </a:lnTo>
                    <a:lnTo>
                      <a:pt x="2929" y="1943"/>
                    </a:lnTo>
                    <a:lnTo>
                      <a:pt x="2931" y="1945"/>
                    </a:lnTo>
                    <a:lnTo>
                      <a:pt x="2933" y="1947"/>
                    </a:lnTo>
                    <a:lnTo>
                      <a:pt x="2935" y="1947"/>
                    </a:lnTo>
                    <a:lnTo>
                      <a:pt x="2936" y="1945"/>
                    </a:lnTo>
                    <a:lnTo>
                      <a:pt x="2940" y="1947"/>
                    </a:lnTo>
                    <a:lnTo>
                      <a:pt x="2940" y="1950"/>
                    </a:lnTo>
                    <a:lnTo>
                      <a:pt x="2938" y="1954"/>
                    </a:lnTo>
                    <a:lnTo>
                      <a:pt x="2936" y="1956"/>
                    </a:lnTo>
                    <a:lnTo>
                      <a:pt x="2936" y="1964"/>
                    </a:lnTo>
                    <a:lnTo>
                      <a:pt x="2936" y="1966"/>
                    </a:lnTo>
                    <a:lnTo>
                      <a:pt x="2933" y="1979"/>
                    </a:lnTo>
                    <a:lnTo>
                      <a:pt x="2931" y="1980"/>
                    </a:lnTo>
                    <a:lnTo>
                      <a:pt x="2929" y="1980"/>
                    </a:lnTo>
                    <a:lnTo>
                      <a:pt x="2928" y="1980"/>
                    </a:lnTo>
                    <a:lnTo>
                      <a:pt x="2920" y="1979"/>
                    </a:lnTo>
                    <a:lnTo>
                      <a:pt x="2917" y="1975"/>
                    </a:lnTo>
                    <a:lnTo>
                      <a:pt x="2915" y="1972"/>
                    </a:lnTo>
                    <a:lnTo>
                      <a:pt x="2912" y="1963"/>
                    </a:lnTo>
                    <a:lnTo>
                      <a:pt x="2908" y="1957"/>
                    </a:lnTo>
                    <a:lnTo>
                      <a:pt x="2906" y="1954"/>
                    </a:lnTo>
                    <a:lnTo>
                      <a:pt x="2903" y="1948"/>
                    </a:lnTo>
                    <a:lnTo>
                      <a:pt x="2901" y="1945"/>
                    </a:lnTo>
                    <a:lnTo>
                      <a:pt x="2899" y="1941"/>
                    </a:lnTo>
                    <a:lnTo>
                      <a:pt x="2897" y="1941"/>
                    </a:lnTo>
                    <a:lnTo>
                      <a:pt x="2894" y="1941"/>
                    </a:lnTo>
                    <a:lnTo>
                      <a:pt x="2894" y="1938"/>
                    </a:lnTo>
                    <a:lnTo>
                      <a:pt x="2892" y="1938"/>
                    </a:lnTo>
                    <a:lnTo>
                      <a:pt x="2892" y="1940"/>
                    </a:lnTo>
                    <a:lnTo>
                      <a:pt x="2892" y="1943"/>
                    </a:lnTo>
                    <a:lnTo>
                      <a:pt x="2896" y="1948"/>
                    </a:lnTo>
                    <a:lnTo>
                      <a:pt x="2897" y="1948"/>
                    </a:lnTo>
                    <a:lnTo>
                      <a:pt x="2899" y="1948"/>
                    </a:lnTo>
                    <a:lnTo>
                      <a:pt x="2899" y="1950"/>
                    </a:lnTo>
                    <a:lnTo>
                      <a:pt x="2899" y="1952"/>
                    </a:lnTo>
                    <a:lnTo>
                      <a:pt x="2897" y="1950"/>
                    </a:lnTo>
                    <a:lnTo>
                      <a:pt x="2896" y="1950"/>
                    </a:lnTo>
                    <a:lnTo>
                      <a:pt x="2894" y="1952"/>
                    </a:lnTo>
                    <a:lnTo>
                      <a:pt x="2892" y="1954"/>
                    </a:lnTo>
                    <a:lnTo>
                      <a:pt x="2892" y="1957"/>
                    </a:lnTo>
                    <a:lnTo>
                      <a:pt x="2892" y="1959"/>
                    </a:lnTo>
                    <a:lnTo>
                      <a:pt x="2892" y="1963"/>
                    </a:lnTo>
                    <a:lnTo>
                      <a:pt x="2890" y="1963"/>
                    </a:lnTo>
                    <a:lnTo>
                      <a:pt x="2890" y="1964"/>
                    </a:lnTo>
                    <a:lnTo>
                      <a:pt x="2887" y="1964"/>
                    </a:lnTo>
                    <a:lnTo>
                      <a:pt x="2885" y="1966"/>
                    </a:lnTo>
                    <a:lnTo>
                      <a:pt x="2885" y="1968"/>
                    </a:lnTo>
                    <a:lnTo>
                      <a:pt x="2883" y="1968"/>
                    </a:lnTo>
                    <a:lnTo>
                      <a:pt x="2881" y="1968"/>
                    </a:lnTo>
                    <a:lnTo>
                      <a:pt x="2880" y="1970"/>
                    </a:lnTo>
                    <a:lnTo>
                      <a:pt x="2878" y="1970"/>
                    </a:lnTo>
                    <a:lnTo>
                      <a:pt x="2876" y="1970"/>
                    </a:lnTo>
                    <a:lnTo>
                      <a:pt x="2874" y="1968"/>
                    </a:lnTo>
                    <a:lnTo>
                      <a:pt x="2871" y="1964"/>
                    </a:lnTo>
                    <a:lnTo>
                      <a:pt x="2869" y="1961"/>
                    </a:lnTo>
                    <a:lnTo>
                      <a:pt x="2871" y="1957"/>
                    </a:lnTo>
                    <a:lnTo>
                      <a:pt x="2869" y="1956"/>
                    </a:lnTo>
                    <a:lnTo>
                      <a:pt x="2867" y="1952"/>
                    </a:lnTo>
                    <a:lnTo>
                      <a:pt x="2867" y="1948"/>
                    </a:lnTo>
                    <a:lnTo>
                      <a:pt x="2867" y="1947"/>
                    </a:lnTo>
                    <a:lnTo>
                      <a:pt x="2867" y="1945"/>
                    </a:lnTo>
                    <a:lnTo>
                      <a:pt x="2869" y="1945"/>
                    </a:lnTo>
                    <a:lnTo>
                      <a:pt x="2869" y="1938"/>
                    </a:lnTo>
                    <a:lnTo>
                      <a:pt x="2867" y="1934"/>
                    </a:lnTo>
                    <a:lnTo>
                      <a:pt x="2865" y="1932"/>
                    </a:lnTo>
                    <a:lnTo>
                      <a:pt x="2864" y="1931"/>
                    </a:lnTo>
                    <a:lnTo>
                      <a:pt x="2862" y="1929"/>
                    </a:lnTo>
                    <a:lnTo>
                      <a:pt x="2862" y="1918"/>
                    </a:lnTo>
                    <a:lnTo>
                      <a:pt x="2862" y="1913"/>
                    </a:lnTo>
                    <a:lnTo>
                      <a:pt x="2864" y="1913"/>
                    </a:lnTo>
                    <a:lnTo>
                      <a:pt x="2864" y="1911"/>
                    </a:lnTo>
                    <a:lnTo>
                      <a:pt x="2864" y="1904"/>
                    </a:lnTo>
                    <a:lnTo>
                      <a:pt x="2862" y="1904"/>
                    </a:lnTo>
                    <a:lnTo>
                      <a:pt x="2858" y="1899"/>
                    </a:lnTo>
                    <a:lnTo>
                      <a:pt x="2858" y="1897"/>
                    </a:lnTo>
                    <a:lnTo>
                      <a:pt x="2860" y="1893"/>
                    </a:lnTo>
                    <a:lnTo>
                      <a:pt x="2858" y="1892"/>
                    </a:lnTo>
                    <a:lnTo>
                      <a:pt x="2856" y="1890"/>
                    </a:lnTo>
                    <a:lnTo>
                      <a:pt x="2856" y="1888"/>
                    </a:lnTo>
                    <a:lnTo>
                      <a:pt x="2862" y="1877"/>
                    </a:lnTo>
                    <a:lnTo>
                      <a:pt x="2864" y="1874"/>
                    </a:lnTo>
                    <a:lnTo>
                      <a:pt x="2865" y="1872"/>
                    </a:lnTo>
                    <a:lnTo>
                      <a:pt x="2867" y="1872"/>
                    </a:lnTo>
                    <a:lnTo>
                      <a:pt x="2869" y="1872"/>
                    </a:lnTo>
                    <a:lnTo>
                      <a:pt x="2871" y="1872"/>
                    </a:lnTo>
                    <a:lnTo>
                      <a:pt x="2874" y="1870"/>
                    </a:lnTo>
                    <a:lnTo>
                      <a:pt x="2881" y="1863"/>
                    </a:lnTo>
                    <a:lnTo>
                      <a:pt x="2883" y="1858"/>
                    </a:lnTo>
                    <a:lnTo>
                      <a:pt x="2883" y="1856"/>
                    </a:lnTo>
                    <a:lnTo>
                      <a:pt x="2887" y="1858"/>
                    </a:lnTo>
                    <a:lnTo>
                      <a:pt x="2888" y="1860"/>
                    </a:lnTo>
                    <a:lnTo>
                      <a:pt x="2888" y="1861"/>
                    </a:lnTo>
                    <a:lnTo>
                      <a:pt x="2887" y="1863"/>
                    </a:lnTo>
                    <a:lnTo>
                      <a:pt x="2887" y="1865"/>
                    </a:lnTo>
                    <a:lnTo>
                      <a:pt x="2887" y="1872"/>
                    </a:lnTo>
                    <a:lnTo>
                      <a:pt x="2888" y="1874"/>
                    </a:lnTo>
                    <a:lnTo>
                      <a:pt x="2888" y="1872"/>
                    </a:lnTo>
                    <a:lnTo>
                      <a:pt x="2888" y="1870"/>
                    </a:lnTo>
                    <a:lnTo>
                      <a:pt x="2894" y="1867"/>
                    </a:lnTo>
                    <a:lnTo>
                      <a:pt x="2896" y="1867"/>
                    </a:lnTo>
                    <a:lnTo>
                      <a:pt x="2901" y="1870"/>
                    </a:lnTo>
                    <a:lnTo>
                      <a:pt x="2899" y="1872"/>
                    </a:lnTo>
                    <a:lnTo>
                      <a:pt x="2903" y="1874"/>
                    </a:lnTo>
                    <a:lnTo>
                      <a:pt x="2904" y="1874"/>
                    </a:lnTo>
                    <a:lnTo>
                      <a:pt x="2908" y="1870"/>
                    </a:lnTo>
                    <a:lnTo>
                      <a:pt x="2915" y="1869"/>
                    </a:lnTo>
                    <a:lnTo>
                      <a:pt x="2917" y="1869"/>
                    </a:lnTo>
                    <a:lnTo>
                      <a:pt x="2917" y="1870"/>
                    </a:lnTo>
                    <a:lnTo>
                      <a:pt x="2917" y="1872"/>
                    </a:lnTo>
                    <a:lnTo>
                      <a:pt x="2917" y="1876"/>
                    </a:lnTo>
                    <a:lnTo>
                      <a:pt x="2919" y="1877"/>
                    </a:lnTo>
                    <a:lnTo>
                      <a:pt x="2922" y="1881"/>
                    </a:lnTo>
                    <a:lnTo>
                      <a:pt x="2924" y="1883"/>
                    </a:lnTo>
                    <a:close/>
                    <a:moveTo>
                      <a:pt x="2972" y="1909"/>
                    </a:moveTo>
                    <a:lnTo>
                      <a:pt x="2976" y="1911"/>
                    </a:lnTo>
                    <a:lnTo>
                      <a:pt x="2977" y="1911"/>
                    </a:lnTo>
                    <a:lnTo>
                      <a:pt x="2977" y="1909"/>
                    </a:lnTo>
                    <a:lnTo>
                      <a:pt x="2981" y="1909"/>
                    </a:lnTo>
                    <a:lnTo>
                      <a:pt x="2981" y="1911"/>
                    </a:lnTo>
                    <a:lnTo>
                      <a:pt x="2983" y="1913"/>
                    </a:lnTo>
                    <a:lnTo>
                      <a:pt x="2984" y="1913"/>
                    </a:lnTo>
                    <a:lnTo>
                      <a:pt x="2986" y="1915"/>
                    </a:lnTo>
                    <a:lnTo>
                      <a:pt x="2988" y="1915"/>
                    </a:lnTo>
                    <a:lnTo>
                      <a:pt x="2988" y="1916"/>
                    </a:lnTo>
                    <a:lnTo>
                      <a:pt x="2988" y="1918"/>
                    </a:lnTo>
                    <a:lnTo>
                      <a:pt x="2992" y="1920"/>
                    </a:lnTo>
                    <a:lnTo>
                      <a:pt x="2993" y="1920"/>
                    </a:lnTo>
                    <a:lnTo>
                      <a:pt x="2995" y="1920"/>
                    </a:lnTo>
                    <a:lnTo>
                      <a:pt x="2999" y="1920"/>
                    </a:lnTo>
                    <a:lnTo>
                      <a:pt x="3000" y="1922"/>
                    </a:lnTo>
                    <a:lnTo>
                      <a:pt x="2999" y="1925"/>
                    </a:lnTo>
                    <a:lnTo>
                      <a:pt x="2997" y="1927"/>
                    </a:lnTo>
                    <a:lnTo>
                      <a:pt x="2995" y="1931"/>
                    </a:lnTo>
                    <a:lnTo>
                      <a:pt x="2997" y="1932"/>
                    </a:lnTo>
                    <a:lnTo>
                      <a:pt x="2997" y="1936"/>
                    </a:lnTo>
                    <a:lnTo>
                      <a:pt x="2999" y="1940"/>
                    </a:lnTo>
                    <a:lnTo>
                      <a:pt x="2999" y="1941"/>
                    </a:lnTo>
                    <a:lnTo>
                      <a:pt x="2997" y="1941"/>
                    </a:lnTo>
                    <a:lnTo>
                      <a:pt x="2997" y="1943"/>
                    </a:lnTo>
                    <a:lnTo>
                      <a:pt x="2997" y="1945"/>
                    </a:lnTo>
                    <a:lnTo>
                      <a:pt x="2997" y="1947"/>
                    </a:lnTo>
                    <a:lnTo>
                      <a:pt x="2999" y="1950"/>
                    </a:lnTo>
                    <a:lnTo>
                      <a:pt x="2999" y="1952"/>
                    </a:lnTo>
                    <a:lnTo>
                      <a:pt x="2999" y="1954"/>
                    </a:lnTo>
                    <a:lnTo>
                      <a:pt x="2999" y="1956"/>
                    </a:lnTo>
                    <a:lnTo>
                      <a:pt x="2999" y="1961"/>
                    </a:lnTo>
                    <a:lnTo>
                      <a:pt x="2999" y="1963"/>
                    </a:lnTo>
                    <a:lnTo>
                      <a:pt x="2999" y="1966"/>
                    </a:lnTo>
                    <a:lnTo>
                      <a:pt x="2999" y="1968"/>
                    </a:lnTo>
                    <a:lnTo>
                      <a:pt x="2997" y="1970"/>
                    </a:lnTo>
                    <a:lnTo>
                      <a:pt x="2993" y="1980"/>
                    </a:lnTo>
                    <a:lnTo>
                      <a:pt x="2995" y="1984"/>
                    </a:lnTo>
                    <a:lnTo>
                      <a:pt x="2995" y="1988"/>
                    </a:lnTo>
                    <a:lnTo>
                      <a:pt x="2995" y="1991"/>
                    </a:lnTo>
                    <a:lnTo>
                      <a:pt x="2995" y="1993"/>
                    </a:lnTo>
                    <a:lnTo>
                      <a:pt x="2993" y="1995"/>
                    </a:lnTo>
                    <a:lnTo>
                      <a:pt x="2992" y="1993"/>
                    </a:lnTo>
                    <a:lnTo>
                      <a:pt x="2992" y="1989"/>
                    </a:lnTo>
                    <a:lnTo>
                      <a:pt x="2993" y="1989"/>
                    </a:lnTo>
                    <a:lnTo>
                      <a:pt x="2993" y="1988"/>
                    </a:lnTo>
                    <a:lnTo>
                      <a:pt x="2992" y="1982"/>
                    </a:lnTo>
                    <a:lnTo>
                      <a:pt x="2990" y="1979"/>
                    </a:lnTo>
                    <a:lnTo>
                      <a:pt x="2990" y="1977"/>
                    </a:lnTo>
                    <a:lnTo>
                      <a:pt x="2990" y="1973"/>
                    </a:lnTo>
                    <a:lnTo>
                      <a:pt x="2992" y="1970"/>
                    </a:lnTo>
                    <a:lnTo>
                      <a:pt x="2992" y="1966"/>
                    </a:lnTo>
                    <a:lnTo>
                      <a:pt x="2993" y="1963"/>
                    </a:lnTo>
                    <a:lnTo>
                      <a:pt x="2992" y="1961"/>
                    </a:lnTo>
                    <a:lnTo>
                      <a:pt x="2990" y="1957"/>
                    </a:lnTo>
                    <a:lnTo>
                      <a:pt x="2990" y="1954"/>
                    </a:lnTo>
                    <a:lnTo>
                      <a:pt x="2990" y="1952"/>
                    </a:lnTo>
                    <a:lnTo>
                      <a:pt x="2990" y="1950"/>
                    </a:lnTo>
                    <a:lnTo>
                      <a:pt x="2988" y="1948"/>
                    </a:lnTo>
                    <a:lnTo>
                      <a:pt x="2986" y="1948"/>
                    </a:lnTo>
                    <a:lnTo>
                      <a:pt x="2986" y="1950"/>
                    </a:lnTo>
                    <a:lnTo>
                      <a:pt x="2986" y="1956"/>
                    </a:lnTo>
                    <a:lnTo>
                      <a:pt x="2988" y="1961"/>
                    </a:lnTo>
                    <a:lnTo>
                      <a:pt x="2988" y="1963"/>
                    </a:lnTo>
                    <a:lnTo>
                      <a:pt x="2986" y="1964"/>
                    </a:lnTo>
                    <a:lnTo>
                      <a:pt x="2986" y="1966"/>
                    </a:lnTo>
                    <a:lnTo>
                      <a:pt x="2983" y="1966"/>
                    </a:lnTo>
                    <a:lnTo>
                      <a:pt x="2983" y="1968"/>
                    </a:lnTo>
                    <a:lnTo>
                      <a:pt x="2984" y="1970"/>
                    </a:lnTo>
                    <a:lnTo>
                      <a:pt x="2986" y="1980"/>
                    </a:lnTo>
                    <a:lnTo>
                      <a:pt x="2986" y="1982"/>
                    </a:lnTo>
                    <a:lnTo>
                      <a:pt x="2988" y="1984"/>
                    </a:lnTo>
                    <a:lnTo>
                      <a:pt x="2988" y="1988"/>
                    </a:lnTo>
                    <a:lnTo>
                      <a:pt x="2986" y="1991"/>
                    </a:lnTo>
                    <a:lnTo>
                      <a:pt x="2986" y="1993"/>
                    </a:lnTo>
                    <a:lnTo>
                      <a:pt x="2986" y="1995"/>
                    </a:lnTo>
                    <a:lnTo>
                      <a:pt x="2986" y="1996"/>
                    </a:lnTo>
                    <a:lnTo>
                      <a:pt x="2986" y="1998"/>
                    </a:lnTo>
                    <a:lnTo>
                      <a:pt x="2986" y="2000"/>
                    </a:lnTo>
                    <a:lnTo>
                      <a:pt x="2986" y="2005"/>
                    </a:lnTo>
                    <a:lnTo>
                      <a:pt x="2983" y="2004"/>
                    </a:lnTo>
                    <a:lnTo>
                      <a:pt x="2983" y="2005"/>
                    </a:lnTo>
                    <a:lnTo>
                      <a:pt x="2981" y="2014"/>
                    </a:lnTo>
                    <a:lnTo>
                      <a:pt x="2981" y="2016"/>
                    </a:lnTo>
                    <a:lnTo>
                      <a:pt x="2972" y="2020"/>
                    </a:lnTo>
                    <a:lnTo>
                      <a:pt x="2970" y="2018"/>
                    </a:lnTo>
                    <a:lnTo>
                      <a:pt x="2970" y="2016"/>
                    </a:lnTo>
                    <a:lnTo>
                      <a:pt x="2968" y="2016"/>
                    </a:lnTo>
                    <a:lnTo>
                      <a:pt x="2967" y="2014"/>
                    </a:lnTo>
                    <a:lnTo>
                      <a:pt x="2965" y="2014"/>
                    </a:lnTo>
                    <a:lnTo>
                      <a:pt x="2965" y="2018"/>
                    </a:lnTo>
                    <a:lnTo>
                      <a:pt x="2961" y="2023"/>
                    </a:lnTo>
                    <a:lnTo>
                      <a:pt x="2958" y="2027"/>
                    </a:lnTo>
                    <a:lnTo>
                      <a:pt x="2954" y="2028"/>
                    </a:lnTo>
                    <a:lnTo>
                      <a:pt x="2945" y="2030"/>
                    </a:lnTo>
                    <a:lnTo>
                      <a:pt x="2942" y="2030"/>
                    </a:lnTo>
                    <a:lnTo>
                      <a:pt x="2940" y="2030"/>
                    </a:lnTo>
                    <a:lnTo>
                      <a:pt x="2940" y="2032"/>
                    </a:lnTo>
                    <a:lnTo>
                      <a:pt x="2938" y="2034"/>
                    </a:lnTo>
                    <a:lnTo>
                      <a:pt x="2931" y="2036"/>
                    </a:lnTo>
                    <a:lnTo>
                      <a:pt x="2931" y="2037"/>
                    </a:lnTo>
                    <a:lnTo>
                      <a:pt x="2929" y="2037"/>
                    </a:lnTo>
                    <a:lnTo>
                      <a:pt x="2926" y="2036"/>
                    </a:lnTo>
                    <a:lnTo>
                      <a:pt x="2924" y="2034"/>
                    </a:lnTo>
                    <a:lnTo>
                      <a:pt x="2926" y="2025"/>
                    </a:lnTo>
                    <a:lnTo>
                      <a:pt x="2931" y="2012"/>
                    </a:lnTo>
                    <a:lnTo>
                      <a:pt x="2931" y="2011"/>
                    </a:lnTo>
                    <a:lnTo>
                      <a:pt x="2935" y="2009"/>
                    </a:lnTo>
                    <a:lnTo>
                      <a:pt x="2938" y="2007"/>
                    </a:lnTo>
                    <a:lnTo>
                      <a:pt x="2942" y="2005"/>
                    </a:lnTo>
                    <a:lnTo>
                      <a:pt x="2942" y="2002"/>
                    </a:lnTo>
                    <a:lnTo>
                      <a:pt x="2940" y="2002"/>
                    </a:lnTo>
                    <a:lnTo>
                      <a:pt x="2942" y="1995"/>
                    </a:lnTo>
                    <a:lnTo>
                      <a:pt x="2944" y="1995"/>
                    </a:lnTo>
                    <a:lnTo>
                      <a:pt x="2945" y="1996"/>
                    </a:lnTo>
                    <a:lnTo>
                      <a:pt x="2947" y="2000"/>
                    </a:lnTo>
                    <a:lnTo>
                      <a:pt x="2949" y="1998"/>
                    </a:lnTo>
                    <a:lnTo>
                      <a:pt x="2947" y="1989"/>
                    </a:lnTo>
                    <a:lnTo>
                      <a:pt x="2945" y="1982"/>
                    </a:lnTo>
                    <a:lnTo>
                      <a:pt x="2947" y="1980"/>
                    </a:lnTo>
                    <a:lnTo>
                      <a:pt x="2949" y="1977"/>
                    </a:lnTo>
                    <a:lnTo>
                      <a:pt x="2947" y="1970"/>
                    </a:lnTo>
                    <a:lnTo>
                      <a:pt x="2949" y="1961"/>
                    </a:lnTo>
                    <a:lnTo>
                      <a:pt x="2949" y="1959"/>
                    </a:lnTo>
                    <a:lnTo>
                      <a:pt x="2949" y="1957"/>
                    </a:lnTo>
                    <a:lnTo>
                      <a:pt x="2949" y="1956"/>
                    </a:lnTo>
                    <a:lnTo>
                      <a:pt x="2951" y="1952"/>
                    </a:lnTo>
                    <a:lnTo>
                      <a:pt x="2952" y="1950"/>
                    </a:lnTo>
                    <a:lnTo>
                      <a:pt x="2956" y="1945"/>
                    </a:lnTo>
                    <a:lnTo>
                      <a:pt x="2956" y="1940"/>
                    </a:lnTo>
                    <a:lnTo>
                      <a:pt x="2956" y="1938"/>
                    </a:lnTo>
                    <a:lnTo>
                      <a:pt x="2956" y="1936"/>
                    </a:lnTo>
                    <a:lnTo>
                      <a:pt x="2960" y="1927"/>
                    </a:lnTo>
                    <a:lnTo>
                      <a:pt x="2960" y="1925"/>
                    </a:lnTo>
                    <a:lnTo>
                      <a:pt x="2960" y="1924"/>
                    </a:lnTo>
                    <a:lnTo>
                      <a:pt x="2961" y="1918"/>
                    </a:lnTo>
                    <a:lnTo>
                      <a:pt x="2963" y="1916"/>
                    </a:lnTo>
                    <a:lnTo>
                      <a:pt x="2963" y="1915"/>
                    </a:lnTo>
                    <a:lnTo>
                      <a:pt x="2963" y="1909"/>
                    </a:lnTo>
                    <a:lnTo>
                      <a:pt x="2963" y="1904"/>
                    </a:lnTo>
                    <a:lnTo>
                      <a:pt x="2963" y="1902"/>
                    </a:lnTo>
                    <a:lnTo>
                      <a:pt x="2961" y="1902"/>
                    </a:lnTo>
                    <a:lnTo>
                      <a:pt x="2961" y="1900"/>
                    </a:lnTo>
                    <a:lnTo>
                      <a:pt x="2961" y="1899"/>
                    </a:lnTo>
                    <a:lnTo>
                      <a:pt x="2963" y="1890"/>
                    </a:lnTo>
                    <a:lnTo>
                      <a:pt x="2967" y="1881"/>
                    </a:lnTo>
                    <a:lnTo>
                      <a:pt x="2968" y="1877"/>
                    </a:lnTo>
                    <a:lnTo>
                      <a:pt x="2968" y="1876"/>
                    </a:lnTo>
                    <a:lnTo>
                      <a:pt x="2970" y="1881"/>
                    </a:lnTo>
                    <a:lnTo>
                      <a:pt x="2972" y="1890"/>
                    </a:lnTo>
                    <a:lnTo>
                      <a:pt x="2972" y="1892"/>
                    </a:lnTo>
                    <a:lnTo>
                      <a:pt x="2972" y="1895"/>
                    </a:lnTo>
                    <a:lnTo>
                      <a:pt x="2974" y="1895"/>
                    </a:lnTo>
                    <a:lnTo>
                      <a:pt x="2976" y="1897"/>
                    </a:lnTo>
                    <a:lnTo>
                      <a:pt x="2974" y="1902"/>
                    </a:lnTo>
                    <a:lnTo>
                      <a:pt x="2974" y="1904"/>
                    </a:lnTo>
                    <a:lnTo>
                      <a:pt x="2972" y="1906"/>
                    </a:lnTo>
                    <a:lnTo>
                      <a:pt x="2972" y="1909"/>
                    </a:lnTo>
                    <a:close/>
                    <a:moveTo>
                      <a:pt x="2069" y="1353"/>
                    </a:moveTo>
                    <a:lnTo>
                      <a:pt x="2066" y="1357"/>
                    </a:lnTo>
                    <a:lnTo>
                      <a:pt x="2060" y="1360"/>
                    </a:lnTo>
                    <a:lnTo>
                      <a:pt x="2058" y="1360"/>
                    </a:lnTo>
                    <a:lnTo>
                      <a:pt x="2057" y="1360"/>
                    </a:lnTo>
                    <a:lnTo>
                      <a:pt x="2051" y="1362"/>
                    </a:lnTo>
                    <a:lnTo>
                      <a:pt x="2050" y="1364"/>
                    </a:lnTo>
                    <a:lnTo>
                      <a:pt x="2048" y="1365"/>
                    </a:lnTo>
                    <a:lnTo>
                      <a:pt x="2046" y="1365"/>
                    </a:lnTo>
                    <a:lnTo>
                      <a:pt x="2042" y="1374"/>
                    </a:lnTo>
                    <a:lnTo>
                      <a:pt x="2048" y="1376"/>
                    </a:lnTo>
                    <a:lnTo>
                      <a:pt x="2050" y="1378"/>
                    </a:lnTo>
                    <a:lnTo>
                      <a:pt x="2053" y="1374"/>
                    </a:lnTo>
                    <a:lnTo>
                      <a:pt x="2053" y="1373"/>
                    </a:lnTo>
                    <a:lnTo>
                      <a:pt x="2055" y="1371"/>
                    </a:lnTo>
                    <a:lnTo>
                      <a:pt x="2057" y="1371"/>
                    </a:lnTo>
                    <a:lnTo>
                      <a:pt x="2057" y="1373"/>
                    </a:lnTo>
                    <a:lnTo>
                      <a:pt x="2057" y="1374"/>
                    </a:lnTo>
                    <a:lnTo>
                      <a:pt x="2057" y="1380"/>
                    </a:lnTo>
                    <a:lnTo>
                      <a:pt x="2057" y="1381"/>
                    </a:lnTo>
                    <a:lnTo>
                      <a:pt x="2057" y="1383"/>
                    </a:lnTo>
                    <a:lnTo>
                      <a:pt x="2064" y="1381"/>
                    </a:lnTo>
                    <a:lnTo>
                      <a:pt x="2064" y="1385"/>
                    </a:lnTo>
                    <a:lnTo>
                      <a:pt x="2064" y="1387"/>
                    </a:lnTo>
                    <a:lnTo>
                      <a:pt x="2060" y="1389"/>
                    </a:lnTo>
                    <a:lnTo>
                      <a:pt x="2057" y="1392"/>
                    </a:lnTo>
                    <a:lnTo>
                      <a:pt x="2055" y="1394"/>
                    </a:lnTo>
                    <a:lnTo>
                      <a:pt x="2053" y="1396"/>
                    </a:lnTo>
                    <a:lnTo>
                      <a:pt x="2055" y="1397"/>
                    </a:lnTo>
                    <a:lnTo>
                      <a:pt x="2055" y="1396"/>
                    </a:lnTo>
                    <a:lnTo>
                      <a:pt x="2057" y="1394"/>
                    </a:lnTo>
                    <a:lnTo>
                      <a:pt x="2060" y="1392"/>
                    </a:lnTo>
                    <a:lnTo>
                      <a:pt x="2067" y="1390"/>
                    </a:lnTo>
                    <a:lnTo>
                      <a:pt x="2067" y="1392"/>
                    </a:lnTo>
                    <a:lnTo>
                      <a:pt x="2067" y="1394"/>
                    </a:lnTo>
                    <a:lnTo>
                      <a:pt x="2064" y="1399"/>
                    </a:lnTo>
                    <a:lnTo>
                      <a:pt x="2060" y="1403"/>
                    </a:lnTo>
                    <a:lnTo>
                      <a:pt x="2058" y="1405"/>
                    </a:lnTo>
                    <a:lnTo>
                      <a:pt x="2050" y="1406"/>
                    </a:lnTo>
                    <a:lnTo>
                      <a:pt x="2048" y="1406"/>
                    </a:lnTo>
                    <a:lnTo>
                      <a:pt x="2046" y="1401"/>
                    </a:lnTo>
                    <a:lnTo>
                      <a:pt x="2046" y="1399"/>
                    </a:lnTo>
                    <a:lnTo>
                      <a:pt x="2046" y="1397"/>
                    </a:lnTo>
                    <a:lnTo>
                      <a:pt x="2048" y="1397"/>
                    </a:lnTo>
                    <a:lnTo>
                      <a:pt x="2048" y="1394"/>
                    </a:lnTo>
                    <a:lnTo>
                      <a:pt x="2046" y="1392"/>
                    </a:lnTo>
                    <a:lnTo>
                      <a:pt x="2042" y="1392"/>
                    </a:lnTo>
                    <a:lnTo>
                      <a:pt x="2039" y="1403"/>
                    </a:lnTo>
                    <a:lnTo>
                      <a:pt x="2035" y="1401"/>
                    </a:lnTo>
                    <a:lnTo>
                      <a:pt x="2032" y="1399"/>
                    </a:lnTo>
                    <a:lnTo>
                      <a:pt x="2032" y="1397"/>
                    </a:lnTo>
                    <a:lnTo>
                      <a:pt x="2028" y="1396"/>
                    </a:lnTo>
                    <a:lnTo>
                      <a:pt x="2026" y="1396"/>
                    </a:lnTo>
                    <a:lnTo>
                      <a:pt x="2023" y="1397"/>
                    </a:lnTo>
                    <a:lnTo>
                      <a:pt x="2023" y="1399"/>
                    </a:lnTo>
                    <a:lnTo>
                      <a:pt x="2021" y="1397"/>
                    </a:lnTo>
                    <a:lnTo>
                      <a:pt x="2023" y="1394"/>
                    </a:lnTo>
                    <a:lnTo>
                      <a:pt x="2026" y="1390"/>
                    </a:lnTo>
                    <a:lnTo>
                      <a:pt x="2026" y="1389"/>
                    </a:lnTo>
                    <a:lnTo>
                      <a:pt x="2028" y="1389"/>
                    </a:lnTo>
                    <a:lnTo>
                      <a:pt x="2026" y="1387"/>
                    </a:lnTo>
                    <a:lnTo>
                      <a:pt x="2021" y="1392"/>
                    </a:lnTo>
                    <a:lnTo>
                      <a:pt x="2018" y="1396"/>
                    </a:lnTo>
                    <a:lnTo>
                      <a:pt x="2016" y="1397"/>
                    </a:lnTo>
                    <a:lnTo>
                      <a:pt x="2012" y="1396"/>
                    </a:lnTo>
                    <a:lnTo>
                      <a:pt x="2009" y="1394"/>
                    </a:lnTo>
                    <a:lnTo>
                      <a:pt x="2009" y="1392"/>
                    </a:lnTo>
                    <a:lnTo>
                      <a:pt x="2009" y="1390"/>
                    </a:lnTo>
                    <a:lnTo>
                      <a:pt x="2007" y="1385"/>
                    </a:lnTo>
                    <a:lnTo>
                      <a:pt x="2003" y="1381"/>
                    </a:lnTo>
                    <a:lnTo>
                      <a:pt x="2003" y="1380"/>
                    </a:lnTo>
                    <a:lnTo>
                      <a:pt x="2003" y="1378"/>
                    </a:lnTo>
                    <a:lnTo>
                      <a:pt x="1996" y="1378"/>
                    </a:lnTo>
                    <a:lnTo>
                      <a:pt x="1996" y="1380"/>
                    </a:lnTo>
                    <a:lnTo>
                      <a:pt x="1996" y="1381"/>
                    </a:lnTo>
                    <a:lnTo>
                      <a:pt x="1996" y="1385"/>
                    </a:lnTo>
                    <a:lnTo>
                      <a:pt x="1998" y="1389"/>
                    </a:lnTo>
                    <a:lnTo>
                      <a:pt x="2000" y="1396"/>
                    </a:lnTo>
                    <a:lnTo>
                      <a:pt x="1996" y="1394"/>
                    </a:lnTo>
                    <a:lnTo>
                      <a:pt x="1994" y="1394"/>
                    </a:lnTo>
                    <a:lnTo>
                      <a:pt x="1989" y="1387"/>
                    </a:lnTo>
                    <a:lnTo>
                      <a:pt x="1986" y="1381"/>
                    </a:lnTo>
                    <a:lnTo>
                      <a:pt x="1986" y="1380"/>
                    </a:lnTo>
                    <a:lnTo>
                      <a:pt x="1982" y="1376"/>
                    </a:lnTo>
                    <a:lnTo>
                      <a:pt x="1978" y="1374"/>
                    </a:lnTo>
                    <a:lnTo>
                      <a:pt x="1977" y="1371"/>
                    </a:lnTo>
                    <a:lnTo>
                      <a:pt x="1978" y="1371"/>
                    </a:lnTo>
                    <a:lnTo>
                      <a:pt x="1987" y="1367"/>
                    </a:lnTo>
                    <a:lnTo>
                      <a:pt x="1989" y="1367"/>
                    </a:lnTo>
                    <a:lnTo>
                      <a:pt x="1991" y="1367"/>
                    </a:lnTo>
                    <a:lnTo>
                      <a:pt x="1991" y="1371"/>
                    </a:lnTo>
                    <a:lnTo>
                      <a:pt x="1991" y="1374"/>
                    </a:lnTo>
                    <a:lnTo>
                      <a:pt x="1991" y="1376"/>
                    </a:lnTo>
                    <a:lnTo>
                      <a:pt x="1993" y="1376"/>
                    </a:lnTo>
                    <a:lnTo>
                      <a:pt x="1994" y="1373"/>
                    </a:lnTo>
                    <a:lnTo>
                      <a:pt x="1993" y="1369"/>
                    </a:lnTo>
                    <a:lnTo>
                      <a:pt x="1993" y="1367"/>
                    </a:lnTo>
                    <a:lnTo>
                      <a:pt x="1998" y="1364"/>
                    </a:lnTo>
                    <a:lnTo>
                      <a:pt x="2000" y="1364"/>
                    </a:lnTo>
                    <a:lnTo>
                      <a:pt x="2003" y="1369"/>
                    </a:lnTo>
                    <a:lnTo>
                      <a:pt x="2003" y="1371"/>
                    </a:lnTo>
                    <a:lnTo>
                      <a:pt x="2005" y="1371"/>
                    </a:lnTo>
                    <a:lnTo>
                      <a:pt x="2009" y="1371"/>
                    </a:lnTo>
                    <a:lnTo>
                      <a:pt x="2009" y="1369"/>
                    </a:lnTo>
                    <a:lnTo>
                      <a:pt x="2007" y="1365"/>
                    </a:lnTo>
                    <a:lnTo>
                      <a:pt x="2007" y="1364"/>
                    </a:lnTo>
                    <a:lnTo>
                      <a:pt x="2005" y="1362"/>
                    </a:lnTo>
                    <a:lnTo>
                      <a:pt x="2007" y="1362"/>
                    </a:lnTo>
                    <a:lnTo>
                      <a:pt x="2012" y="1360"/>
                    </a:lnTo>
                    <a:lnTo>
                      <a:pt x="2014" y="1362"/>
                    </a:lnTo>
                    <a:lnTo>
                      <a:pt x="2014" y="1364"/>
                    </a:lnTo>
                    <a:lnTo>
                      <a:pt x="2016" y="1365"/>
                    </a:lnTo>
                    <a:lnTo>
                      <a:pt x="2018" y="1367"/>
                    </a:lnTo>
                    <a:lnTo>
                      <a:pt x="2019" y="1367"/>
                    </a:lnTo>
                    <a:lnTo>
                      <a:pt x="2021" y="1365"/>
                    </a:lnTo>
                    <a:lnTo>
                      <a:pt x="2019" y="1365"/>
                    </a:lnTo>
                    <a:lnTo>
                      <a:pt x="2019" y="1364"/>
                    </a:lnTo>
                    <a:lnTo>
                      <a:pt x="2019" y="1360"/>
                    </a:lnTo>
                    <a:lnTo>
                      <a:pt x="2023" y="1360"/>
                    </a:lnTo>
                    <a:lnTo>
                      <a:pt x="2023" y="1362"/>
                    </a:lnTo>
                    <a:lnTo>
                      <a:pt x="2025" y="1365"/>
                    </a:lnTo>
                    <a:lnTo>
                      <a:pt x="2026" y="1365"/>
                    </a:lnTo>
                    <a:lnTo>
                      <a:pt x="2030" y="1364"/>
                    </a:lnTo>
                    <a:lnTo>
                      <a:pt x="2028" y="1362"/>
                    </a:lnTo>
                    <a:lnTo>
                      <a:pt x="2026" y="1360"/>
                    </a:lnTo>
                    <a:lnTo>
                      <a:pt x="2026" y="1357"/>
                    </a:lnTo>
                    <a:lnTo>
                      <a:pt x="2026" y="1355"/>
                    </a:lnTo>
                    <a:lnTo>
                      <a:pt x="2028" y="1357"/>
                    </a:lnTo>
                    <a:lnTo>
                      <a:pt x="2030" y="1358"/>
                    </a:lnTo>
                    <a:lnTo>
                      <a:pt x="2032" y="1358"/>
                    </a:lnTo>
                    <a:lnTo>
                      <a:pt x="2034" y="1358"/>
                    </a:lnTo>
                    <a:lnTo>
                      <a:pt x="2034" y="1357"/>
                    </a:lnTo>
                    <a:lnTo>
                      <a:pt x="2037" y="1355"/>
                    </a:lnTo>
                    <a:lnTo>
                      <a:pt x="2039" y="1355"/>
                    </a:lnTo>
                    <a:lnTo>
                      <a:pt x="2041" y="1357"/>
                    </a:lnTo>
                    <a:lnTo>
                      <a:pt x="2044" y="1358"/>
                    </a:lnTo>
                    <a:lnTo>
                      <a:pt x="2046" y="1357"/>
                    </a:lnTo>
                    <a:lnTo>
                      <a:pt x="2044" y="1353"/>
                    </a:lnTo>
                    <a:lnTo>
                      <a:pt x="2046" y="1349"/>
                    </a:lnTo>
                    <a:lnTo>
                      <a:pt x="2048" y="1348"/>
                    </a:lnTo>
                    <a:lnTo>
                      <a:pt x="2051" y="1346"/>
                    </a:lnTo>
                    <a:lnTo>
                      <a:pt x="2053" y="1346"/>
                    </a:lnTo>
                    <a:lnTo>
                      <a:pt x="2057" y="1346"/>
                    </a:lnTo>
                    <a:lnTo>
                      <a:pt x="2057" y="1348"/>
                    </a:lnTo>
                    <a:lnTo>
                      <a:pt x="2057" y="1349"/>
                    </a:lnTo>
                    <a:lnTo>
                      <a:pt x="2058" y="1349"/>
                    </a:lnTo>
                    <a:lnTo>
                      <a:pt x="2062" y="1349"/>
                    </a:lnTo>
                    <a:lnTo>
                      <a:pt x="2069" y="1351"/>
                    </a:lnTo>
                    <a:lnTo>
                      <a:pt x="2069" y="1353"/>
                    </a:lnTo>
                    <a:close/>
                    <a:moveTo>
                      <a:pt x="2435" y="1349"/>
                    </a:moveTo>
                    <a:lnTo>
                      <a:pt x="2437" y="1349"/>
                    </a:lnTo>
                    <a:lnTo>
                      <a:pt x="2441" y="1351"/>
                    </a:lnTo>
                    <a:lnTo>
                      <a:pt x="2441" y="1353"/>
                    </a:lnTo>
                    <a:lnTo>
                      <a:pt x="2439" y="1353"/>
                    </a:lnTo>
                    <a:lnTo>
                      <a:pt x="2433" y="1355"/>
                    </a:lnTo>
                    <a:lnTo>
                      <a:pt x="2432" y="1355"/>
                    </a:lnTo>
                    <a:lnTo>
                      <a:pt x="2432" y="1357"/>
                    </a:lnTo>
                    <a:lnTo>
                      <a:pt x="2433" y="1357"/>
                    </a:lnTo>
                    <a:lnTo>
                      <a:pt x="2441" y="1357"/>
                    </a:lnTo>
                    <a:lnTo>
                      <a:pt x="2442" y="1357"/>
                    </a:lnTo>
                    <a:lnTo>
                      <a:pt x="2442" y="1358"/>
                    </a:lnTo>
                    <a:lnTo>
                      <a:pt x="2439" y="1360"/>
                    </a:lnTo>
                    <a:lnTo>
                      <a:pt x="2433" y="1364"/>
                    </a:lnTo>
                    <a:lnTo>
                      <a:pt x="2425" y="1364"/>
                    </a:lnTo>
                    <a:lnTo>
                      <a:pt x="2419" y="1365"/>
                    </a:lnTo>
                    <a:lnTo>
                      <a:pt x="2414" y="1367"/>
                    </a:lnTo>
                    <a:lnTo>
                      <a:pt x="2405" y="1371"/>
                    </a:lnTo>
                    <a:lnTo>
                      <a:pt x="2401" y="1373"/>
                    </a:lnTo>
                    <a:lnTo>
                      <a:pt x="2401" y="1374"/>
                    </a:lnTo>
                    <a:lnTo>
                      <a:pt x="2396" y="1376"/>
                    </a:lnTo>
                    <a:lnTo>
                      <a:pt x="2393" y="1376"/>
                    </a:lnTo>
                    <a:lnTo>
                      <a:pt x="2391" y="1378"/>
                    </a:lnTo>
                    <a:lnTo>
                      <a:pt x="2391" y="1380"/>
                    </a:lnTo>
                    <a:lnTo>
                      <a:pt x="2393" y="1380"/>
                    </a:lnTo>
                    <a:lnTo>
                      <a:pt x="2393" y="1381"/>
                    </a:lnTo>
                    <a:lnTo>
                      <a:pt x="2391" y="1385"/>
                    </a:lnTo>
                    <a:lnTo>
                      <a:pt x="2389" y="1385"/>
                    </a:lnTo>
                    <a:lnTo>
                      <a:pt x="2385" y="1385"/>
                    </a:lnTo>
                    <a:lnTo>
                      <a:pt x="2384" y="1385"/>
                    </a:lnTo>
                    <a:lnTo>
                      <a:pt x="2385" y="1383"/>
                    </a:lnTo>
                    <a:lnTo>
                      <a:pt x="2384" y="1381"/>
                    </a:lnTo>
                    <a:lnTo>
                      <a:pt x="2382" y="1381"/>
                    </a:lnTo>
                    <a:lnTo>
                      <a:pt x="2378" y="1381"/>
                    </a:lnTo>
                    <a:lnTo>
                      <a:pt x="2377" y="1383"/>
                    </a:lnTo>
                    <a:lnTo>
                      <a:pt x="2375" y="1383"/>
                    </a:lnTo>
                    <a:lnTo>
                      <a:pt x="2373" y="1381"/>
                    </a:lnTo>
                    <a:lnTo>
                      <a:pt x="2368" y="1381"/>
                    </a:lnTo>
                    <a:lnTo>
                      <a:pt x="2366" y="1381"/>
                    </a:lnTo>
                    <a:lnTo>
                      <a:pt x="2364" y="1381"/>
                    </a:lnTo>
                    <a:lnTo>
                      <a:pt x="2362" y="1380"/>
                    </a:lnTo>
                    <a:lnTo>
                      <a:pt x="2362" y="1378"/>
                    </a:lnTo>
                    <a:lnTo>
                      <a:pt x="2366" y="1373"/>
                    </a:lnTo>
                    <a:lnTo>
                      <a:pt x="2368" y="1373"/>
                    </a:lnTo>
                    <a:lnTo>
                      <a:pt x="2369" y="1371"/>
                    </a:lnTo>
                    <a:lnTo>
                      <a:pt x="2371" y="1371"/>
                    </a:lnTo>
                    <a:lnTo>
                      <a:pt x="2373" y="1373"/>
                    </a:lnTo>
                    <a:lnTo>
                      <a:pt x="2375" y="1371"/>
                    </a:lnTo>
                    <a:lnTo>
                      <a:pt x="2375" y="1369"/>
                    </a:lnTo>
                    <a:lnTo>
                      <a:pt x="2377" y="1369"/>
                    </a:lnTo>
                    <a:lnTo>
                      <a:pt x="2382" y="1367"/>
                    </a:lnTo>
                    <a:lnTo>
                      <a:pt x="2382" y="1369"/>
                    </a:lnTo>
                    <a:lnTo>
                      <a:pt x="2384" y="1369"/>
                    </a:lnTo>
                    <a:lnTo>
                      <a:pt x="2385" y="1369"/>
                    </a:lnTo>
                    <a:lnTo>
                      <a:pt x="2385" y="1367"/>
                    </a:lnTo>
                    <a:lnTo>
                      <a:pt x="2389" y="1365"/>
                    </a:lnTo>
                    <a:lnTo>
                      <a:pt x="2396" y="1364"/>
                    </a:lnTo>
                    <a:lnTo>
                      <a:pt x="2401" y="1364"/>
                    </a:lnTo>
                    <a:lnTo>
                      <a:pt x="2403" y="1364"/>
                    </a:lnTo>
                    <a:lnTo>
                      <a:pt x="2405" y="1364"/>
                    </a:lnTo>
                    <a:lnTo>
                      <a:pt x="2407" y="1362"/>
                    </a:lnTo>
                    <a:lnTo>
                      <a:pt x="2409" y="1362"/>
                    </a:lnTo>
                    <a:lnTo>
                      <a:pt x="2416" y="1358"/>
                    </a:lnTo>
                    <a:lnTo>
                      <a:pt x="2416" y="1357"/>
                    </a:lnTo>
                    <a:lnTo>
                      <a:pt x="2417" y="1355"/>
                    </a:lnTo>
                    <a:lnTo>
                      <a:pt x="2419" y="1355"/>
                    </a:lnTo>
                    <a:lnTo>
                      <a:pt x="2421" y="1357"/>
                    </a:lnTo>
                    <a:lnTo>
                      <a:pt x="2425" y="1355"/>
                    </a:lnTo>
                    <a:lnTo>
                      <a:pt x="2426" y="1353"/>
                    </a:lnTo>
                    <a:lnTo>
                      <a:pt x="2426" y="1349"/>
                    </a:lnTo>
                    <a:lnTo>
                      <a:pt x="2428" y="1349"/>
                    </a:lnTo>
                    <a:lnTo>
                      <a:pt x="2430" y="1349"/>
                    </a:lnTo>
                    <a:lnTo>
                      <a:pt x="2430" y="1348"/>
                    </a:lnTo>
                    <a:lnTo>
                      <a:pt x="2428" y="1348"/>
                    </a:lnTo>
                    <a:lnTo>
                      <a:pt x="2430" y="1346"/>
                    </a:lnTo>
                    <a:lnTo>
                      <a:pt x="2435" y="1344"/>
                    </a:lnTo>
                    <a:lnTo>
                      <a:pt x="2437" y="1344"/>
                    </a:lnTo>
                    <a:lnTo>
                      <a:pt x="2437" y="1346"/>
                    </a:lnTo>
                    <a:lnTo>
                      <a:pt x="2439" y="1346"/>
                    </a:lnTo>
                    <a:lnTo>
                      <a:pt x="2437" y="1346"/>
                    </a:lnTo>
                    <a:lnTo>
                      <a:pt x="2437" y="1348"/>
                    </a:lnTo>
                    <a:lnTo>
                      <a:pt x="2435" y="1349"/>
                    </a:lnTo>
                    <a:close/>
                    <a:moveTo>
                      <a:pt x="1559" y="692"/>
                    </a:moveTo>
                    <a:lnTo>
                      <a:pt x="1555" y="697"/>
                    </a:lnTo>
                    <a:lnTo>
                      <a:pt x="1559" y="701"/>
                    </a:lnTo>
                    <a:lnTo>
                      <a:pt x="1559" y="702"/>
                    </a:lnTo>
                    <a:lnTo>
                      <a:pt x="1563" y="704"/>
                    </a:lnTo>
                    <a:lnTo>
                      <a:pt x="1563" y="702"/>
                    </a:lnTo>
                    <a:lnTo>
                      <a:pt x="1564" y="702"/>
                    </a:lnTo>
                    <a:lnTo>
                      <a:pt x="1566" y="704"/>
                    </a:lnTo>
                    <a:lnTo>
                      <a:pt x="1568" y="710"/>
                    </a:lnTo>
                    <a:lnTo>
                      <a:pt x="1570" y="713"/>
                    </a:lnTo>
                    <a:lnTo>
                      <a:pt x="1570" y="715"/>
                    </a:lnTo>
                    <a:lnTo>
                      <a:pt x="1570" y="717"/>
                    </a:lnTo>
                    <a:lnTo>
                      <a:pt x="1568" y="718"/>
                    </a:lnTo>
                    <a:lnTo>
                      <a:pt x="1563" y="722"/>
                    </a:lnTo>
                    <a:lnTo>
                      <a:pt x="1561" y="724"/>
                    </a:lnTo>
                    <a:lnTo>
                      <a:pt x="1559" y="726"/>
                    </a:lnTo>
                    <a:lnTo>
                      <a:pt x="1557" y="726"/>
                    </a:lnTo>
                    <a:lnTo>
                      <a:pt x="1559" y="727"/>
                    </a:lnTo>
                    <a:lnTo>
                      <a:pt x="1559" y="729"/>
                    </a:lnTo>
                    <a:lnTo>
                      <a:pt x="1557" y="731"/>
                    </a:lnTo>
                    <a:lnTo>
                      <a:pt x="1555" y="733"/>
                    </a:lnTo>
                    <a:lnTo>
                      <a:pt x="1552" y="736"/>
                    </a:lnTo>
                    <a:lnTo>
                      <a:pt x="1548" y="743"/>
                    </a:lnTo>
                    <a:lnTo>
                      <a:pt x="1548" y="747"/>
                    </a:lnTo>
                    <a:lnTo>
                      <a:pt x="1552" y="750"/>
                    </a:lnTo>
                    <a:lnTo>
                      <a:pt x="1550" y="750"/>
                    </a:lnTo>
                    <a:lnTo>
                      <a:pt x="1548" y="752"/>
                    </a:lnTo>
                    <a:lnTo>
                      <a:pt x="1547" y="754"/>
                    </a:lnTo>
                    <a:lnTo>
                      <a:pt x="1545" y="754"/>
                    </a:lnTo>
                    <a:lnTo>
                      <a:pt x="1539" y="750"/>
                    </a:lnTo>
                    <a:lnTo>
                      <a:pt x="1538" y="749"/>
                    </a:lnTo>
                    <a:lnTo>
                      <a:pt x="1538" y="747"/>
                    </a:lnTo>
                    <a:lnTo>
                      <a:pt x="1529" y="743"/>
                    </a:lnTo>
                    <a:lnTo>
                      <a:pt x="1522" y="742"/>
                    </a:lnTo>
                    <a:lnTo>
                      <a:pt x="1518" y="742"/>
                    </a:lnTo>
                    <a:lnTo>
                      <a:pt x="1516" y="743"/>
                    </a:lnTo>
                    <a:lnTo>
                      <a:pt x="1515" y="745"/>
                    </a:lnTo>
                    <a:lnTo>
                      <a:pt x="1515" y="747"/>
                    </a:lnTo>
                    <a:lnTo>
                      <a:pt x="1513" y="749"/>
                    </a:lnTo>
                    <a:lnTo>
                      <a:pt x="1511" y="749"/>
                    </a:lnTo>
                    <a:lnTo>
                      <a:pt x="1507" y="743"/>
                    </a:lnTo>
                    <a:lnTo>
                      <a:pt x="1507" y="742"/>
                    </a:lnTo>
                    <a:lnTo>
                      <a:pt x="1509" y="742"/>
                    </a:lnTo>
                    <a:lnTo>
                      <a:pt x="1509" y="740"/>
                    </a:lnTo>
                    <a:lnTo>
                      <a:pt x="1509" y="738"/>
                    </a:lnTo>
                    <a:lnTo>
                      <a:pt x="1507" y="734"/>
                    </a:lnTo>
                    <a:lnTo>
                      <a:pt x="1506" y="727"/>
                    </a:lnTo>
                    <a:lnTo>
                      <a:pt x="1506" y="726"/>
                    </a:lnTo>
                    <a:lnTo>
                      <a:pt x="1504" y="724"/>
                    </a:lnTo>
                    <a:lnTo>
                      <a:pt x="1500" y="722"/>
                    </a:lnTo>
                    <a:lnTo>
                      <a:pt x="1497" y="718"/>
                    </a:lnTo>
                    <a:lnTo>
                      <a:pt x="1495" y="717"/>
                    </a:lnTo>
                    <a:lnTo>
                      <a:pt x="1497" y="717"/>
                    </a:lnTo>
                    <a:lnTo>
                      <a:pt x="1497" y="715"/>
                    </a:lnTo>
                    <a:lnTo>
                      <a:pt x="1495" y="711"/>
                    </a:lnTo>
                    <a:lnTo>
                      <a:pt x="1495" y="710"/>
                    </a:lnTo>
                    <a:lnTo>
                      <a:pt x="1493" y="708"/>
                    </a:lnTo>
                    <a:lnTo>
                      <a:pt x="1493" y="704"/>
                    </a:lnTo>
                    <a:lnTo>
                      <a:pt x="1493" y="699"/>
                    </a:lnTo>
                    <a:lnTo>
                      <a:pt x="1493" y="697"/>
                    </a:lnTo>
                    <a:lnTo>
                      <a:pt x="1491" y="690"/>
                    </a:lnTo>
                    <a:lnTo>
                      <a:pt x="1488" y="686"/>
                    </a:lnTo>
                    <a:lnTo>
                      <a:pt x="1486" y="686"/>
                    </a:lnTo>
                    <a:lnTo>
                      <a:pt x="1484" y="685"/>
                    </a:lnTo>
                    <a:lnTo>
                      <a:pt x="1484" y="678"/>
                    </a:lnTo>
                    <a:lnTo>
                      <a:pt x="1486" y="674"/>
                    </a:lnTo>
                    <a:lnTo>
                      <a:pt x="1484" y="672"/>
                    </a:lnTo>
                    <a:lnTo>
                      <a:pt x="1483" y="672"/>
                    </a:lnTo>
                    <a:lnTo>
                      <a:pt x="1483" y="670"/>
                    </a:lnTo>
                    <a:lnTo>
                      <a:pt x="1483" y="669"/>
                    </a:lnTo>
                    <a:lnTo>
                      <a:pt x="1484" y="669"/>
                    </a:lnTo>
                    <a:lnTo>
                      <a:pt x="1486" y="665"/>
                    </a:lnTo>
                    <a:lnTo>
                      <a:pt x="1488" y="662"/>
                    </a:lnTo>
                    <a:lnTo>
                      <a:pt x="1488" y="656"/>
                    </a:lnTo>
                    <a:lnTo>
                      <a:pt x="1490" y="654"/>
                    </a:lnTo>
                    <a:lnTo>
                      <a:pt x="1493" y="656"/>
                    </a:lnTo>
                    <a:lnTo>
                      <a:pt x="1497" y="656"/>
                    </a:lnTo>
                    <a:lnTo>
                      <a:pt x="1502" y="662"/>
                    </a:lnTo>
                    <a:lnTo>
                      <a:pt x="1506" y="665"/>
                    </a:lnTo>
                    <a:lnTo>
                      <a:pt x="1506" y="667"/>
                    </a:lnTo>
                    <a:lnTo>
                      <a:pt x="1506" y="669"/>
                    </a:lnTo>
                    <a:lnTo>
                      <a:pt x="1509" y="674"/>
                    </a:lnTo>
                    <a:lnTo>
                      <a:pt x="1511" y="676"/>
                    </a:lnTo>
                    <a:lnTo>
                      <a:pt x="1515" y="678"/>
                    </a:lnTo>
                    <a:lnTo>
                      <a:pt x="1516" y="678"/>
                    </a:lnTo>
                    <a:lnTo>
                      <a:pt x="1518" y="676"/>
                    </a:lnTo>
                    <a:lnTo>
                      <a:pt x="1520" y="674"/>
                    </a:lnTo>
                    <a:lnTo>
                      <a:pt x="1520" y="672"/>
                    </a:lnTo>
                    <a:lnTo>
                      <a:pt x="1522" y="672"/>
                    </a:lnTo>
                    <a:lnTo>
                      <a:pt x="1525" y="672"/>
                    </a:lnTo>
                    <a:lnTo>
                      <a:pt x="1527" y="672"/>
                    </a:lnTo>
                    <a:lnTo>
                      <a:pt x="1531" y="676"/>
                    </a:lnTo>
                    <a:lnTo>
                      <a:pt x="1532" y="678"/>
                    </a:lnTo>
                    <a:lnTo>
                      <a:pt x="1534" y="679"/>
                    </a:lnTo>
                    <a:lnTo>
                      <a:pt x="1536" y="679"/>
                    </a:lnTo>
                    <a:lnTo>
                      <a:pt x="1538" y="676"/>
                    </a:lnTo>
                    <a:lnTo>
                      <a:pt x="1543" y="676"/>
                    </a:lnTo>
                    <a:lnTo>
                      <a:pt x="1545" y="681"/>
                    </a:lnTo>
                    <a:lnTo>
                      <a:pt x="1545" y="683"/>
                    </a:lnTo>
                    <a:lnTo>
                      <a:pt x="1547" y="683"/>
                    </a:lnTo>
                    <a:lnTo>
                      <a:pt x="1550" y="685"/>
                    </a:lnTo>
                    <a:lnTo>
                      <a:pt x="1555" y="686"/>
                    </a:lnTo>
                    <a:lnTo>
                      <a:pt x="1557" y="688"/>
                    </a:lnTo>
                    <a:lnTo>
                      <a:pt x="1561" y="685"/>
                    </a:lnTo>
                    <a:lnTo>
                      <a:pt x="1561" y="686"/>
                    </a:lnTo>
                    <a:lnTo>
                      <a:pt x="1561" y="688"/>
                    </a:lnTo>
                    <a:lnTo>
                      <a:pt x="1559" y="688"/>
                    </a:lnTo>
                    <a:lnTo>
                      <a:pt x="1559" y="692"/>
                    </a:lnTo>
                    <a:close/>
                    <a:moveTo>
                      <a:pt x="2417" y="1321"/>
                    </a:moveTo>
                    <a:lnTo>
                      <a:pt x="2416" y="1325"/>
                    </a:lnTo>
                    <a:lnTo>
                      <a:pt x="2412" y="1325"/>
                    </a:lnTo>
                    <a:lnTo>
                      <a:pt x="2410" y="1325"/>
                    </a:lnTo>
                    <a:lnTo>
                      <a:pt x="2410" y="1326"/>
                    </a:lnTo>
                    <a:lnTo>
                      <a:pt x="2412" y="1328"/>
                    </a:lnTo>
                    <a:lnTo>
                      <a:pt x="2412" y="1330"/>
                    </a:lnTo>
                    <a:lnTo>
                      <a:pt x="2412" y="1332"/>
                    </a:lnTo>
                    <a:lnTo>
                      <a:pt x="2409" y="1333"/>
                    </a:lnTo>
                    <a:lnTo>
                      <a:pt x="2405" y="1335"/>
                    </a:lnTo>
                    <a:lnTo>
                      <a:pt x="2401" y="1337"/>
                    </a:lnTo>
                    <a:lnTo>
                      <a:pt x="2400" y="1341"/>
                    </a:lnTo>
                    <a:lnTo>
                      <a:pt x="2398" y="1342"/>
                    </a:lnTo>
                    <a:lnTo>
                      <a:pt x="2396" y="1344"/>
                    </a:lnTo>
                    <a:lnTo>
                      <a:pt x="2393" y="1348"/>
                    </a:lnTo>
                    <a:lnTo>
                      <a:pt x="2391" y="1348"/>
                    </a:lnTo>
                    <a:lnTo>
                      <a:pt x="2391" y="1346"/>
                    </a:lnTo>
                    <a:lnTo>
                      <a:pt x="2391" y="1344"/>
                    </a:lnTo>
                    <a:lnTo>
                      <a:pt x="2389" y="1341"/>
                    </a:lnTo>
                    <a:lnTo>
                      <a:pt x="2391" y="1341"/>
                    </a:lnTo>
                    <a:lnTo>
                      <a:pt x="2391" y="1339"/>
                    </a:lnTo>
                    <a:lnTo>
                      <a:pt x="2389" y="1337"/>
                    </a:lnTo>
                    <a:lnTo>
                      <a:pt x="2387" y="1335"/>
                    </a:lnTo>
                    <a:lnTo>
                      <a:pt x="2387" y="1333"/>
                    </a:lnTo>
                    <a:lnTo>
                      <a:pt x="2391" y="1332"/>
                    </a:lnTo>
                    <a:lnTo>
                      <a:pt x="2403" y="1319"/>
                    </a:lnTo>
                    <a:lnTo>
                      <a:pt x="2409" y="1316"/>
                    </a:lnTo>
                    <a:lnTo>
                      <a:pt x="2410" y="1314"/>
                    </a:lnTo>
                    <a:lnTo>
                      <a:pt x="2410" y="1316"/>
                    </a:lnTo>
                    <a:lnTo>
                      <a:pt x="2409" y="1317"/>
                    </a:lnTo>
                    <a:lnTo>
                      <a:pt x="2409" y="1319"/>
                    </a:lnTo>
                    <a:lnTo>
                      <a:pt x="2410" y="1321"/>
                    </a:lnTo>
                    <a:lnTo>
                      <a:pt x="2412" y="1321"/>
                    </a:lnTo>
                    <a:lnTo>
                      <a:pt x="2412" y="1319"/>
                    </a:lnTo>
                    <a:lnTo>
                      <a:pt x="2412" y="1317"/>
                    </a:lnTo>
                    <a:lnTo>
                      <a:pt x="2414" y="1314"/>
                    </a:lnTo>
                    <a:lnTo>
                      <a:pt x="2416" y="1314"/>
                    </a:lnTo>
                    <a:lnTo>
                      <a:pt x="2423" y="1312"/>
                    </a:lnTo>
                    <a:lnTo>
                      <a:pt x="2426" y="1312"/>
                    </a:lnTo>
                    <a:lnTo>
                      <a:pt x="2426" y="1314"/>
                    </a:lnTo>
                    <a:lnTo>
                      <a:pt x="2425" y="1316"/>
                    </a:lnTo>
                    <a:lnTo>
                      <a:pt x="2421" y="1317"/>
                    </a:lnTo>
                    <a:lnTo>
                      <a:pt x="2417" y="1321"/>
                    </a:lnTo>
                    <a:close/>
                    <a:moveTo>
                      <a:pt x="1289" y="407"/>
                    </a:moveTo>
                    <a:lnTo>
                      <a:pt x="1291" y="422"/>
                    </a:lnTo>
                    <a:lnTo>
                      <a:pt x="1298" y="434"/>
                    </a:lnTo>
                    <a:lnTo>
                      <a:pt x="1301" y="441"/>
                    </a:lnTo>
                    <a:lnTo>
                      <a:pt x="1301" y="443"/>
                    </a:lnTo>
                    <a:lnTo>
                      <a:pt x="1301" y="448"/>
                    </a:lnTo>
                    <a:lnTo>
                      <a:pt x="1298" y="448"/>
                    </a:lnTo>
                    <a:lnTo>
                      <a:pt x="1294" y="441"/>
                    </a:lnTo>
                    <a:lnTo>
                      <a:pt x="1292" y="438"/>
                    </a:lnTo>
                    <a:lnTo>
                      <a:pt x="1291" y="438"/>
                    </a:lnTo>
                    <a:lnTo>
                      <a:pt x="1289" y="438"/>
                    </a:lnTo>
                    <a:lnTo>
                      <a:pt x="1285" y="436"/>
                    </a:lnTo>
                    <a:lnTo>
                      <a:pt x="1285" y="434"/>
                    </a:lnTo>
                    <a:lnTo>
                      <a:pt x="1285" y="432"/>
                    </a:lnTo>
                    <a:lnTo>
                      <a:pt x="1285" y="423"/>
                    </a:lnTo>
                    <a:lnTo>
                      <a:pt x="1285" y="420"/>
                    </a:lnTo>
                    <a:lnTo>
                      <a:pt x="1285" y="407"/>
                    </a:lnTo>
                    <a:lnTo>
                      <a:pt x="1284" y="406"/>
                    </a:lnTo>
                    <a:lnTo>
                      <a:pt x="1280" y="398"/>
                    </a:lnTo>
                    <a:lnTo>
                      <a:pt x="1282" y="398"/>
                    </a:lnTo>
                    <a:lnTo>
                      <a:pt x="1284" y="397"/>
                    </a:lnTo>
                    <a:lnTo>
                      <a:pt x="1287" y="393"/>
                    </a:lnTo>
                    <a:lnTo>
                      <a:pt x="1292" y="393"/>
                    </a:lnTo>
                    <a:lnTo>
                      <a:pt x="1294" y="395"/>
                    </a:lnTo>
                    <a:lnTo>
                      <a:pt x="1296" y="397"/>
                    </a:lnTo>
                    <a:lnTo>
                      <a:pt x="1291" y="406"/>
                    </a:lnTo>
                    <a:lnTo>
                      <a:pt x="1289" y="407"/>
                    </a:lnTo>
                    <a:close/>
                    <a:moveTo>
                      <a:pt x="2444" y="1303"/>
                    </a:moveTo>
                    <a:lnTo>
                      <a:pt x="2444" y="1310"/>
                    </a:lnTo>
                    <a:lnTo>
                      <a:pt x="2444" y="1312"/>
                    </a:lnTo>
                    <a:lnTo>
                      <a:pt x="2441" y="1314"/>
                    </a:lnTo>
                    <a:lnTo>
                      <a:pt x="2435" y="1310"/>
                    </a:lnTo>
                    <a:lnTo>
                      <a:pt x="2433" y="1310"/>
                    </a:lnTo>
                    <a:lnTo>
                      <a:pt x="2435" y="1307"/>
                    </a:lnTo>
                    <a:lnTo>
                      <a:pt x="2437" y="1303"/>
                    </a:lnTo>
                    <a:lnTo>
                      <a:pt x="2439" y="1303"/>
                    </a:lnTo>
                    <a:lnTo>
                      <a:pt x="2441" y="1303"/>
                    </a:lnTo>
                    <a:lnTo>
                      <a:pt x="2444" y="1303"/>
                    </a:lnTo>
                    <a:close/>
                    <a:moveTo>
                      <a:pt x="2417" y="1294"/>
                    </a:moveTo>
                    <a:lnTo>
                      <a:pt x="2414" y="1293"/>
                    </a:lnTo>
                    <a:lnTo>
                      <a:pt x="2412" y="1291"/>
                    </a:lnTo>
                    <a:lnTo>
                      <a:pt x="2414" y="1284"/>
                    </a:lnTo>
                    <a:lnTo>
                      <a:pt x="2417" y="1282"/>
                    </a:lnTo>
                    <a:lnTo>
                      <a:pt x="2417" y="1284"/>
                    </a:lnTo>
                    <a:lnTo>
                      <a:pt x="2419" y="1285"/>
                    </a:lnTo>
                    <a:lnTo>
                      <a:pt x="2419" y="1291"/>
                    </a:lnTo>
                    <a:lnTo>
                      <a:pt x="2419" y="1293"/>
                    </a:lnTo>
                    <a:lnTo>
                      <a:pt x="2417" y="1293"/>
                    </a:lnTo>
                    <a:lnTo>
                      <a:pt x="2417" y="1294"/>
                    </a:lnTo>
                    <a:close/>
                    <a:moveTo>
                      <a:pt x="2469" y="1293"/>
                    </a:moveTo>
                    <a:lnTo>
                      <a:pt x="2469" y="1294"/>
                    </a:lnTo>
                    <a:lnTo>
                      <a:pt x="2467" y="1296"/>
                    </a:lnTo>
                    <a:lnTo>
                      <a:pt x="2465" y="1298"/>
                    </a:lnTo>
                    <a:lnTo>
                      <a:pt x="2464" y="1296"/>
                    </a:lnTo>
                    <a:lnTo>
                      <a:pt x="2462" y="1294"/>
                    </a:lnTo>
                    <a:lnTo>
                      <a:pt x="2462" y="1293"/>
                    </a:lnTo>
                    <a:lnTo>
                      <a:pt x="2460" y="1293"/>
                    </a:lnTo>
                    <a:lnTo>
                      <a:pt x="2457" y="1291"/>
                    </a:lnTo>
                    <a:lnTo>
                      <a:pt x="2457" y="1289"/>
                    </a:lnTo>
                    <a:lnTo>
                      <a:pt x="2464" y="1289"/>
                    </a:lnTo>
                    <a:lnTo>
                      <a:pt x="2464" y="1291"/>
                    </a:lnTo>
                    <a:lnTo>
                      <a:pt x="2465" y="1291"/>
                    </a:lnTo>
                    <a:lnTo>
                      <a:pt x="2467" y="1291"/>
                    </a:lnTo>
                    <a:lnTo>
                      <a:pt x="2469" y="1293"/>
                    </a:lnTo>
                    <a:close/>
                    <a:moveTo>
                      <a:pt x="1959" y="551"/>
                    </a:moveTo>
                    <a:lnTo>
                      <a:pt x="1959" y="555"/>
                    </a:lnTo>
                    <a:lnTo>
                      <a:pt x="1955" y="558"/>
                    </a:lnTo>
                    <a:lnTo>
                      <a:pt x="1954" y="558"/>
                    </a:lnTo>
                    <a:lnTo>
                      <a:pt x="1952" y="557"/>
                    </a:lnTo>
                    <a:lnTo>
                      <a:pt x="1950" y="555"/>
                    </a:lnTo>
                    <a:lnTo>
                      <a:pt x="1945" y="553"/>
                    </a:lnTo>
                    <a:lnTo>
                      <a:pt x="1943" y="550"/>
                    </a:lnTo>
                    <a:lnTo>
                      <a:pt x="1941" y="546"/>
                    </a:lnTo>
                    <a:lnTo>
                      <a:pt x="1941" y="544"/>
                    </a:lnTo>
                    <a:lnTo>
                      <a:pt x="1943" y="544"/>
                    </a:lnTo>
                    <a:lnTo>
                      <a:pt x="1946" y="544"/>
                    </a:lnTo>
                    <a:lnTo>
                      <a:pt x="1948" y="544"/>
                    </a:lnTo>
                    <a:lnTo>
                      <a:pt x="1950" y="544"/>
                    </a:lnTo>
                    <a:lnTo>
                      <a:pt x="1952" y="544"/>
                    </a:lnTo>
                    <a:lnTo>
                      <a:pt x="1954" y="544"/>
                    </a:lnTo>
                    <a:lnTo>
                      <a:pt x="1954" y="546"/>
                    </a:lnTo>
                    <a:lnTo>
                      <a:pt x="1954" y="548"/>
                    </a:lnTo>
                    <a:lnTo>
                      <a:pt x="1955" y="550"/>
                    </a:lnTo>
                    <a:lnTo>
                      <a:pt x="1957" y="550"/>
                    </a:lnTo>
                    <a:lnTo>
                      <a:pt x="1959" y="550"/>
                    </a:lnTo>
                    <a:lnTo>
                      <a:pt x="1959" y="551"/>
                    </a:lnTo>
                    <a:close/>
                    <a:moveTo>
                      <a:pt x="1605" y="199"/>
                    </a:moveTo>
                    <a:lnTo>
                      <a:pt x="1605" y="201"/>
                    </a:lnTo>
                    <a:lnTo>
                      <a:pt x="1603" y="203"/>
                    </a:lnTo>
                    <a:lnTo>
                      <a:pt x="1602" y="203"/>
                    </a:lnTo>
                    <a:lnTo>
                      <a:pt x="1600" y="205"/>
                    </a:lnTo>
                    <a:lnTo>
                      <a:pt x="1600" y="207"/>
                    </a:lnTo>
                    <a:lnTo>
                      <a:pt x="1600" y="208"/>
                    </a:lnTo>
                    <a:lnTo>
                      <a:pt x="1602" y="214"/>
                    </a:lnTo>
                    <a:lnTo>
                      <a:pt x="1603" y="221"/>
                    </a:lnTo>
                    <a:lnTo>
                      <a:pt x="1609" y="230"/>
                    </a:lnTo>
                    <a:lnTo>
                      <a:pt x="1611" y="235"/>
                    </a:lnTo>
                    <a:lnTo>
                      <a:pt x="1612" y="239"/>
                    </a:lnTo>
                    <a:lnTo>
                      <a:pt x="1616" y="242"/>
                    </a:lnTo>
                    <a:lnTo>
                      <a:pt x="1618" y="244"/>
                    </a:lnTo>
                    <a:lnTo>
                      <a:pt x="1621" y="246"/>
                    </a:lnTo>
                    <a:lnTo>
                      <a:pt x="1623" y="246"/>
                    </a:lnTo>
                    <a:lnTo>
                      <a:pt x="1632" y="246"/>
                    </a:lnTo>
                    <a:lnTo>
                      <a:pt x="1637" y="247"/>
                    </a:lnTo>
                    <a:lnTo>
                      <a:pt x="1643" y="251"/>
                    </a:lnTo>
                    <a:lnTo>
                      <a:pt x="1644" y="251"/>
                    </a:lnTo>
                    <a:lnTo>
                      <a:pt x="1644" y="253"/>
                    </a:lnTo>
                    <a:lnTo>
                      <a:pt x="1646" y="256"/>
                    </a:lnTo>
                    <a:lnTo>
                      <a:pt x="1648" y="256"/>
                    </a:lnTo>
                    <a:lnTo>
                      <a:pt x="1650" y="258"/>
                    </a:lnTo>
                    <a:lnTo>
                      <a:pt x="1650" y="260"/>
                    </a:lnTo>
                    <a:lnTo>
                      <a:pt x="1650" y="262"/>
                    </a:lnTo>
                    <a:lnTo>
                      <a:pt x="1650" y="269"/>
                    </a:lnTo>
                    <a:lnTo>
                      <a:pt x="1650" y="271"/>
                    </a:lnTo>
                    <a:lnTo>
                      <a:pt x="1651" y="271"/>
                    </a:lnTo>
                    <a:lnTo>
                      <a:pt x="1651" y="272"/>
                    </a:lnTo>
                    <a:lnTo>
                      <a:pt x="1650" y="274"/>
                    </a:lnTo>
                    <a:lnTo>
                      <a:pt x="1646" y="281"/>
                    </a:lnTo>
                    <a:lnTo>
                      <a:pt x="1644" y="283"/>
                    </a:lnTo>
                    <a:lnTo>
                      <a:pt x="1644" y="285"/>
                    </a:lnTo>
                    <a:lnTo>
                      <a:pt x="1644" y="287"/>
                    </a:lnTo>
                    <a:lnTo>
                      <a:pt x="1644" y="288"/>
                    </a:lnTo>
                    <a:lnTo>
                      <a:pt x="1646" y="292"/>
                    </a:lnTo>
                    <a:lnTo>
                      <a:pt x="1648" y="295"/>
                    </a:lnTo>
                    <a:lnTo>
                      <a:pt x="1651" y="299"/>
                    </a:lnTo>
                    <a:lnTo>
                      <a:pt x="1653" y="302"/>
                    </a:lnTo>
                    <a:lnTo>
                      <a:pt x="1655" y="304"/>
                    </a:lnTo>
                    <a:lnTo>
                      <a:pt x="1655" y="308"/>
                    </a:lnTo>
                    <a:lnTo>
                      <a:pt x="1655" y="310"/>
                    </a:lnTo>
                    <a:lnTo>
                      <a:pt x="1653" y="310"/>
                    </a:lnTo>
                    <a:lnTo>
                      <a:pt x="1653" y="311"/>
                    </a:lnTo>
                    <a:lnTo>
                      <a:pt x="1655" y="313"/>
                    </a:lnTo>
                    <a:lnTo>
                      <a:pt x="1657" y="318"/>
                    </a:lnTo>
                    <a:lnTo>
                      <a:pt x="1659" y="320"/>
                    </a:lnTo>
                    <a:lnTo>
                      <a:pt x="1662" y="322"/>
                    </a:lnTo>
                    <a:lnTo>
                      <a:pt x="1662" y="324"/>
                    </a:lnTo>
                    <a:lnTo>
                      <a:pt x="1662" y="326"/>
                    </a:lnTo>
                    <a:lnTo>
                      <a:pt x="1667" y="331"/>
                    </a:lnTo>
                    <a:lnTo>
                      <a:pt x="1669" y="333"/>
                    </a:lnTo>
                    <a:lnTo>
                      <a:pt x="1671" y="333"/>
                    </a:lnTo>
                    <a:lnTo>
                      <a:pt x="1673" y="334"/>
                    </a:lnTo>
                    <a:lnTo>
                      <a:pt x="1675" y="338"/>
                    </a:lnTo>
                    <a:lnTo>
                      <a:pt x="1678" y="345"/>
                    </a:lnTo>
                    <a:lnTo>
                      <a:pt x="1682" y="350"/>
                    </a:lnTo>
                    <a:lnTo>
                      <a:pt x="1676" y="352"/>
                    </a:lnTo>
                    <a:lnTo>
                      <a:pt x="1673" y="354"/>
                    </a:lnTo>
                    <a:lnTo>
                      <a:pt x="1669" y="356"/>
                    </a:lnTo>
                    <a:lnTo>
                      <a:pt x="1667" y="356"/>
                    </a:lnTo>
                    <a:lnTo>
                      <a:pt x="1666" y="356"/>
                    </a:lnTo>
                    <a:lnTo>
                      <a:pt x="1662" y="356"/>
                    </a:lnTo>
                    <a:lnTo>
                      <a:pt x="1660" y="352"/>
                    </a:lnTo>
                    <a:lnTo>
                      <a:pt x="1660" y="350"/>
                    </a:lnTo>
                    <a:lnTo>
                      <a:pt x="1659" y="347"/>
                    </a:lnTo>
                    <a:lnTo>
                      <a:pt x="1655" y="345"/>
                    </a:lnTo>
                    <a:lnTo>
                      <a:pt x="1651" y="342"/>
                    </a:lnTo>
                    <a:lnTo>
                      <a:pt x="1650" y="340"/>
                    </a:lnTo>
                    <a:lnTo>
                      <a:pt x="1646" y="338"/>
                    </a:lnTo>
                    <a:lnTo>
                      <a:pt x="1643" y="336"/>
                    </a:lnTo>
                    <a:lnTo>
                      <a:pt x="1641" y="336"/>
                    </a:lnTo>
                    <a:lnTo>
                      <a:pt x="1637" y="336"/>
                    </a:lnTo>
                    <a:lnTo>
                      <a:pt x="1635" y="336"/>
                    </a:lnTo>
                    <a:lnTo>
                      <a:pt x="1632" y="336"/>
                    </a:lnTo>
                    <a:lnTo>
                      <a:pt x="1630" y="336"/>
                    </a:lnTo>
                    <a:lnTo>
                      <a:pt x="1628" y="336"/>
                    </a:lnTo>
                    <a:lnTo>
                      <a:pt x="1627" y="338"/>
                    </a:lnTo>
                    <a:lnTo>
                      <a:pt x="1625" y="338"/>
                    </a:lnTo>
                    <a:lnTo>
                      <a:pt x="1625" y="340"/>
                    </a:lnTo>
                    <a:lnTo>
                      <a:pt x="1621" y="343"/>
                    </a:lnTo>
                    <a:lnTo>
                      <a:pt x="1616" y="343"/>
                    </a:lnTo>
                    <a:lnTo>
                      <a:pt x="1612" y="338"/>
                    </a:lnTo>
                    <a:lnTo>
                      <a:pt x="1612" y="336"/>
                    </a:lnTo>
                    <a:lnTo>
                      <a:pt x="1614" y="336"/>
                    </a:lnTo>
                    <a:lnTo>
                      <a:pt x="1616" y="336"/>
                    </a:lnTo>
                    <a:lnTo>
                      <a:pt x="1618" y="329"/>
                    </a:lnTo>
                    <a:lnTo>
                      <a:pt x="1619" y="326"/>
                    </a:lnTo>
                    <a:lnTo>
                      <a:pt x="1619" y="324"/>
                    </a:lnTo>
                    <a:lnTo>
                      <a:pt x="1619" y="320"/>
                    </a:lnTo>
                    <a:lnTo>
                      <a:pt x="1619" y="317"/>
                    </a:lnTo>
                    <a:lnTo>
                      <a:pt x="1619" y="313"/>
                    </a:lnTo>
                    <a:lnTo>
                      <a:pt x="1618" y="313"/>
                    </a:lnTo>
                    <a:lnTo>
                      <a:pt x="1618" y="311"/>
                    </a:lnTo>
                    <a:lnTo>
                      <a:pt x="1618" y="310"/>
                    </a:lnTo>
                    <a:lnTo>
                      <a:pt x="1618" y="306"/>
                    </a:lnTo>
                    <a:lnTo>
                      <a:pt x="1616" y="304"/>
                    </a:lnTo>
                    <a:lnTo>
                      <a:pt x="1614" y="302"/>
                    </a:lnTo>
                    <a:lnTo>
                      <a:pt x="1611" y="301"/>
                    </a:lnTo>
                    <a:lnTo>
                      <a:pt x="1611" y="299"/>
                    </a:lnTo>
                    <a:lnTo>
                      <a:pt x="1611" y="297"/>
                    </a:lnTo>
                    <a:lnTo>
                      <a:pt x="1612" y="299"/>
                    </a:lnTo>
                    <a:lnTo>
                      <a:pt x="1612" y="297"/>
                    </a:lnTo>
                    <a:lnTo>
                      <a:pt x="1614" y="294"/>
                    </a:lnTo>
                    <a:lnTo>
                      <a:pt x="1614" y="290"/>
                    </a:lnTo>
                    <a:lnTo>
                      <a:pt x="1616" y="288"/>
                    </a:lnTo>
                    <a:lnTo>
                      <a:pt x="1616" y="283"/>
                    </a:lnTo>
                    <a:lnTo>
                      <a:pt x="1614" y="278"/>
                    </a:lnTo>
                    <a:lnTo>
                      <a:pt x="1614" y="274"/>
                    </a:lnTo>
                    <a:lnTo>
                      <a:pt x="1611" y="267"/>
                    </a:lnTo>
                    <a:lnTo>
                      <a:pt x="1607" y="258"/>
                    </a:lnTo>
                    <a:lnTo>
                      <a:pt x="1605" y="256"/>
                    </a:lnTo>
                    <a:lnTo>
                      <a:pt x="1603" y="255"/>
                    </a:lnTo>
                    <a:lnTo>
                      <a:pt x="1600" y="249"/>
                    </a:lnTo>
                    <a:lnTo>
                      <a:pt x="1598" y="249"/>
                    </a:lnTo>
                    <a:lnTo>
                      <a:pt x="1589" y="246"/>
                    </a:lnTo>
                    <a:lnTo>
                      <a:pt x="1587" y="246"/>
                    </a:lnTo>
                    <a:lnTo>
                      <a:pt x="1586" y="247"/>
                    </a:lnTo>
                    <a:lnTo>
                      <a:pt x="1582" y="247"/>
                    </a:lnTo>
                    <a:lnTo>
                      <a:pt x="1577" y="246"/>
                    </a:lnTo>
                    <a:lnTo>
                      <a:pt x="1575" y="244"/>
                    </a:lnTo>
                    <a:lnTo>
                      <a:pt x="1573" y="239"/>
                    </a:lnTo>
                    <a:lnTo>
                      <a:pt x="1571" y="231"/>
                    </a:lnTo>
                    <a:lnTo>
                      <a:pt x="1570" y="228"/>
                    </a:lnTo>
                    <a:lnTo>
                      <a:pt x="1571" y="223"/>
                    </a:lnTo>
                    <a:lnTo>
                      <a:pt x="1571" y="221"/>
                    </a:lnTo>
                    <a:lnTo>
                      <a:pt x="1571" y="219"/>
                    </a:lnTo>
                    <a:lnTo>
                      <a:pt x="1575" y="215"/>
                    </a:lnTo>
                    <a:lnTo>
                      <a:pt x="1580" y="210"/>
                    </a:lnTo>
                    <a:lnTo>
                      <a:pt x="1584" y="208"/>
                    </a:lnTo>
                    <a:lnTo>
                      <a:pt x="1587" y="207"/>
                    </a:lnTo>
                    <a:lnTo>
                      <a:pt x="1591" y="207"/>
                    </a:lnTo>
                    <a:lnTo>
                      <a:pt x="1593" y="207"/>
                    </a:lnTo>
                    <a:lnTo>
                      <a:pt x="1593" y="205"/>
                    </a:lnTo>
                    <a:lnTo>
                      <a:pt x="1596" y="201"/>
                    </a:lnTo>
                    <a:lnTo>
                      <a:pt x="1598" y="201"/>
                    </a:lnTo>
                    <a:lnTo>
                      <a:pt x="1600" y="199"/>
                    </a:lnTo>
                    <a:lnTo>
                      <a:pt x="1602" y="198"/>
                    </a:lnTo>
                    <a:lnTo>
                      <a:pt x="1603" y="196"/>
                    </a:lnTo>
                    <a:lnTo>
                      <a:pt x="1603" y="198"/>
                    </a:lnTo>
                    <a:lnTo>
                      <a:pt x="1605" y="198"/>
                    </a:lnTo>
                    <a:lnTo>
                      <a:pt x="1605" y="199"/>
                    </a:lnTo>
                    <a:close/>
                    <a:moveTo>
                      <a:pt x="1833" y="246"/>
                    </a:moveTo>
                    <a:lnTo>
                      <a:pt x="1829" y="246"/>
                    </a:lnTo>
                    <a:lnTo>
                      <a:pt x="1827" y="244"/>
                    </a:lnTo>
                    <a:lnTo>
                      <a:pt x="1827" y="240"/>
                    </a:lnTo>
                    <a:lnTo>
                      <a:pt x="1826" y="239"/>
                    </a:lnTo>
                    <a:lnTo>
                      <a:pt x="1826" y="235"/>
                    </a:lnTo>
                    <a:lnTo>
                      <a:pt x="1827" y="235"/>
                    </a:lnTo>
                    <a:lnTo>
                      <a:pt x="1829" y="233"/>
                    </a:lnTo>
                    <a:lnTo>
                      <a:pt x="1831" y="231"/>
                    </a:lnTo>
                    <a:lnTo>
                      <a:pt x="1833" y="231"/>
                    </a:lnTo>
                    <a:lnTo>
                      <a:pt x="1834" y="231"/>
                    </a:lnTo>
                    <a:lnTo>
                      <a:pt x="1836" y="231"/>
                    </a:lnTo>
                    <a:lnTo>
                      <a:pt x="1838" y="233"/>
                    </a:lnTo>
                    <a:lnTo>
                      <a:pt x="1842" y="237"/>
                    </a:lnTo>
                    <a:lnTo>
                      <a:pt x="1842" y="239"/>
                    </a:lnTo>
                    <a:lnTo>
                      <a:pt x="1842" y="242"/>
                    </a:lnTo>
                    <a:lnTo>
                      <a:pt x="1840" y="244"/>
                    </a:lnTo>
                    <a:lnTo>
                      <a:pt x="1840" y="246"/>
                    </a:lnTo>
                    <a:lnTo>
                      <a:pt x="1838" y="246"/>
                    </a:lnTo>
                    <a:lnTo>
                      <a:pt x="1834" y="246"/>
                    </a:lnTo>
                    <a:lnTo>
                      <a:pt x="1833" y="246"/>
                    </a:lnTo>
                    <a:close/>
                    <a:moveTo>
                      <a:pt x="1859" y="150"/>
                    </a:moveTo>
                    <a:lnTo>
                      <a:pt x="1859" y="148"/>
                    </a:lnTo>
                    <a:lnTo>
                      <a:pt x="1859" y="146"/>
                    </a:lnTo>
                    <a:lnTo>
                      <a:pt x="1861" y="146"/>
                    </a:lnTo>
                    <a:lnTo>
                      <a:pt x="1863" y="146"/>
                    </a:lnTo>
                    <a:lnTo>
                      <a:pt x="1861" y="150"/>
                    </a:lnTo>
                    <a:lnTo>
                      <a:pt x="1859" y="150"/>
                    </a:lnTo>
                    <a:close/>
                    <a:moveTo>
                      <a:pt x="1998" y="208"/>
                    </a:moveTo>
                    <a:lnTo>
                      <a:pt x="1996" y="207"/>
                    </a:lnTo>
                    <a:lnTo>
                      <a:pt x="1998" y="207"/>
                    </a:lnTo>
                    <a:lnTo>
                      <a:pt x="1998" y="205"/>
                    </a:lnTo>
                    <a:lnTo>
                      <a:pt x="2000" y="205"/>
                    </a:lnTo>
                    <a:lnTo>
                      <a:pt x="2002" y="205"/>
                    </a:lnTo>
                    <a:lnTo>
                      <a:pt x="2003" y="207"/>
                    </a:lnTo>
                    <a:lnTo>
                      <a:pt x="2005" y="207"/>
                    </a:lnTo>
                    <a:lnTo>
                      <a:pt x="2005" y="208"/>
                    </a:lnTo>
                    <a:lnTo>
                      <a:pt x="2005" y="210"/>
                    </a:lnTo>
                    <a:lnTo>
                      <a:pt x="2003" y="208"/>
                    </a:lnTo>
                    <a:lnTo>
                      <a:pt x="2002" y="208"/>
                    </a:lnTo>
                    <a:lnTo>
                      <a:pt x="1998" y="208"/>
                    </a:lnTo>
                    <a:close/>
                    <a:moveTo>
                      <a:pt x="2688" y="111"/>
                    </a:moveTo>
                    <a:lnTo>
                      <a:pt x="2689" y="111"/>
                    </a:lnTo>
                    <a:lnTo>
                      <a:pt x="2689" y="112"/>
                    </a:lnTo>
                    <a:lnTo>
                      <a:pt x="2693" y="114"/>
                    </a:lnTo>
                    <a:lnTo>
                      <a:pt x="2696" y="119"/>
                    </a:lnTo>
                    <a:lnTo>
                      <a:pt x="2696" y="123"/>
                    </a:lnTo>
                    <a:lnTo>
                      <a:pt x="2695" y="125"/>
                    </a:lnTo>
                    <a:lnTo>
                      <a:pt x="2695" y="127"/>
                    </a:lnTo>
                    <a:lnTo>
                      <a:pt x="2698" y="127"/>
                    </a:lnTo>
                    <a:lnTo>
                      <a:pt x="2700" y="127"/>
                    </a:lnTo>
                    <a:lnTo>
                      <a:pt x="2700" y="128"/>
                    </a:lnTo>
                    <a:lnTo>
                      <a:pt x="2702" y="128"/>
                    </a:lnTo>
                    <a:lnTo>
                      <a:pt x="2704" y="130"/>
                    </a:lnTo>
                    <a:lnTo>
                      <a:pt x="2705" y="132"/>
                    </a:lnTo>
                    <a:lnTo>
                      <a:pt x="2709" y="135"/>
                    </a:lnTo>
                    <a:lnTo>
                      <a:pt x="2711" y="137"/>
                    </a:lnTo>
                    <a:lnTo>
                      <a:pt x="2711" y="139"/>
                    </a:lnTo>
                    <a:lnTo>
                      <a:pt x="2711" y="141"/>
                    </a:lnTo>
                    <a:lnTo>
                      <a:pt x="2709" y="143"/>
                    </a:lnTo>
                    <a:lnTo>
                      <a:pt x="2709" y="144"/>
                    </a:lnTo>
                    <a:lnTo>
                      <a:pt x="2709" y="146"/>
                    </a:lnTo>
                    <a:lnTo>
                      <a:pt x="2707" y="148"/>
                    </a:lnTo>
                    <a:lnTo>
                      <a:pt x="2705" y="148"/>
                    </a:lnTo>
                    <a:lnTo>
                      <a:pt x="2702" y="146"/>
                    </a:lnTo>
                    <a:lnTo>
                      <a:pt x="2698" y="146"/>
                    </a:lnTo>
                    <a:lnTo>
                      <a:pt x="2696" y="146"/>
                    </a:lnTo>
                    <a:lnTo>
                      <a:pt x="2695" y="148"/>
                    </a:lnTo>
                    <a:lnTo>
                      <a:pt x="2689" y="148"/>
                    </a:lnTo>
                    <a:lnTo>
                      <a:pt x="2689" y="146"/>
                    </a:lnTo>
                    <a:lnTo>
                      <a:pt x="2686" y="144"/>
                    </a:lnTo>
                    <a:lnTo>
                      <a:pt x="2684" y="144"/>
                    </a:lnTo>
                    <a:lnTo>
                      <a:pt x="2682" y="144"/>
                    </a:lnTo>
                    <a:lnTo>
                      <a:pt x="2681" y="148"/>
                    </a:lnTo>
                    <a:lnTo>
                      <a:pt x="2679" y="148"/>
                    </a:lnTo>
                    <a:lnTo>
                      <a:pt x="2679" y="151"/>
                    </a:lnTo>
                    <a:lnTo>
                      <a:pt x="2677" y="155"/>
                    </a:lnTo>
                    <a:lnTo>
                      <a:pt x="2675" y="155"/>
                    </a:lnTo>
                    <a:lnTo>
                      <a:pt x="2677" y="157"/>
                    </a:lnTo>
                    <a:lnTo>
                      <a:pt x="2679" y="157"/>
                    </a:lnTo>
                    <a:lnTo>
                      <a:pt x="2681" y="157"/>
                    </a:lnTo>
                    <a:lnTo>
                      <a:pt x="2686" y="160"/>
                    </a:lnTo>
                    <a:lnTo>
                      <a:pt x="2689" y="164"/>
                    </a:lnTo>
                    <a:lnTo>
                      <a:pt x="2695" y="164"/>
                    </a:lnTo>
                    <a:lnTo>
                      <a:pt x="2696" y="164"/>
                    </a:lnTo>
                    <a:lnTo>
                      <a:pt x="2698" y="164"/>
                    </a:lnTo>
                    <a:lnTo>
                      <a:pt x="2698" y="162"/>
                    </a:lnTo>
                    <a:lnTo>
                      <a:pt x="2700" y="162"/>
                    </a:lnTo>
                    <a:lnTo>
                      <a:pt x="2700" y="160"/>
                    </a:lnTo>
                    <a:lnTo>
                      <a:pt x="2702" y="159"/>
                    </a:lnTo>
                    <a:lnTo>
                      <a:pt x="2704" y="159"/>
                    </a:lnTo>
                    <a:lnTo>
                      <a:pt x="2705" y="159"/>
                    </a:lnTo>
                    <a:lnTo>
                      <a:pt x="2707" y="159"/>
                    </a:lnTo>
                    <a:lnTo>
                      <a:pt x="2709" y="157"/>
                    </a:lnTo>
                    <a:lnTo>
                      <a:pt x="2711" y="157"/>
                    </a:lnTo>
                    <a:lnTo>
                      <a:pt x="2714" y="159"/>
                    </a:lnTo>
                    <a:lnTo>
                      <a:pt x="2714" y="160"/>
                    </a:lnTo>
                    <a:lnTo>
                      <a:pt x="2714" y="162"/>
                    </a:lnTo>
                    <a:lnTo>
                      <a:pt x="2714" y="164"/>
                    </a:lnTo>
                    <a:lnTo>
                      <a:pt x="2716" y="164"/>
                    </a:lnTo>
                    <a:lnTo>
                      <a:pt x="2716" y="162"/>
                    </a:lnTo>
                    <a:lnTo>
                      <a:pt x="2718" y="162"/>
                    </a:lnTo>
                    <a:lnTo>
                      <a:pt x="2718" y="160"/>
                    </a:lnTo>
                    <a:lnTo>
                      <a:pt x="2716" y="155"/>
                    </a:lnTo>
                    <a:lnTo>
                      <a:pt x="2716" y="153"/>
                    </a:lnTo>
                    <a:lnTo>
                      <a:pt x="2718" y="153"/>
                    </a:lnTo>
                    <a:lnTo>
                      <a:pt x="2723" y="153"/>
                    </a:lnTo>
                    <a:lnTo>
                      <a:pt x="2723" y="155"/>
                    </a:lnTo>
                    <a:lnTo>
                      <a:pt x="2723" y="157"/>
                    </a:lnTo>
                    <a:lnTo>
                      <a:pt x="2723" y="159"/>
                    </a:lnTo>
                    <a:lnTo>
                      <a:pt x="2725" y="159"/>
                    </a:lnTo>
                    <a:lnTo>
                      <a:pt x="2727" y="157"/>
                    </a:lnTo>
                    <a:lnTo>
                      <a:pt x="2727" y="155"/>
                    </a:lnTo>
                    <a:lnTo>
                      <a:pt x="2728" y="153"/>
                    </a:lnTo>
                    <a:lnTo>
                      <a:pt x="2730" y="155"/>
                    </a:lnTo>
                    <a:lnTo>
                      <a:pt x="2732" y="159"/>
                    </a:lnTo>
                    <a:lnTo>
                      <a:pt x="2736" y="166"/>
                    </a:lnTo>
                    <a:lnTo>
                      <a:pt x="2739" y="175"/>
                    </a:lnTo>
                    <a:lnTo>
                      <a:pt x="2739" y="176"/>
                    </a:lnTo>
                    <a:lnTo>
                      <a:pt x="2739" y="178"/>
                    </a:lnTo>
                    <a:lnTo>
                      <a:pt x="2739" y="180"/>
                    </a:lnTo>
                    <a:lnTo>
                      <a:pt x="2737" y="180"/>
                    </a:lnTo>
                    <a:lnTo>
                      <a:pt x="2736" y="180"/>
                    </a:lnTo>
                    <a:lnTo>
                      <a:pt x="2730" y="183"/>
                    </a:lnTo>
                    <a:lnTo>
                      <a:pt x="2728" y="187"/>
                    </a:lnTo>
                    <a:lnTo>
                      <a:pt x="2728" y="191"/>
                    </a:lnTo>
                    <a:lnTo>
                      <a:pt x="2730" y="194"/>
                    </a:lnTo>
                    <a:lnTo>
                      <a:pt x="2732" y="194"/>
                    </a:lnTo>
                    <a:lnTo>
                      <a:pt x="2734" y="196"/>
                    </a:lnTo>
                    <a:lnTo>
                      <a:pt x="2737" y="198"/>
                    </a:lnTo>
                    <a:lnTo>
                      <a:pt x="2741" y="201"/>
                    </a:lnTo>
                    <a:lnTo>
                      <a:pt x="2741" y="203"/>
                    </a:lnTo>
                    <a:lnTo>
                      <a:pt x="2739" y="205"/>
                    </a:lnTo>
                    <a:lnTo>
                      <a:pt x="2741" y="207"/>
                    </a:lnTo>
                    <a:lnTo>
                      <a:pt x="2743" y="207"/>
                    </a:lnTo>
                    <a:lnTo>
                      <a:pt x="2746" y="208"/>
                    </a:lnTo>
                    <a:lnTo>
                      <a:pt x="2750" y="207"/>
                    </a:lnTo>
                    <a:lnTo>
                      <a:pt x="2752" y="207"/>
                    </a:lnTo>
                    <a:lnTo>
                      <a:pt x="2753" y="207"/>
                    </a:lnTo>
                    <a:lnTo>
                      <a:pt x="2755" y="205"/>
                    </a:lnTo>
                    <a:lnTo>
                      <a:pt x="2759" y="205"/>
                    </a:lnTo>
                    <a:lnTo>
                      <a:pt x="2762" y="208"/>
                    </a:lnTo>
                    <a:lnTo>
                      <a:pt x="2764" y="208"/>
                    </a:lnTo>
                    <a:lnTo>
                      <a:pt x="2771" y="215"/>
                    </a:lnTo>
                    <a:lnTo>
                      <a:pt x="2773" y="215"/>
                    </a:lnTo>
                    <a:lnTo>
                      <a:pt x="2775" y="217"/>
                    </a:lnTo>
                    <a:lnTo>
                      <a:pt x="2778" y="217"/>
                    </a:lnTo>
                    <a:lnTo>
                      <a:pt x="2780" y="219"/>
                    </a:lnTo>
                    <a:lnTo>
                      <a:pt x="2784" y="219"/>
                    </a:lnTo>
                    <a:lnTo>
                      <a:pt x="2789" y="221"/>
                    </a:lnTo>
                    <a:lnTo>
                      <a:pt x="2791" y="224"/>
                    </a:lnTo>
                    <a:lnTo>
                      <a:pt x="2792" y="226"/>
                    </a:lnTo>
                    <a:lnTo>
                      <a:pt x="2800" y="235"/>
                    </a:lnTo>
                    <a:lnTo>
                      <a:pt x="2801" y="235"/>
                    </a:lnTo>
                    <a:lnTo>
                      <a:pt x="2807" y="239"/>
                    </a:lnTo>
                    <a:lnTo>
                      <a:pt x="2812" y="244"/>
                    </a:lnTo>
                    <a:lnTo>
                      <a:pt x="2817" y="251"/>
                    </a:lnTo>
                    <a:lnTo>
                      <a:pt x="2817" y="253"/>
                    </a:lnTo>
                    <a:lnTo>
                      <a:pt x="2817" y="256"/>
                    </a:lnTo>
                    <a:lnTo>
                      <a:pt x="2816" y="255"/>
                    </a:lnTo>
                    <a:lnTo>
                      <a:pt x="2814" y="255"/>
                    </a:lnTo>
                    <a:lnTo>
                      <a:pt x="2807" y="256"/>
                    </a:lnTo>
                    <a:lnTo>
                      <a:pt x="2805" y="258"/>
                    </a:lnTo>
                    <a:lnTo>
                      <a:pt x="2801" y="258"/>
                    </a:lnTo>
                    <a:lnTo>
                      <a:pt x="2800" y="258"/>
                    </a:lnTo>
                    <a:lnTo>
                      <a:pt x="2800" y="262"/>
                    </a:lnTo>
                    <a:lnTo>
                      <a:pt x="2798" y="265"/>
                    </a:lnTo>
                    <a:lnTo>
                      <a:pt x="2800" y="267"/>
                    </a:lnTo>
                    <a:lnTo>
                      <a:pt x="2801" y="267"/>
                    </a:lnTo>
                    <a:lnTo>
                      <a:pt x="2803" y="271"/>
                    </a:lnTo>
                    <a:lnTo>
                      <a:pt x="2805" y="272"/>
                    </a:lnTo>
                    <a:lnTo>
                      <a:pt x="2807" y="274"/>
                    </a:lnTo>
                    <a:lnTo>
                      <a:pt x="2810" y="278"/>
                    </a:lnTo>
                    <a:lnTo>
                      <a:pt x="2808" y="278"/>
                    </a:lnTo>
                    <a:lnTo>
                      <a:pt x="2810" y="279"/>
                    </a:lnTo>
                    <a:lnTo>
                      <a:pt x="2812" y="281"/>
                    </a:lnTo>
                    <a:lnTo>
                      <a:pt x="2816" y="283"/>
                    </a:lnTo>
                    <a:lnTo>
                      <a:pt x="2817" y="287"/>
                    </a:lnTo>
                    <a:lnTo>
                      <a:pt x="2819" y="287"/>
                    </a:lnTo>
                    <a:lnTo>
                      <a:pt x="2821" y="287"/>
                    </a:lnTo>
                    <a:lnTo>
                      <a:pt x="2823" y="288"/>
                    </a:lnTo>
                    <a:lnTo>
                      <a:pt x="2821" y="288"/>
                    </a:lnTo>
                    <a:lnTo>
                      <a:pt x="2819" y="290"/>
                    </a:lnTo>
                    <a:lnTo>
                      <a:pt x="2819" y="292"/>
                    </a:lnTo>
                    <a:lnTo>
                      <a:pt x="2816" y="292"/>
                    </a:lnTo>
                    <a:lnTo>
                      <a:pt x="2814" y="292"/>
                    </a:lnTo>
                    <a:lnTo>
                      <a:pt x="2810" y="290"/>
                    </a:lnTo>
                    <a:lnTo>
                      <a:pt x="2808" y="290"/>
                    </a:lnTo>
                    <a:lnTo>
                      <a:pt x="2808" y="294"/>
                    </a:lnTo>
                    <a:lnTo>
                      <a:pt x="2810" y="294"/>
                    </a:lnTo>
                    <a:lnTo>
                      <a:pt x="2814" y="295"/>
                    </a:lnTo>
                    <a:lnTo>
                      <a:pt x="2817" y="299"/>
                    </a:lnTo>
                    <a:lnTo>
                      <a:pt x="2821" y="301"/>
                    </a:lnTo>
                    <a:lnTo>
                      <a:pt x="2823" y="302"/>
                    </a:lnTo>
                    <a:lnTo>
                      <a:pt x="2826" y="306"/>
                    </a:lnTo>
                    <a:lnTo>
                      <a:pt x="2828" y="310"/>
                    </a:lnTo>
                    <a:lnTo>
                      <a:pt x="2830" y="311"/>
                    </a:lnTo>
                    <a:lnTo>
                      <a:pt x="2832" y="315"/>
                    </a:lnTo>
                    <a:lnTo>
                      <a:pt x="2833" y="315"/>
                    </a:lnTo>
                    <a:lnTo>
                      <a:pt x="2833" y="313"/>
                    </a:lnTo>
                    <a:lnTo>
                      <a:pt x="2835" y="313"/>
                    </a:lnTo>
                    <a:lnTo>
                      <a:pt x="2837" y="311"/>
                    </a:lnTo>
                    <a:lnTo>
                      <a:pt x="2839" y="313"/>
                    </a:lnTo>
                    <a:lnTo>
                      <a:pt x="2839" y="315"/>
                    </a:lnTo>
                    <a:lnTo>
                      <a:pt x="2840" y="315"/>
                    </a:lnTo>
                    <a:lnTo>
                      <a:pt x="2842" y="315"/>
                    </a:lnTo>
                    <a:lnTo>
                      <a:pt x="2846" y="315"/>
                    </a:lnTo>
                    <a:lnTo>
                      <a:pt x="2849" y="317"/>
                    </a:lnTo>
                    <a:lnTo>
                      <a:pt x="2851" y="318"/>
                    </a:lnTo>
                    <a:lnTo>
                      <a:pt x="2855" y="318"/>
                    </a:lnTo>
                    <a:lnTo>
                      <a:pt x="2855" y="317"/>
                    </a:lnTo>
                    <a:lnTo>
                      <a:pt x="2856" y="317"/>
                    </a:lnTo>
                    <a:lnTo>
                      <a:pt x="2858" y="318"/>
                    </a:lnTo>
                    <a:lnTo>
                      <a:pt x="2860" y="320"/>
                    </a:lnTo>
                    <a:lnTo>
                      <a:pt x="2862" y="320"/>
                    </a:lnTo>
                    <a:lnTo>
                      <a:pt x="2869" y="326"/>
                    </a:lnTo>
                    <a:lnTo>
                      <a:pt x="2871" y="327"/>
                    </a:lnTo>
                    <a:lnTo>
                      <a:pt x="2871" y="329"/>
                    </a:lnTo>
                    <a:lnTo>
                      <a:pt x="2869" y="331"/>
                    </a:lnTo>
                    <a:lnTo>
                      <a:pt x="2869" y="333"/>
                    </a:lnTo>
                    <a:lnTo>
                      <a:pt x="2871" y="333"/>
                    </a:lnTo>
                    <a:lnTo>
                      <a:pt x="2872" y="334"/>
                    </a:lnTo>
                    <a:lnTo>
                      <a:pt x="2874" y="336"/>
                    </a:lnTo>
                    <a:lnTo>
                      <a:pt x="2878" y="338"/>
                    </a:lnTo>
                    <a:lnTo>
                      <a:pt x="2880" y="340"/>
                    </a:lnTo>
                    <a:lnTo>
                      <a:pt x="2892" y="338"/>
                    </a:lnTo>
                    <a:lnTo>
                      <a:pt x="2892" y="342"/>
                    </a:lnTo>
                    <a:lnTo>
                      <a:pt x="2894" y="342"/>
                    </a:lnTo>
                    <a:lnTo>
                      <a:pt x="2896" y="342"/>
                    </a:lnTo>
                    <a:lnTo>
                      <a:pt x="2897" y="342"/>
                    </a:lnTo>
                    <a:lnTo>
                      <a:pt x="2899" y="343"/>
                    </a:lnTo>
                    <a:lnTo>
                      <a:pt x="2901" y="347"/>
                    </a:lnTo>
                    <a:lnTo>
                      <a:pt x="2903" y="347"/>
                    </a:lnTo>
                    <a:lnTo>
                      <a:pt x="2904" y="347"/>
                    </a:lnTo>
                    <a:lnTo>
                      <a:pt x="2908" y="347"/>
                    </a:lnTo>
                    <a:lnTo>
                      <a:pt x="2908" y="349"/>
                    </a:lnTo>
                    <a:lnTo>
                      <a:pt x="2908" y="350"/>
                    </a:lnTo>
                    <a:lnTo>
                      <a:pt x="2908" y="352"/>
                    </a:lnTo>
                    <a:lnTo>
                      <a:pt x="2912" y="352"/>
                    </a:lnTo>
                    <a:lnTo>
                      <a:pt x="2917" y="358"/>
                    </a:lnTo>
                    <a:lnTo>
                      <a:pt x="2919" y="361"/>
                    </a:lnTo>
                    <a:lnTo>
                      <a:pt x="2922" y="368"/>
                    </a:lnTo>
                    <a:lnTo>
                      <a:pt x="2924" y="368"/>
                    </a:lnTo>
                    <a:lnTo>
                      <a:pt x="2926" y="370"/>
                    </a:lnTo>
                    <a:lnTo>
                      <a:pt x="2928" y="374"/>
                    </a:lnTo>
                    <a:lnTo>
                      <a:pt x="2931" y="374"/>
                    </a:lnTo>
                    <a:lnTo>
                      <a:pt x="2933" y="374"/>
                    </a:lnTo>
                    <a:lnTo>
                      <a:pt x="2935" y="374"/>
                    </a:lnTo>
                    <a:lnTo>
                      <a:pt x="2936" y="377"/>
                    </a:lnTo>
                    <a:lnTo>
                      <a:pt x="2938" y="384"/>
                    </a:lnTo>
                    <a:lnTo>
                      <a:pt x="2936" y="386"/>
                    </a:lnTo>
                    <a:lnTo>
                      <a:pt x="2936" y="388"/>
                    </a:lnTo>
                    <a:lnTo>
                      <a:pt x="2936" y="390"/>
                    </a:lnTo>
                    <a:lnTo>
                      <a:pt x="2938" y="391"/>
                    </a:lnTo>
                    <a:lnTo>
                      <a:pt x="2940" y="393"/>
                    </a:lnTo>
                    <a:lnTo>
                      <a:pt x="2944" y="393"/>
                    </a:lnTo>
                    <a:lnTo>
                      <a:pt x="2945" y="391"/>
                    </a:lnTo>
                    <a:lnTo>
                      <a:pt x="2949" y="393"/>
                    </a:lnTo>
                    <a:lnTo>
                      <a:pt x="2951" y="393"/>
                    </a:lnTo>
                    <a:lnTo>
                      <a:pt x="2951" y="395"/>
                    </a:lnTo>
                    <a:lnTo>
                      <a:pt x="2952" y="397"/>
                    </a:lnTo>
                    <a:lnTo>
                      <a:pt x="2956" y="402"/>
                    </a:lnTo>
                    <a:lnTo>
                      <a:pt x="2958" y="406"/>
                    </a:lnTo>
                    <a:lnTo>
                      <a:pt x="2960" y="407"/>
                    </a:lnTo>
                    <a:lnTo>
                      <a:pt x="2960" y="411"/>
                    </a:lnTo>
                    <a:lnTo>
                      <a:pt x="2960" y="414"/>
                    </a:lnTo>
                    <a:lnTo>
                      <a:pt x="2961" y="418"/>
                    </a:lnTo>
                    <a:lnTo>
                      <a:pt x="2963" y="418"/>
                    </a:lnTo>
                    <a:lnTo>
                      <a:pt x="2965" y="420"/>
                    </a:lnTo>
                    <a:lnTo>
                      <a:pt x="2968" y="422"/>
                    </a:lnTo>
                    <a:lnTo>
                      <a:pt x="2970" y="425"/>
                    </a:lnTo>
                    <a:lnTo>
                      <a:pt x="2972" y="425"/>
                    </a:lnTo>
                    <a:lnTo>
                      <a:pt x="2974" y="427"/>
                    </a:lnTo>
                    <a:lnTo>
                      <a:pt x="2979" y="427"/>
                    </a:lnTo>
                    <a:lnTo>
                      <a:pt x="2979" y="429"/>
                    </a:lnTo>
                    <a:lnTo>
                      <a:pt x="2979" y="430"/>
                    </a:lnTo>
                    <a:lnTo>
                      <a:pt x="2979" y="432"/>
                    </a:lnTo>
                    <a:lnTo>
                      <a:pt x="2979" y="434"/>
                    </a:lnTo>
                    <a:lnTo>
                      <a:pt x="2986" y="439"/>
                    </a:lnTo>
                    <a:lnTo>
                      <a:pt x="2990" y="438"/>
                    </a:lnTo>
                    <a:lnTo>
                      <a:pt x="2992" y="438"/>
                    </a:lnTo>
                    <a:lnTo>
                      <a:pt x="2997" y="443"/>
                    </a:lnTo>
                    <a:lnTo>
                      <a:pt x="2999" y="443"/>
                    </a:lnTo>
                    <a:lnTo>
                      <a:pt x="3002" y="445"/>
                    </a:lnTo>
                    <a:lnTo>
                      <a:pt x="3008" y="446"/>
                    </a:lnTo>
                    <a:lnTo>
                      <a:pt x="3009" y="448"/>
                    </a:lnTo>
                    <a:lnTo>
                      <a:pt x="3011" y="450"/>
                    </a:lnTo>
                    <a:lnTo>
                      <a:pt x="3013" y="452"/>
                    </a:lnTo>
                    <a:lnTo>
                      <a:pt x="3015" y="452"/>
                    </a:lnTo>
                    <a:lnTo>
                      <a:pt x="3016" y="454"/>
                    </a:lnTo>
                    <a:lnTo>
                      <a:pt x="3020" y="457"/>
                    </a:lnTo>
                    <a:lnTo>
                      <a:pt x="3022" y="457"/>
                    </a:lnTo>
                    <a:lnTo>
                      <a:pt x="3022" y="459"/>
                    </a:lnTo>
                    <a:lnTo>
                      <a:pt x="3022" y="461"/>
                    </a:lnTo>
                    <a:lnTo>
                      <a:pt x="3025" y="462"/>
                    </a:lnTo>
                    <a:lnTo>
                      <a:pt x="3027" y="464"/>
                    </a:lnTo>
                    <a:lnTo>
                      <a:pt x="3029" y="464"/>
                    </a:lnTo>
                    <a:lnTo>
                      <a:pt x="3031" y="464"/>
                    </a:lnTo>
                    <a:lnTo>
                      <a:pt x="3032" y="464"/>
                    </a:lnTo>
                    <a:lnTo>
                      <a:pt x="3034" y="466"/>
                    </a:lnTo>
                    <a:lnTo>
                      <a:pt x="3034" y="468"/>
                    </a:lnTo>
                    <a:lnTo>
                      <a:pt x="3034" y="470"/>
                    </a:lnTo>
                    <a:lnTo>
                      <a:pt x="3038" y="477"/>
                    </a:lnTo>
                    <a:lnTo>
                      <a:pt x="3040" y="478"/>
                    </a:lnTo>
                    <a:lnTo>
                      <a:pt x="3041" y="478"/>
                    </a:lnTo>
                    <a:lnTo>
                      <a:pt x="3041" y="480"/>
                    </a:lnTo>
                    <a:lnTo>
                      <a:pt x="3043" y="482"/>
                    </a:lnTo>
                    <a:lnTo>
                      <a:pt x="3041" y="484"/>
                    </a:lnTo>
                    <a:lnTo>
                      <a:pt x="3043" y="484"/>
                    </a:lnTo>
                    <a:lnTo>
                      <a:pt x="3043" y="486"/>
                    </a:lnTo>
                    <a:lnTo>
                      <a:pt x="3047" y="489"/>
                    </a:lnTo>
                    <a:lnTo>
                      <a:pt x="3050" y="491"/>
                    </a:lnTo>
                    <a:lnTo>
                      <a:pt x="3050" y="493"/>
                    </a:lnTo>
                    <a:lnTo>
                      <a:pt x="3050" y="494"/>
                    </a:lnTo>
                    <a:lnTo>
                      <a:pt x="3052" y="494"/>
                    </a:lnTo>
                    <a:lnTo>
                      <a:pt x="3057" y="500"/>
                    </a:lnTo>
                    <a:lnTo>
                      <a:pt x="3059" y="502"/>
                    </a:lnTo>
                    <a:lnTo>
                      <a:pt x="3059" y="503"/>
                    </a:lnTo>
                    <a:lnTo>
                      <a:pt x="3061" y="503"/>
                    </a:lnTo>
                    <a:lnTo>
                      <a:pt x="3063" y="503"/>
                    </a:lnTo>
                    <a:lnTo>
                      <a:pt x="3064" y="502"/>
                    </a:lnTo>
                    <a:lnTo>
                      <a:pt x="3064" y="503"/>
                    </a:lnTo>
                    <a:lnTo>
                      <a:pt x="3066" y="505"/>
                    </a:lnTo>
                    <a:lnTo>
                      <a:pt x="3068" y="507"/>
                    </a:lnTo>
                    <a:lnTo>
                      <a:pt x="3070" y="509"/>
                    </a:lnTo>
                    <a:lnTo>
                      <a:pt x="3073" y="509"/>
                    </a:lnTo>
                    <a:lnTo>
                      <a:pt x="3075" y="509"/>
                    </a:lnTo>
                    <a:lnTo>
                      <a:pt x="3079" y="509"/>
                    </a:lnTo>
                    <a:lnTo>
                      <a:pt x="3082" y="509"/>
                    </a:lnTo>
                    <a:lnTo>
                      <a:pt x="3088" y="510"/>
                    </a:lnTo>
                    <a:lnTo>
                      <a:pt x="3091" y="512"/>
                    </a:lnTo>
                    <a:lnTo>
                      <a:pt x="3095" y="514"/>
                    </a:lnTo>
                    <a:lnTo>
                      <a:pt x="3096" y="512"/>
                    </a:lnTo>
                    <a:lnTo>
                      <a:pt x="3098" y="512"/>
                    </a:lnTo>
                    <a:lnTo>
                      <a:pt x="3098" y="514"/>
                    </a:lnTo>
                    <a:lnTo>
                      <a:pt x="3100" y="514"/>
                    </a:lnTo>
                    <a:lnTo>
                      <a:pt x="3109" y="512"/>
                    </a:lnTo>
                    <a:lnTo>
                      <a:pt x="3111" y="512"/>
                    </a:lnTo>
                    <a:lnTo>
                      <a:pt x="3112" y="514"/>
                    </a:lnTo>
                    <a:lnTo>
                      <a:pt x="3114" y="516"/>
                    </a:lnTo>
                    <a:lnTo>
                      <a:pt x="3116" y="514"/>
                    </a:lnTo>
                    <a:lnTo>
                      <a:pt x="3120" y="516"/>
                    </a:lnTo>
                    <a:lnTo>
                      <a:pt x="3121" y="518"/>
                    </a:lnTo>
                    <a:lnTo>
                      <a:pt x="3123" y="518"/>
                    </a:lnTo>
                    <a:lnTo>
                      <a:pt x="3125" y="518"/>
                    </a:lnTo>
                    <a:lnTo>
                      <a:pt x="3127" y="519"/>
                    </a:lnTo>
                    <a:lnTo>
                      <a:pt x="3125" y="521"/>
                    </a:lnTo>
                    <a:lnTo>
                      <a:pt x="3125" y="523"/>
                    </a:lnTo>
                    <a:lnTo>
                      <a:pt x="3125" y="525"/>
                    </a:lnTo>
                    <a:lnTo>
                      <a:pt x="3127" y="525"/>
                    </a:lnTo>
                    <a:lnTo>
                      <a:pt x="3130" y="526"/>
                    </a:lnTo>
                    <a:lnTo>
                      <a:pt x="3132" y="526"/>
                    </a:lnTo>
                    <a:lnTo>
                      <a:pt x="3135" y="526"/>
                    </a:lnTo>
                    <a:lnTo>
                      <a:pt x="3137" y="530"/>
                    </a:lnTo>
                    <a:lnTo>
                      <a:pt x="3139" y="532"/>
                    </a:lnTo>
                    <a:lnTo>
                      <a:pt x="3139" y="534"/>
                    </a:lnTo>
                    <a:lnTo>
                      <a:pt x="3143" y="535"/>
                    </a:lnTo>
                    <a:lnTo>
                      <a:pt x="3143" y="534"/>
                    </a:lnTo>
                    <a:lnTo>
                      <a:pt x="3146" y="539"/>
                    </a:lnTo>
                    <a:lnTo>
                      <a:pt x="3153" y="544"/>
                    </a:lnTo>
                    <a:lnTo>
                      <a:pt x="3160" y="557"/>
                    </a:lnTo>
                    <a:lnTo>
                      <a:pt x="3160" y="558"/>
                    </a:lnTo>
                    <a:lnTo>
                      <a:pt x="3162" y="562"/>
                    </a:lnTo>
                    <a:lnTo>
                      <a:pt x="3160" y="564"/>
                    </a:lnTo>
                    <a:lnTo>
                      <a:pt x="3166" y="567"/>
                    </a:lnTo>
                    <a:lnTo>
                      <a:pt x="3167" y="569"/>
                    </a:lnTo>
                    <a:lnTo>
                      <a:pt x="3171" y="574"/>
                    </a:lnTo>
                    <a:lnTo>
                      <a:pt x="3171" y="576"/>
                    </a:lnTo>
                    <a:lnTo>
                      <a:pt x="3171" y="578"/>
                    </a:lnTo>
                    <a:lnTo>
                      <a:pt x="3173" y="583"/>
                    </a:lnTo>
                    <a:lnTo>
                      <a:pt x="3175" y="583"/>
                    </a:lnTo>
                    <a:lnTo>
                      <a:pt x="3176" y="583"/>
                    </a:lnTo>
                    <a:lnTo>
                      <a:pt x="3178" y="585"/>
                    </a:lnTo>
                    <a:lnTo>
                      <a:pt x="3180" y="585"/>
                    </a:lnTo>
                    <a:lnTo>
                      <a:pt x="3183" y="590"/>
                    </a:lnTo>
                    <a:lnTo>
                      <a:pt x="3187" y="594"/>
                    </a:lnTo>
                    <a:lnTo>
                      <a:pt x="3189" y="599"/>
                    </a:lnTo>
                    <a:lnTo>
                      <a:pt x="3191" y="605"/>
                    </a:lnTo>
                    <a:lnTo>
                      <a:pt x="3191" y="606"/>
                    </a:lnTo>
                    <a:lnTo>
                      <a:pt x="3191" y="608"/>
                    </a:lnTo>
                    <a:lnTo>
                      <a:pt x="3191" y="610"/>
                    </a:lnTo>
                    <a:lnTo>
                      <a:pt x="3191" y="612"/>
                    </a:lnTo>
                    <a:lnTo>
                      <a:pt x="3194" y="614"/>
                    </a:lnTo>
                    <a:lnTo>
                      <a:pt x="3196" y="614"/>
                    </a:lnTo>
                    <a:lnTo>
                      <a:pt x="3198" y="612"/>
                    </a:lnTo>
                    <a:lnTo>
                      <a:pt x="3199" y="610"/>
                    </a:lnTo>
                    <a:lnTo>
                      <a:pt x="3203" y="614"/>
                    </a:lnTo>
                    <a:lnTo>
                      <a:pt x="3207" y="619"/>
                    </a:lnTo>
                    <a:lnTo>
                      <a:pt x="3153" y="722"/>
                    </a:lnTo>
                    <a:lnTo>
                      <a:pt x="3025" y="971"/>
                    </a:lnTo>
                    <a:lnTo>
                      <a:pt x="2824" y="1360"/>
                    </a:lnTo>
                    <a:lnTo>
                      <a:pt x="2746" y="1515"/>
                    </a:lnTo>
                    <a:lnTo>
                      <a:pt x="2741" y="1524"/>
                    </a:lnTo>
                    <a:lnTo>
                      <a:pt x="2760" y="1545"/>
                    </a:lnTo>
                    <a:lnTo>
                      <a:pt x="2769" y="1538"/>
                    </a:lnTo>
                    <a:lnTo>
                      <a:pt x="2787" y="1563"/>
                    </a:lnTo>
                    <a:lnTo>
                      <a:pt x="2810" y="1554"/>
                    </a:lnTo>
                    <a:lnTo>
                      <a:pt x="2842" y="1568"/>
                    </a:lnTo>
                    <a:lnTo>
                      <a:pt x="2842" y="1572"/>
                    </a:lnTo>
                    <a:lnTo>
                      <a:pt x="2823" y="1593"/>
                    </a:lnTo>
                    <a:lnTo>
                      <a:pt x="2826" y="1607"/>
                    </a:lnTo>
                    <a:lnTo>
                      <a:pt x="2837" y="1620"/>
                    </a:lnTo>
                    <a:lnTo>
                      <a:pt x="2840" y="1625"/>
                    </a:lnTo>
                    <a:lnTo>
                      <a:pt x="2837" y="1636"/>
                    </a:lnTo>
                    <a:lnTo>
                      <a:pt x="2837" y="1641"/>
                    </a:lnTo>
                    <a:lnTo>
                      <a:pt x="2839" y="1646"/>
                    </a:lnTo>
                    <a:lnTo>
                      <a:pt x="2855" y="1691"/>
                    </a:lnTo>
                    <a:lnTo>
                      <a:pt x="2865" y="1723"/>
                    </a:lnTo>
                    <a:lnTo>
                      <a:pt x="2858" y="1753"/>
                    </a:lnTo>
                    <a:lnTo>
                      <a:pt x="2853" y="1760"/>
                    </a:lnTo>
                    <a:lnTo>
                      <a:pt x="2856" y="1762"/>
                    </a:lnTo>
                    <a:lnTo>
                      <a:pt x="2871" y="1757"/>
                    </a:lnTo>
                    <a:lnTo>
                      <a:pt x="2899" y="1751"/>
                    </a:lnTo>
                    <a:lnTo>
                      <a:pt x="2903" y="1751"/>
                    </a:lnTo>
                    <a:lnTo>
                      <a:pt x="2917" y="1757"/>
                    </a:lnTo>
                    <a:lnTo>
                      <a:pt x="2926" y="1748"/>
                    </a:lnTo>
                    <a:lnTo>
                      <a:pt x="2928" y="1746"/>
                    </a:lnTo>
                    <a:lnTo>
                      <a:pt x="2935" y="1732"/>
                    </a:lnTo>
                    <a:lnTo>
                      <a:pt x="2942" y="1732"/>
                    </a:lnTo>
                    <a:lnTo>
                      <a:pt x="2945" y="1732"/>
                    </a:lnTo>
                    <a:lnTo>
                      <a:pt x="2952" y="1726"/>
                    </a:lnTo>
                    <a:lnTo>
                      <a:pt x="2954" y="1723"/>
                    </a:lnTo>
                    <a:lnTo>
                      <a:pt x="2956" y="1717"/>
                    </a:lnTo>
                    <a:lnTo>
                      <a:pt x="2960" y="1716"/>
                    </a:lnTo>
                    <a:lnTo>
                      <a:pt x="2970" y="1717"/>
                    </a:lnTo>
                    <a:lnTo>
                      <a:pt x="2981" y="1717"/>
                    </a:lnTo>
                    <a:lnTo>
                      <a:pt x="2990" y="1717"/>
                    </a:lnTo>
                    <a:lnTo>
                      <a:pt x="3006" y="1716"/>
                    </a:lnTo>
                    <a:lnTo>
                      <a:pt x="3013" y="1728"/>
                    </a:lnTo>
                    <a:lnTo>
                      <a:pt x="3015" y="1741"/>
                    </a:lnTo>
                    <a:lnTo>
                      <a:pt x="3016" y="1742"/>
                    </a:lnTo>
                    <a:lnTo>
                      <a:pt x="3018" y="1751"/>
                    </a:lnTo>
                    <a:lnTo>
                      <a:pt x="3015" y="1760"/>
                    </a:lnTo>
                    <a:lnTo>
                      <a:pt x="3013" y="1764"/>
                    </a:lnTo>
                    <a:lnTo>
                      <a:pt x="3011" y="1767"/>
                    </a:lnTo>
                    <a:lnTo>
                      <a:pt x="3011" y="1773"/>
                    </a:lnTo>
                    <a:lnTo>
                      <a:pt x="3009" y="1776"/>
                    </a:lnTo>
                    <a:lnTo>
                      <a:pt x="3009" y="1783"/>
                    </a:lnTo>
                    <a:lnTo>
                      <a:pt x="3018" y="1792"/>
                    </a:lnTo>
                    <a:lnTo>
                      <a:pt x="3020" y="1799"/>
                    </a:lnTo>
                    <a:lnTo>
                      <a:pt x="3024" y="1808"/>
                    </a:lnTo>
                    <a:lnTo>
                      <a:pt x="3029" y="1810"/>
                    </a:lnTo>
                    <a:lnTo>
                      <a:pt x="3029" y="1822"/>
                    </a:lnTo>
                    <a:lnTo>
                      <a:pt x="3027" y="1826"/>
                    </a:lnTo>
                    <a:lnTo>
                      <a:pt x="3027" y="1829"/>
                    </a:lnTo>
                    <a:lnTo>
                      <a:pt x="3027" y="1831"/>
                    </a:lnTo>
                    <a:lnTo>
                      <a:pt x="3027" y="1837"/>
                    </a:lnTo>
                    <a:lnTo>
                      <a:pt x="3029" y="1845"/>
                    </a:lnTo>
                    <a:lnTo>
                      <a:pt x="3040" y="1860"/>
                    </a:lnTo>
                    <a:lnTo>
                      <a:pt x="3045" y="1869"/>
                    </a:lnTo>
                    <a:lnTo>
                      <a:pt x="3047" y="1883"/>
                    </a:lnTo>
                    <a:lnTo>
                      <a:pt x="3047" y="1885"/>
                    </a:lnTo>
                    <a:lnTo>
                      <a:pt x="3050" y="1897"/>
                    </a:lnTo>
                    <a:lnTo>
                      <a:pt x="3054" y="1909"/>
                    </a:lnTo>
                    <a:lnTo>
                      <a:pt x="3052" y="1915"/>
                    </a:lnTo>
                    <a:lnTo>
                      <a:pt x="3050" y="1918"/>
                    </a:lnTo>
                    <a:lnTo>
                      <a:pt x="3052" y="1927"/>
                    </a:lnTo>
                    <a:lnTo>
                      <a:pt x="3052" y="1929"/>
                    </a:lnTo>
                    <a:lnTo>
                      <a:pt x="3054" y="1941"/>
                    </a:lnTo>
                    <a:lnTo>
                      <a:pt x="3056" y="1947"/>
                    </a:lnTo>
                    <a:lnTo>
                      <a:pt x="3054" y="1964"/>
                    </a:lnTo>
                    <a:lnTo>
                      <a:pt x="3059" y="1988"/>
                    </a:lnTo>
                    <a:lnTo>
                      <a:pt x="3059" y="2005"/>
                    </a:lnTo>
                    <a:lnTo>
                      <a:pt x="3061" y="2016"/>
                    </a:lnTo>
                    <a:lnTo>
                      <a:pt x="3061" y="2032"/>
                    </a:lnTo>
                    <a:lnTo>
                      <a:pt x="3064" y="2053"/>
                    </a:lnTo>
                    <a:lnTo>
                      <a:pt x="3066" y="2069"/>
                    </a:lnTo>
                    <a:lnTo>
                      <a:pt x="3063" y="2084"/>
                    </a:lnTo>
                    <a:lnTo>
                      <a:pt x="3066" y="2092"/>
                    </a:lnTo>
                    <a:lnTo>
                      <a:pt x="3063" y="2107"/>
                    </a:lnTo>
                    <a:lnTo>
                      <a:pt x="3064" y="2117"/>
                    </a:lnTo>
                    <a:lnTo>
                      <a:pt x="3066" y="2121"/>
                    </a:lnTo>
                    <a:lnTo>
                      <a:pt x="3068" y="2126"/>
                    </a:lnTo>
                    <a:lnTo>
                      <a:pt x="3066" y="2140"/>
                    </a:lnTo>
                    <a:lnTo>
                      <a:pt x="3070" y="2149"/>
                    </a:lnTo>
                    <a:lnTo>
                      <a:pt x="3079" y="2153"/>
                    </a:lnTo>
                    <a:lnTo>
                      <a:pt x="3084" y="2164"/>
                    </a:lnTo>
                    <a:lnTo>
                      <a:pt x="3095" y="2180"/>
                    </a:lnTo>
                    <a:lnTo>
                      <a:pt x="3098" y="2187"/>
                    </a:lnTo>
                    <a:lnTo>
                      <a:pt x="3114" y="2197"/>
                    </a:lnTo>
                    <a:lnTo>
                      <a:pt x="3116" y="2201"/>
                    </a:lnTo>
                    <a:lnTo>
                      <a:pt x="3120" y="2212"/>
                    </a:lnTo>
                    <a:lnTo>
                      <a:pt x="3123" y="2217"/>
                    </a:lnTo>
                    <a:lnTo>
                      <a:pt x="3127" y="2219"/>
                    </a:lnTo>
                    <a:lnTo>
                      <a:pt x="3125" y="2231"/>
                    </a:lnTo>
                    <a:lnTo>
                      <a:pt x="3134" y="2240"/>
                    </a:lnTo>
                    <a:lnTo>
                      <a:pt x="3143" y="2240"/>
                    </a:lnTo>
                    <a:lnTo>
                      <a:pt x="3144" y="2251"/>
                    </a:lnTo>
                    <a:lnTo>
                      <a:pt x="3144" y="2254"/>
                    </a:lnTo>
                    <a:lnTo>
                      <a:pt x="3144" y="2256"/>
                    </a:lnTo>
                    <a:lnTo>
                      <a:pt x="3141" y="2265"/>
                    </a:lnTo>
                    <a:lnTo>
                      <a:pt x="3132" y="2274"/>
                    </a:lnTo>
                    <a:lnTo>
                      <a:pt x="3128" y="2276"/>
                    </a:lnTo>
                    <a:lnTo>
                      <a:pt x="3127" y="2279"/>
                    </a:lnTo>
                    <a:lnTo>
                      <a:pt x="3125" y="2281"/>
                    </a:lnTo>
                    <a:lnTo>
                      <a:pt x="3125" y="2283"/>
                    </a:lnTo>
                    <a:lnTo>
                      <a:pt x="3123" y="2284"/>
                    </a:lnTo>
                    <a:lnTo>
                      <a:pt x="3125" y="2286"/>
                    </a:lnTo>
                    <a:lnTo>
                      <a:pt x="3125" y="2290"/>
                    </a:lnTo>
                    <a:lnTo>
                      <a:pt x="3120" y="2300"/>
                    </a:lnTo>
                    <a:lnTo>
                      <a:pt x="3120" y="2302"/>
                    </a:lnTo>
                    <a:lnTo>
                      <a:pt x="3118" y="2311"/>
                    </a:lnTo>
                    <a:lnTo>
                      <a:pt x="3120" y="2316"/>
                    </a:lnTo>
                    <a:lnTo>
                      <a:pt x="3116" y="2327"/>
                    </a:lnTo>
                    <a:lnTo>
                      <a:pt x="3116" y="2329"/>
                    </a:lnTo>
                    <a:lnTo>
                      <a:pt x="3116" y="2334"/>
                    </a:lnTo>
                    <a:lnTo>
                      <a:pt x="3116" y="2336"/>
                    </a:lnTo>
                    <a:lnTo>
                      <a:pt x="3114" y="2338"/>
                    </a:lnTo>
                    <a:lnTo>
                      <a:pt x="3111" y="2340"/>
                    </a:lnTo>
                    <a:lnTo>
                      <a:pt x="3105" y="2343"/>
                    </a:lnTo>
                    <a:lnTo>
                      <a:pt x="3104" y="2347"/>
                    </a:lnTo>
                    <a:lnTo>
                      <a:pt x="3100" y="2348"/>
                    </a:lnTo>
                    <a:lnTo>
                      <a:pt x="3098" y="2352"/>
                    </a:lnTo>
                    <a:lnTo>
                      <a:pt x="3095" y="2357"/>
                    </a:lnTo>
                    <a:lnTo>
                      <a:pt x="3089" y="2361"/>
                    </a:lnTo>
                    <a:lnTo>
                      <a:pt x="3086" y="2364"/>
                    </a:lnTo>
                    <a:lnTo>
                      <a:pt x="3084" y="2364"/>
                    </a:lnTo>
                    <a:lnTo>
                      <a:pt x="3079" y="2370"/>
                    </a:lnTo>
                    <a:lnTo>
                      <a:pt x="3066" y="2375"/>
                    </a:lnTo>
                    <a:lnTo>
                      <a:pt x="3059" y="2379"/>
                    </a:lnTo>
                    <a:lnTo>
                      <a:pt x="3054" y="2379"/>
                    </a:lnTo>
                    <a:lnTo>
                      <a:pt x="3052" y="2380"/>
                    </a:lnTo>
                    <a:lnTo>
                      <a:pt x="3054" y="2384"/>
                    </a:lnTo>
                    <a:lnTo>
                      <a:pt x="3052" y="2384"/>
                    </a:lnTo>
                    <a:lnTo>
                      <a:pt x="3048" y="2384"/>
                    </a:lnTo>
                    <a:lnTo>
                      <a:pt x="3047" y="2379"/>
                    </a:lnTo>
                    <a:lnTo>
                      <a:pt x="3048" y="2377"/>
                    </a:lnTo>
                    <a:lnTo>
                      <a:pt x="3048" y="2375"/>
                    </a:lnTo>
                    <a:lnTo>
                      <a:pt x="3048" y="2373"/>
                    </a:lnTo>
                    <a:lnTo>
                      <a:pt x="3048" y="2372"/>
                    </a:lnTo>
                    <a:lnTo>
                      <a:pt x="3047" y="2370"/>
                    </a:lnTo>
                    <a:lnTo>
                      <a:pt x="3047" y="2373"/>
                    </a:lnTo>
                    <a:lnTo>
                      <a:pt x="3045" y="2375"/>
                    </a:lnTo>
                    <a:lnTo>
                      <a:pt x="3041" y="2375"/>
                    </a:lnTo>
                    <a:lnTo>
                      <a:pt x="3040" y="2375"/>
                    </a:lnTo>
                    <a:lnTo>
                      <a:pt x="3040" y="2372"/>
                    </a:lnTo>
                    <a:lnTo>
                      <a:pt x="3038" y="2372"/>
                    </a:lnTo>
                    <a:lnTo>
                      <a:pt x="3038" y="2368"/>
                    </a:lnTo>
                    <a:lnTo>
                      <a:pt x="3038" y="2366"/>
                    </a:lnTo>
                    <a:lnTo>
                      <a:pt x="3040" y="2364"/>
                    </a:lnTo>
                    <a:lnTo>
                      <a:pt x="3041" y="2359"/>
                    </a:lnTo>
                    <a:lnTo>
                      <a:pt x="3041" y="2356"/>
                    </a:lnTo>
                    <a:lnTo>
                      <a:pt x="3041" y="2354"/>
                    </a:lnTo>
                    <a:lnTo>
                      <a:pt x="3043" y="2350"/>
                    </a:lnTo>
                    <a:lnTo>
                      <a:pt x="3043" y="2348"/>
                    </a:lnTo>
                    <a:lnTo>
                      <a:pt x="3041" y="2347"/>
                    </a:lnTo>
                    <a:lnTo>
                      <a:pt x="3041" y="2345"/>
                    </a:lnTo>
                    <a:lnTo>
                      <a:pt x="3043" y="2341"/>
                    </a:lnTo>
                    <a:lnTo>
                      <a:pt x="3047" y="2338"/>
                    </a:lnTo>
                    <a:lnTo>
                      <a:pt x="3047" y="2336"/>
                    </a:lnTo>
                    <a:lnTo>
                      <a:pt x="3045" y="2334"/>
                    </a:lnTo>
                    <a:lnTo>
                      <a:pt x="3045" y="2331"/>
                    </a:lnTo>
                    <a:lnTo>
                      <a:pt x="3045" y="2329"/>
                    </a:lnTo>
                    <a:lnTo>
                      <a:pt x="3045" y="2327"/>
                    </a:lnTo>
                    <a:lnTo>
                      <a:pt x="3043" y="2325"/>
                    </a:lnTo>
                    <a:lnTo>
                      <a:pt x="3045" y="2325"/>
                    </a:lnTo>
                    <a:lnTo>
                      <a:pt x="3045" y="2322"/>
                    </a:lnTo>
                    <a:lnTo>
                      <a:pt x="3054" y="2318"/>
                    </a:lnTo>
                    <a:lnTo>
                      <a:pt x="3057" y="2316"/>
                    </a:lnTo>
                    <a:lnTo>
                      <a:pt x="3057" y="2315"/>
                    </a:lnTo>
                    <a:lnTo>
                      <a:pt x="3059" y="2313"/>
                    </a:lnTo>
                    <a:lnTo>
                      <a:pt x="3061" y="2315"/>
                    </a:lnTo>
                    <a:lnTo>
                      <a:pt x="3063" y="2315"/>
                    </a:lnTo>
                    <a:lnTo>
                      <a:pt x="3064" y="2315"/>
                    </a:lnTo>
                    <a:lnTo>
                      <a:pt x="3063" y="2313"/>
                    </a:lnTo>
                    <a:lnTo>
                      <a:pt x="3064" y="2308"/>
                    </a:lnTo>
                    <a:lnTo>
                      <a:pt x="3066" y="2299"/>
                    </a:lnTo>
                    <a:lnTo>
                      <a:pt x="3066" y="2297"/>
                    </a:lnTo>
                    <a:lnTo>
                      <a:pt x="3068" y="2295"/>
                    </a:lnTo>
                    <a:lnTo>
                      <a:pt x="3072" y="2293"/>
                    </a:lnTo>
                    <a:lnTo>
                      <a:pt x="3073" y="2288"/>
                    </a:lnTo>
                    <a:lnTo>
                      <a:pt x="3075" y="2281"/>
                    </a:lnTo>
                    <a:lnTo>
                      <a:pt x="3079" y="2270"/>
                    </a:lnTo>
                    <a:lnTo>
                      <a:pt x="3079" y="2263"/>
                    </a:lnTo>
                    <a:lnTo>
                      <a:pt x="3077" y="2256"/>
                    </a:lnTo>
                    <a:lnTo>
                      <a:pt x="3075" y="2244"/>
                    </a:lnTo>
                    <a:lnTo>
                      <a:pt x="3073" y="2236"/>
                    </a:lnTo>
                    <a:lnTo>
                      <a:pt x="3073" y="2235"/>
                    </a:lnTo>
                    <a:lnTo>
                      <a:pt x="3072" y="2231"/>
                    </a:lnTo>
                    <a:lnTo>
                      <a:pt x="3072" y="2229"/>
                    </a:lnTo>
                    <a:lnTo>
                      <a:pt x="3070" y="2231"/>
                    </a:lnTo>
                    <a:lnTo>
                      <a:pt x="3070" y="2233"/>
                    </a:lnTo>
                    <a:lnTo>
                      <a:pt x="3072" y="2242"/>
                    </a:lnTo>
                    <a:lnTo>
                      <a:pt x="3073" y="2251"/>
                    </a:lnTo>
                    <a:lnTo>
                      <a:pt x="3073" y="2254"/>
                    </a:lnTo>
                    <a:lnTo>
                      <a:pt x="3073" y="2258"/>
                    </a:lnTo>
                    <a:lnTo>
                      <a:pt x="3073" y="2260"/>
                    </a:lnTo>
                    <a:lnTo>
                      <a:pt x="3073" y="2265"/>
                    </a:lnTo>
                    <a:lnTo>
                      <a:pt x="3073" y="2268"/>
                    </a:lnTo>
                    <a:lnTo>
                      <a:pt x="3073" y="2274"/>
                    </a:lnTo>
                    <a:lnTo>
                      <a:pt x="3072" y="2283"/>
                    </a:lnTo>
                    <a:lnTo>
                      <a:pt x="3070" y="2284"/>
                    </a:lnTo>
                    <a:lnTo>
                      <a:pt x="3068" y="2284"/>
                    </a:lnTo>
                    <a:lnTo>
                      <a:pt x="3066" y="2284"/>
                    </a:lnTo>
                    <a:lnTo>
                      <a:pt x="3063" y="2293"/>
                    </a:lnTo>
                    <a:lnTo>
                      <a:pt x="3061" y="2302"/>
                    </a:lnTo>
                    <a:lnTo>
                      <a:pt x="3063" y="2304"/>
                    </a:lnTo>
                    <a:lnTo>
                      <a:pt x="3061" y="2309"/>
                    </a:lnTo>
                    <a:lnTo>
                      <a:pt x="3059" y="2311"/>
                    </a:lnTo>
                    <a:lnTo>
                      <a:pt x="3057" y="2311"/>
                    </a:lnTo>
                    <a:lnTo>
                      <a:pt x="3059" y="2309"/>
                    </a:lnTo>
                    <a:lnTo>
                      <a:pt x="3059" y="2300"/>
                    </a:lnTo>
                    <a:lnTo>
                      <a:pt x="3059" y="2299"/>
                    </a:lnTo>
                    <a:lnTo>
                      <a:pt x="3057" y="2300"/>
                    </a:lnTo>
                    <a:lnTo>
                      <a:pt x="3057" y="2302"/>
                    </a:lnTo>
                    <a:lnTo>
                      <a:pt x="3057" y="2304"/>
                    </a:lnTo>
                    <a:lnTo>
                      <a:pt x="3056" y="2306"/>
                    </a:lnTo>
                    <a:lnTo>
                      <a:pt x="3052" y="2313"/>
                    </a:lnTo>
                    <a:lnTo>
                      <a:pt x="3048" y="2315"/>
                    </a:lnTo>
                    <a:lnTo>
                      <a:pt x="3041" y="2320"/>
                    </a:lnTo>
                    <a:lnTo>
                      <a:pt x="3040" y="2320"/>
                    </a:lnTo>
                    <a:lnTo>
                      <a:pt x="3038" y="2318"/>
                    </a:lnTo>
                    <a:lnTo>
                      <a:pt x="3036" y="2318"/>
                    </a:lnTo>
                    <a:lnTo>
                      <a:pt x="3036" y="2316"/>
                    </a:lnTo>
                    <a:lnTo>
                      <a:pt x="3034" y="2313"/>
                    </a:lnTo>
                    <a:lnTo>
                      <a:pt x="3034" y="2311"/>
                    </a:lnTo>
                    <a:lnTo>
                      <a:pt x="3038" y="2309"/>
                    </a:lnTo>
                    <a:lnTo>
                      <a:pt x="3040" y="2308"/>
                    </a:lnTo>
                    <a:lnTo>
                      <a:pt x="3041" y="2306"/>
                    </a:lnTo>
                    <a:lnTo>
                      <a:pt x="3047" y="2300"/>
                    </a:lnTo>
                    <a:lnTo>
                      <a:pt x="3047" y="2297"/>
                    </a:lnTo>
                    <a:lnTo>
                      <a:pt x="3043" y="2295"/>
                    </a:lnTo>
                    <a:lnTo>
                      <a:pt x="3041" y="2295"/>
                    </a:lnTo>
                    <a:lnTo>
                      <a:pt x="3041" y="2297"/>
                    </a:lnTo>
                    <a:lnTo>
                      <a:pt x="3041" y="2299"/>
                    </a:lnTo>
                    <a:lnTo>
                      <a:pt x="3041" y="2300"/>
                    </a:lnTo>
                    <a:lnTo>
                      <a:pt x="3041" y="2302"/>
                    </a:lnTo>
                    <a:lnTo>
                      <a:pt x="3041" y="2304"/>
                    </a:lnTo>
                    <a:lnTo>
                      <a:pt x="3038" y="2306"/>
                    </a:lnTo>
                    <a:lnTo>
                      <a:pt x="3038" y="2308"/>
                    </a:lnTo>
                    <a:lnTo>
                      <a:pt x="3034" y="2308"/>
                    </a:lnTo>
                    <a:lnTo>
                      <a:pt x="3029" y="2309"/>
                    </a:lnTo>
                    <a:lnTo>
                      <a:pt x="3027" y="2309"/>
                    </a:lnTo>
                    <a:lnTo>
                      <a:pt x="3027" y="2308"/>
                    </a:lnTo>
                    <a:lnTo>
                      <a:pt x="3027" y="2306"/>
                    </a:lnTo>
                    <a:lnTo>
                      <a:pt x="3027" y="2302"/>
                    </a:lnTo>
                    <a:lnTo>
                      <a:pt x="3027" y="2300"/>
                    </a:lnTo>
                    <a:lnTo>
                      <a:pt x="3029" y="2300"/>
                    </a:lnTo>
                    <a:lnTo>
                      <a:pt x="3029" y="2299"/>
                    </a:lnTo>
                    <a:lnTo>
                      <a:pt x="3027" y="2297"/>
                    </a:lnTo>
                    <a:lnTo>
                      <a:pt x="3025" y="2297"/>
                    </a:lnTo>
                    <a:lnTo>
                      <a:pt x="3024" y="2300"/>
                    </a:lnTo>
                    <a:lnTo>
                      <a:pt x="3022" y="2300"/>
                    </a:lnTo>
                    <a:lnTo>
                      <a:pt x="3022" y="2299"/>
                    </a:lnTo>
                    <a:lnTo>
                      <a:pt x="3020" y="2297"/>
                    </a:lnTo>
                    <a:lnTo>
                      <a:pt x="3018" y="2292"/>
                    </a:lnTo>
                    <a:lnTo>
                      <a:pt x="3016" y="2290"/>
                    </a:lnTo>
                    <a:lnTo>
                      <a:pt x="3015" y="2286"/>
                    </a:lnTo>
                    <a:lnTo>
                      <a:pt x="3015" y="2284"/>
                    </a:lnTo>
                    <a:lnTo>
                      <a:pt x="3015" y="2283"/>
                    </a:lnTo>
                    <a:lnTo>
                      <a:pt x="3013" y="2276"/>
                    </a:lnTo>
                    <a:lnTo>
                      <a:pt x="3011" y="2274"/>
                    </a:lnTo>
                    <a:lnTo>
                      <a:pt x="3015" y="2267"/>
                    </a:lnTo>
                    <a:lnTo>
                      <a:pt x="3018" y="2267"/>
                    </a:lnTo>
                    <a:lnTo>
                      <a:pt x="3020" y="2267"/>
                    </a:lnTo>
                    <a:lnTo>
                      <a:pt x="3022" y="2267"/>
                    </a:lnTo>
                    <a:lnTo>
                      <a:pt x="3029" y="2265"/>
                    </a:lnTo>
                    <a:lnTo>
                      <a:pt x="3029" y="2263"/>
                    </a:lnTo>
                    <a:lnTo>
                      <a:pt x="3029" y="2261"/>
                    </a:lnTo>
                    <a:lnTo>
                      <a:pt x="3027" y="2260"/>
                    </a:lnTo>
                    <a:lnTo>
                      <a:pt x="3027" y="2258"/>
                    </a:lnTo>
                    <a:lnTo>
                      <a:pt x="3027" y="2256"/>
                    </a:lnTo>
                    <a:lnTo>
                      <a:pt x="3029" y="2254"/>
                    </a:lnTo>
                    <a:lnTo>
                      <a:pt x="3031" y="2251"/>
                    </a:lnTo>
                    <a:lnTo>
                      <a:pt x="3031" y="2247"/>
                    </a:lnTo>
                    <a:lnTo>
                      <a:pt x="3032" y="2245"/>
                    </a:lnTo>
                    <a:lnTo>
                      <a:pt x="3038" y="2244"/>
                    </a:lnTo>
                    <a:lnTo>
                      <a:pt x="3038" y="2242"/>
                    </a:lnTo>
                    <a:lnTo>
                      <a:pt x="3036" y="2240"/>
                    </a:lnTo>
                    <a:lnTo>
                      <a:pt x="3034" y="2240"/>
                    </a:lnTo>
                    <a:lnTo>
                      <a:pt x="3036" y="2238"/>
                    </a:lnTo>
                    <a:lnTo>
                      <a:pt x="3038" y="2233"/>
                    </a:lnTo>
                    <a:lnTo>
                      <a:pt x="3040" y="2231"/>
                    </a:lnTo>
                    <a:lnTo>
                      <a:pt x="3040" y="2229"/>
                    </a:lnTo>
                    <a:lnTo>
                      <a:pt x="3038" y="2229"/>
                    </a:lnTo>
                    <a:lnTo>
                      <a:pt x="3034" y="2229"/>
                    </a:lnTo>
                    <a:lnTo>
                      <a:pt x="3031" y="2228"/>
                    </a:lnTo>
                    <a:lnTo>
                      <a:pt x="3031" y="2231"/>
                    </a:lnTo>
                    <a:lnTo>
                      <a:pt x="3031" y="2233"/>
                    </a:lnTo>
                    <a:lnTo>
                      <a:pt x="3032" y="2235"/>
                    </a:lnTo>
                    <a:lnTo>
                      <a:pt x="3032" y="2236"/>
                    </a:lnTo>
                    <a:lnTo>
                      <a:pt x="3031" y="2238"/>
                    </a:lnTo>
                    <a:lnTo>
                      <a:pt x="3025" y="2245"/>
                    </a:lnTo>
                    <a:lnTo>
                      <a:pt x="3022" y="2251"/>
                    </a:lnTo>
                    <a:lnTo>
                      <a:pt x="3018" y="2254"/>
                    </a:lnTo>
                    <a:lnTo>
                      <a:pt x="3015" y="2256"/>
                    </a:lnTo>
                    <a:lnTo>
                      <a:pt x="3013" y="2254"/>
                    </a:lnTo>
                    <a:lnTo>
                      <a:pt x="3011" y="2254"/>
                    </a:lnTo>
                    <a:lnTo>
                      <a:pt x="3011" y="2260"/>
                    </a:lnTo>
                    <a:lnTo>
                      <a:pt x="3009" y="2263"/>
                    </a:lnTo>
                    <a:lnTo>
                      <a:pt x="3006" y="2267"/>
                    </a:lnTo>
                    <a:lnTo>
                      <a:pt x="3004" y="2263"/>
                    </a:lnTo>
                    <a:lnTo>
                      <a:pt x="3004" y="2261"/>
                    </a:lnTo>
                    <a:lnTo>
                      <a:pt x="3002" y="2260"/>
                    </a:lnTo>
                    <a:lnTo>
                      <a:pt x="3000" y="2258"/>
                    </a:lnTo>
                    <a:lnTo>
                      <a:pt x="2999" y="2256"/>
                    </a:lnTo>
                    <a:lnTo>
                      <a:pt x="2997" y="2252"/>
                    </a:lnTo>
                    <a:lnTo>
                      <a:pt x="2999" y="2249"/>
                    </a:lnTo>
                    <a:lnTo>
                      <a:pt x="2999" y="2247"/>
                    </a:lnTo>
                    <a:lnTo>
                      <a:pt x="2999" y="2245"/>
                    </a:lnTo>
                    <a:lnTo>
                      <a:pt x="3000" y="2240"/>
                    </a:lnTo>
                    <a:lnTo>
                      <a:pt x="3000" y="2238"/>
                    </a:lnTo>
                    <a:lnTo>
                      <a:pt x="3000" y="2236"/>
                    </a:lnTo>
                    <a:lnTo>
                      <a:pt x="2999" y="2235"/>
                    </a:lnTo>
                    <a:lnTo>
                      <a:pt x="2999" y="2229"/>
                    </a:lnTo>
                    <a:lnTo>
                      <a:pt x="3000" y="2229"/>
                    </a:lnTo>
                    <a:lnTo>
                      <a:pt x="3000" y="2231"/>
                    </a:lnTo>
                    <a:lnTo>
                      <a:pt x="3002" y="2235"/>
                    </a:lnTo>
                    <a:lnTo>
                      <a:pt x="3004" y="2235"/>
                    </a:lnTo>
                    <a:lnTo>
                      <a:pt x="3004" y="2233"/>
                    </a:lnTo>
                    <a:lnTo>
                      <a:pt x="3006" y="2231"/>
                    </a:lnTo>
                    <a:lnTo>
                      <a:pt x="3006" y="2229"/>
                    </a:lnTo>
                    <a:lnTo>
                      <a:pt x="3008" y="2228"/>
                    </a:lnTo>
                    <a:lnTo>
                      <a:pt x="3011" y="2228"/>
                    </a:lnTo>
                    <a:lnTo>
                      <a:pt x="3011" y="2229"/>
                    </a:lnTo>
                    <a:lnTo>
                      <a:pt x="3015" y="2228"/>
                    </a:lnTo>
                    <a:lnTo>
                      <a:pt x="3016" y="2222"/>
                    </a:lnTo>
                    <a:lnTo>
                      <a:pt x="3022" y="2213"/>
                    </a:lnTo>
                    <a:lnTo>
                      <a:pt x="3025" y="2204"/>
                    </a:lnTo>
                    <a:lnTo>
                      <a:pt x="3029" y="2199"/>
                    </a:lnTo>
                    <a:lnTo>
                      <a:pt x="3029" y="2201"/>
                    </a:lnTo>
                    <a:lnTo>
                      <a:pt x="3034" y="2199"/>
                    </a:lnTo>
                    <a:lnTo>
                      <a:pt x="3038" y="2192"/>
                    </a:lnTo>
                    <a:lnTo>
                      <a:pt x="3038" y="2190"/>
                    </a:lnTo>
                    <a:lnTo>
                      <a:pt x="3036" y="2188"/>
                    </a:lnTo>
                    <a:lnTo>
                      <a:pt x="3034" y="2190"/>
                    </a:lnTo>
                    <a:lnTo>
                      <a:pt x="3031" y="2196"/>
                    </a:lnTo>
                    <a:lnTo>
                      <a:pt x="3029" y="2194"/>
                    </a:lnTo>
                    <a:lnTo>
                      <a:pt x="3025" y="2196"/>
                    </a:lnTo>
                    <a:lnTo>
                      <a:pt x="3018" y="2201"/>
                    </a:lnTo>
                    <a:lnTo>
                      <a:pt x="3016" y="2212"/>
                    </a:lnTo>
                    <a:lnTo>
                      <a:pt x="3016" y="2213"/>
                    </a:lnTo>
                    <a:lnTo>
                      <a:pt x="3015" y="2215"/>
                    </a:lnTo>
                    <a:lnTo>
                      <a:pt x="3013" y="2215"/>
                    </a:lnTo>
                    <a:lnTo>
                      <a:pt x="3011" y="2213"/>
                    </a:lnTo>
                    <a:lnTo>
                      <a:pt x="3008" y="2212"/>
                    </a:lnTo>
                    <a:lnTo>
                      <a:pt x="3002" y="2215"/>
                    </a:lnTo>
                    <a:lnTo>
                      <a:pt x="3002" y="2217"/>
                    </a:lnTo>
                    <a:lnTo>
                      <a:pt x="3002" y="2219"/>
                    </a:lnTo>
                    <a:lnTo>
                      <a:pt x="3000" y="2219"/>
                    </a:lnTo>
                    <a:lnTo>
                      <a:pt x="2999" y="2219"/>
                    </a:lnTo>
                    <a:lnTo>
                      <a:pt x="2999" y="2215"/>
                    </a:lnTo>
                    <a:lnTo>
                      <a:pt x="2999" y="2213"/>
                    </a:lnTo>
                    <a:lnTo>
                      <a:pt x="2999" y="2212"/>
                    </a:lnTo>
                    <a:lnTo>
                      <a:pt x="3000" y="2206"/>
                    </a:lnTo>
                    <a:lnTo>
                      <a:pt x="3002" y="2197"/>
                    </a:lnTo>
                    <a:lnTo>
                      <a:pt x="3000" y="2192"/>
                    </a:lnTo>
                    <a:lnTo>
                      <a:pt x="3000" y="2190"/>
                    </a:lnTo>
                    <a:lnTo>
                      <a:pt x="2997" y="2188"/>
                    </a:lnTo>
                    <a:lnTo>
                      <a:pt x="2993" y="2190"/>
                    </a:lnTo>
                    <a:lnTo>
                      <a:pt x="2992" y="2192"/>
                    </a:lnTo>
                    <a:lnTo>
                      <a:pt x="2990" y="2185"/>
                    </a:lnTo>
                    <a:lnTo>
                      <a:pt x="2990" y="2181"/>
                    </a:lnTo>
                    <a:lnTo>
                      <a:pt x="2992" y="2178"/>
                    </a:lnTo>
                    <a:lnTo>
                      <a:pt x="2995" y="2169"/>
                    </a:lnTo>
                    <a:lnTo>
                      <a:pt x="2997" y="2167"/>
                    </a:lnTo>
                    <a:lnTo>
                      <a:pt x="2999" y="2169"/>
                    </a:lnTo>
                    <a:lnTo>
                      <a:pt x="3000" y="2171"/>
                    </a:lnTo>
                    <a:lnTo>
                      <a:pt x="3002" y="2169"/>
                    </a:lnTo>
                    <a:lnTo>
                      <a:pt x="3006" y="2165"/>
                    </a:lnTo>
                    <a:lnTo>
                      <a:pt x="3006" y="2164"/>
                    </a:lnTo>
                    <a:lnTo>
                      <a:pt x="3009" y="2160"/>
                    </a:lnTo>
                    <a:lnTo>
                      <a:pt x="3011" y="2160"/>
                    </a:lnTo>
                    <a:lnTo>
                      <a:pt x="3016" y="2160"/>
                    </a:lnTo>
                    <a:lnTo>
                      <a:pt x="3016" y="2162"/>
                    </a:lnTo>
                    <a:lnTo>
                      <a:pt x="3018" y="2162"/>
                    </a:lnTo>
                    <a:lnTo>
                      <a:pt x="3018" y="2164"/>
                    </a:lnTo>
                    <a:lnTo>
                      <a:pt x="3018" y="2167"/>
                    </a:lnTo>
                    <a:lnTo>
                      <a:pt x="3018" y="2169"/>
                    </a:lnTo>
                    <a:lnTo>
                      <a:pt x="3018" y="2171"/>
                    </a:lnTo>
                    <a:lnTo>
                      <a:pt x="3018" y="2169"/>
                    </a:lnTo>
                    <a:lnTo>
                      <a:pt x="3020" y="2169"/>
                    </a:lnTo>
                    <a:lnTo>
                      <a:pt x="3022" y="2165"/>
                    </a:lnTo>
                    <a:lnTo>
                      <a:pt x="3022" y="2160"/>
                    </a:lnTo>
                    <a:lnTo>
                      <a:pt x="3025" y="2148"/>
                    </a:lnTo>
                    <a:lnTo>
                      <a:pt x="3027" y="2148"/>
                    </a:lnTo>
                    <a:lnTo>
                      <a:pt x="3032" y="2155"/>
                    </a:lnTo>
                    <a:lnTo>
                      <a:pt x="3032" y="2156"/>
                    </a:lnTo>
                    <a:lnTo>
                      <a:pt x="3032" y="2158"/>
                    </a:lnTo>
                    <a:lnTo>
                      <a:pt x="3031" y="2158"/>
                    </a:lnTo>
                    <a:lnTo>
                      <a:pt x="3031" y="2160"/>
                    </a:lnTo>
                    <a:lnTo>
                      <a:pt x="3031" y="2162"/>
                    </a:lnTo>
                    <a:lnTo>
                      <a:pt x="3031" y="2164"/>
                    </a:lnTo>
                    <a:lnTo>
                      <a:pt x="3032" y="2165"/>
                    </a:lnTo>
                    <a:lnTo>
                      <a:pt x="3034" y="2164"/>
                    </a:lnTo>
                    <a:lnTo>
                      <a:pt x="3034" y="2162"/>
                    </a:lnTo>
                    <a:lnTo>
                      <a:pt x="3034" y="2155"/>
                    </a:lnTo>
                    <a:lnTo>
                      <a:pt x="3034" y="2151"/>
                    </a:lnTo>
                    <a:lnTo>
                      <a:pt x="3032" y="2151"/>
                    </a:lnTo>
                    <a:lnTo>
                      <a:pt x="3032" y="2149"/>
                    </a:lnTo>
                    <a:lnTo>
                      <a:pt x="3031" y="2149"/>
                    </a:lnTo>
                    <a:lnTo>
                      <a:pt x="3029" y="2144"/>
                    </a:lnTo>
                    <a:lnTo>
                      <a:pt x="3029" y="2142"/>
                    </a:lnTo>
                    <a:lnTo>
                      <a:pt x="3031" y="2139"/>
                    </a:lnTo>
                    <a:lnTo>
                      <a:pt x="3032" y="2137"/>
                    </a:lnTo>
                    <a:lnTo>
                      <a:pt x="3036" y="2135"/>
                    </a:lnTo>
                    <a:lnTo>
                      <a:pt x="3038" y="2133"/>
                    </a:lnTo>
                    <a:lnTo>
                      <a:pt x="3040" y="2132"/>
                    </a:lnTo>
                    <a:lnTo>
                      <a:pt x="3040" y="2130"/>
                    </a:lnTo>
                    <a:lnTo>
                      <a:pt x="3040" y="2128"/>
                    </a:lnTo>
                    <a:lnTo>
                      <a:pt x="3038" y="2128"/>
                    </a:lnTo>
                    <a:lnTo>
                      <a:pt x="3036" y="2128"/>
                    </a:lnTo>
                    <a:lnTo>
                      <a:pt x="3034" y="2128"/>
                    </a:lnTo>
                    <a:lnTo>
                      <a:pt x="3034" y="2126"/>
                    </a:lnTo>
                    <a:lnTo>
                      <a:pt x="3032" y="2126"/>
                    </a:lnTo>
                    <a:lnTo>
                      <a:pt x="3031" y="2126"/>
                    </a:lnTo>
                    <a:lnTo>
                      <a:pt x="3031" y="2124"/>
                    </a:lnTo>
                    <a:lnTo>
                      <a:pt x="3027" y="2121"/>
                    </a:lnTo>
                    <a:lnTo>
                      <a:pt x="3029" y="2119"/>
                    </a:lnTo>
                    <a:lnTo>
                      <a:pt x="3029" y="2117"/>
                    </a:lnTo>
                    <a:lnTo>
                      <a:pt x="3036" y="2114"/>
                    </a:lnTo>
                    <a:lnTo>
                      <a:pt x="3041" y="2112"/>
                    </a:lnTo>
                    <a:lnTo>
                      <a:pt x="3041" y="2110"/>
                    </a:lnTo>
                    <a:lnTo>
                      <a:pt x="3040" y="2110"/>
                    </a:lnTo>
                    <a:lnTo>
                      <a:pt x="3038" y="2108"/>
                    </a:lnTo>
                    <a:lnTo>
                      <a:pt x="3032" y="2112"/>
                    </a:lnTo>
                    <a:lnTo>
                      <a:pt x="3031" y="2112"/>
                    </a:lnTo>
                    <a:lnTo>
                      <a:pt x="3031" y="2114"/>
                    </a:lnTo>
                    <a:lnTo>
                      <a:pt x="3029" y="2114"/>
                    </a:lnTo>
                    <a:lnTo>
                      <a:pt x="3025" y="2108"/>
                    </a:lnTo>
                    <a:lnTo>
                      <a:pt x="3020" y="2100"/>
                    </a:lnTo>
                    <a:lnTo>
                      <a:pt x="3018" y="2098"/>
                    </a:lnTo>
                    <a:lnTo>
                      <a:pt x="3020" y="2096"/>
                    </a:lnTo>
                    <a:lnTo>
                      <a:pt x="3020" y="2094"/>
                    </a:lnTo>
                    <a:lnTo>
                      <a:pt x="3020" y="2092"/>
                    </a:lnTo>
                    <a:lnTo>
                      <a:pt x="3018" y="2091"/>
                    </a:lnTo>
                    <a:lnTo>
                      <a:pt x="3018" y="2087"/>
                    </a:lnTo>
                    <a:lnTo>
                      <a:pt x="3016" y="2082"/>
                    </a:lnTo>
                    <a:lnTo>
                      <a:pt x="3018" y="2078"/>
                    </a:lnTo>
                    <a:lnTo>
                      <a:pt x="3020" y="2080"/>
                    </a:lnTo>
                    <a:lnTo>
                      <a:pt x="3022" y="2080"/>
                    </a:lnTo>
                    <a:lnTo>
                      <a:pt x="3025" y="2078"/>
                    </a:lnTo>
                    <a:lnTo>
                      <a:pt x="3027" y="2073"/>
                    </a:lnTo>
                    <a:lnTo>
                      <a:pt x="3025" y="2071"/>
                    </a:lnTo>
                    <a:lnTo>
                      <a:pt x="3024" y="2071"/>
                    </a:lnTo>
                    <a:lnTo>
                      <a:pt x="3020" y="2075"/>
                    </a:lnTo>
                    <a:lnTo>
                      <a:pt x="3020" y="2073"/>
                    </a:lnTo>
                    <a:lnTo>
                      <a:pt x="3016" y="2071"/>
                    </a:lnTo>
                    <a:lnTo>
                      <a:pt x="3015" y="2073"/>
                    </a:lnTo>
                    <a:lnTo>
                      <a:pt x="3015" y="2069"/>
                    </a:lnTo>
                    <a:lnTo>
                      <a:pt x="3013" y="2066"/>
                    </a:lnTo>
                    <a:lnTo>
                      <a:pt x="3011" y="2064"/>
                    </a:lnTo>
                    <a:lnTo>
                      <a:pt x="3008" y="2064"/>
                    </a:lnTo>
                    <a:lnTo>
                      <a:pt x="3008" y="2062"/>
                    </a:lnTo>
                    <a:lnTo>
                      <a:pt x="3006" y="2059"/>
                    </a:lnTo>
                    <a:lnTo>
                      <a:pt x="3008" y="2059"/>
                    </a:lnTo>
                    <a:lnTo>
                      <a:pt x="3008" y="2057"/>
                    </a:lnTo>
                    <a:lnTo>
                      <a:pt x="3006" y="2055"/>
                    </a:lnTo>
                    <a:lnTo>
                      <a:pt x="3000" y="2057"/>
                    </a:lnTo>
                    <a:lnTo>
                      <a:pt x="2993" y="2048"/>
                    </a:lnTo>
                    <a:lnTo>
                      <a:pt x="2992" y="2044"/>
                    </a:lnTo>
                    <a:lnTo>
                      <a:pt x="2993" y="2037"/>
                    </a:lnTo>
                    <a:lnTo>
                      <a:pt x="2993" y="2036"/>
                    </a:lnTo>
                    <a:lnTo>
                      <a:pt x="2997" y="2034"/>
                    </a:lnTo>
                    <a:lnTo>
                      <a:pt x="2999" y="2032"/>
                    </a:lnTo>
                    <a:lnTo>
                      <a:pt x="3000" y="2032"/>
                    </a:lnTo>
                    <a:lnTo>
                      <a:pt x="3002" y="2032"/>
                    </a:lnTo>
                    <a:lnTo>
                      <a:pt x="3002" y="2034"/>
                    </a:lnTo>
                    <a:lnTo>
                      <a:pt x="3002" y="2036"/>
                    </a:lnTo>
                    <a:lnTo>
                      <a:pt x="3006" y="2036"/>
                    </a:lnTo>
                    <a:lnTo>
                      <a:pt x="3009" y="2037"/>
                    </a:lnTo>
                    <a:lnTo>
                      <a:pt x="3011" y="2036"/>
                    </a:lnTo>
                    <a:lnTo>
                      <a:pt x="3013" y="2034"/>
                    </a:lnTo>
                    <a:lnTo>
                      <a:pt x="3009" y="2032"/>
                    </a:lnTo>
                    <a:lnTo>
                      <a:pt x="3006" y="2028"/>
                    </a:lnTo>
                    <a:lnTo>
                      <a:pt x="3004" y="2027"/>
                    </a:lnTo>
                    <a:lnTo>
                      <a:pt x="3004" y="2025"/>
                    </a:lnTo>
                    <a:lnTo>
                      <a:pt x="3004" y="2023"/>
                    </a:lnTo>
                    <a:lnTo>
                      <a:pt x="3006" y="2023"/>
                    </a:lnTo>
                    <a:lnTo>
                      <a:pt x="3006" y="2014"/>
                    </a:lnTo>
                    <a:lnTo>
                      <a:pt x="3006" y="2011"/>
                    </a:lnTo>
                    <a:lnTo>
                      <a:pt x="3006" y="2009"/>
                    </a:lnTo>
                    <a:lnTo>
                      <a:pt x="3009" y="2005"/>
                    </a:lnTo>
                    <a:lnTo>
                      <a:pt x="3009" y="2004"/>
                    </a:lnTo>
                    <a:lnTo>
                      <a:pt x="3011" y="2005"/>
                    </a:lnTo>
                    <a:lnTo>
                      <a:pt x="3011" y="2004"/>
                    </a:lnTo>
                    <a:lnTo>
                      <a:pt x="3013" y="2002"/>
                    </a:lnTo>
                    <a:lnTo>
                      <a:pt x="3011" y="2002"/>
                    </a:lnTo>
                    <a:lnTo>
                      <a:pt x="3009" y="2002"/>
                    </a:lnTo>
                    <a:lnTo>
                      <a:pt x="3008" y="2002"/>
                    </a:lnTo>
                    <a:lnTo>
                      <a:pt x="3006" y="2000"/>
                    </a:lnTo>
                    <a:lnTo>
                      <a:pt x="3004" y="1998"/>
                    </a:lnTo>
                    <a:lnTo>
                      <a:pt x="3004" y="1993"/>
                    </a:lnTo>
                    <a:lnTo>
                      <a:pt x="3004" y="1991"/>
                    </a:lnTo>
                    <a:lnTo>
                      <a:pt x="3004" y="1989"/>
                    </a:lnTo>
                    <a:lnTo>
                      <a:pt x="3008" y="1984"/>
                    </a:lnTo>
                    <a:lnTo>
                      <a:pt x="3009" y="1982"/>
                    </a:lnTo>
                    <a:lnTo>
                      <a:pt x="3013" y="1984"/>
                    </a:lnTo>
                    <a:lnTo>
                      <a:pt x="3015" y="1988"/>
                    </a:lnTo>
                    <a:lnTo>
                      <a:pt x="3015" y="1989"/>
                    </a:lnTo>
                    <a:lnTo>
                      <a:pt x="3016" y="1991"/>
                    </a:lnTo>
                    <a:lnTo>
                      <a:pt x="3018" y="1993"/>
                    </a:lnTo>
                    <a:lnTo>
                      <a:pt x="3020" y="1995"/>
                    </a:lnTo>
                    <a:lnTo>
                      <a:pt x="3027" y="2004"/>
                    </a:lnTo>
                    <a:lnTo>
                      <a:pt x="3029" y="2007"/>
                    </a:lnTo>
                    <a:lnTo>
                      <a:pt x="3031" y="2007"/>
                    </a:lnTo>
                    <a:lnTo>
                      <a:pt x="3031" y="2005"/>
                    </a:lnTo>
                    <a:lnTo>
                      <a:pt x="3029" y="2000"/>
                    </a:lnTo>
                    <a:lnTo>
                      <a:pt x="3027" y="1998"/>
                    </a:lnTo>
                    <a:lnTo>
                      <a:pt x="3027" y="1996"/>
                    </a:lnTo>
                    <a:lnTo>
                      <a:pt x="3025" y="1996"/>
                    </a:lnTo>
                    <a:lnTo>
                      <a:pt x="3020" y="1984"/>
                    </a:lnTo>
                    <a:lnTo>
                      <a:pt x="3018" y="1979"/>
                    </a:lnTo>
                    <a:lnTo>
                      <a:pt x="3016" y="1979"/>
                    </a:lnTo>
                    <a:lnTo>
                      <a:pt x="3018" y="1977"/>
                    </a:lnTo>
                    <a:lnTo>
                      <a:pt x="3020" y="1970"/>
                    </a:lnTo>
                    <a:lnTo>
                      <a:pt x="3018" y="1968"/>
                    </a:lnTo>
                    <a:lnTo>
                      <a:pt x="3016" y="1968"/>
                    </a:lnTo>
                    <a:lnTo>
                      <a:pt x="3016" y="1970"/>
                    </a:lnTo>
                    <a:lnTo>
                      <a:pt x="3015" y="1973"/>
                    </a:lnTo>
                    <a:lnTo>
                      <a:pt x="3013" y="1975"/>
                    </a:lnTo>
                    <a:lnTo>
                      <a:pt x="3011" y="1975"/>
                    </a:lnTo>
                    <a:lnTo>
                      <a:pt x="3011" y="1973"/>
                    </a:lnTo>
                    <a:lnTo>
                      <a:pt x="3009" y="1973"/>
                    </a:lnTo>
                    <a:lnTo>
                      <a:pt x="3006" y="1966"/>
                    </a:lnTo>
                    <a:lnTo>
                      <a:pt x="3002" y="1943"/>
                    </a:lnTo>
                    <a:lnTo>
                      <a:pt x="3000" y="1938"/>
                    </a:lnTo>
                    <a:lnTo>
                      <a:pt x="3000" y="1936"/>
                    </a:lnTo>
                    <a:lnTo>
                      <a:pt x="3002" y="1932"/>
                    </a:lnTo>
                    <a:lnTo>
                      <a:pt x="3002" y="1922"/>
                    </a:lnTo>
                    <a:lnTo>
                      <a:pt x="2979" y="1908"/>
                    </a:lnTo>
                    <a:lnTo>
                      <a:pt x="2976" y="1897"/>
                    </a:lnTo>
                    <a:lnTo>
                      <a:pt x="2972" y="1885"/>
                    </a:lnTo>
                    <a:lnTo>
                      <a:pt x="2967" y="1863"/>
                    </a:lnTo>
                    <a:lnTo>
                      <a:pt x="2979" y="1817"/>
                    </a:lnTo>
                    <a:lnTo>
                      <a:pt x="2981" y="1810"/>
                    </a:lnTo>
                    <a:lnTo>
                      <a:pt x="2983" y="1810"/>
                    </a:lnTo>
                    <a:lnTo>
                      <a:pt x="2984" y="1808"/>
                    </a:lnTo>
                    <a:lnTo>
                      <a:pt x="2986" y="1799"/>
                    </a:lnTo>
                    <a:lnTo>
                      <a:pt x="2988" y="1792"/>
                    </a:lnTo>
                    <a:lnTo>
                      <a:pt x="2988" y="1785"/>
                    </a:lnTo>
                    <a:lnTo>
                      <a:pt x="2986" y="1774"/>
                    </a:lnTo>
                    <a:lnTo>
                      <a:pt x="2986" y="1767"/>
                    </a:lnTo>
                    <a:lnTo>
                      <a:pt x="2984" y="1767"/>
                    </a:lnTo>
                    <a:lnTo>
                      <a:pt x="2983" y="1771"/>
                    </a:lnTo>
                    <a:lnTo>
                      <a:pt x="2983" y="1776"/>
                    </a:lnTo>
                    <a:lnTo>
                      <a:pt x="2983" y="1778"/>
                    </a:lnTo>
                    <a:lnTo>
                      <a:pt x="2984" y="1780"/>
                    </a:lnTo>
                    <a:lnTo>
                      <a:pt x="2984" y="1785"/>
                    </a:lnTo>
                    <a:lnTo>
                      <a:pt x="2983" y="1787"/>
                    </a:lnTo>
                    <a:lnTo>
                      <a:pt x="2977" y="1792"/>
                    </a:lnTo>
                    <a:lnTo>
                      <a:pt x="2976" y="1796"/>
                    </a:lnTo>
                    <a:lnTo>
                      <a:pt x="2976" y="1799"/>
                    </a:lnTo>
                    <a:lnTo>
                      <a:pt x="2976" y="1801"/>
                    </a:lnTo>
                    <a:lnTo>
                      <a:pt x="2977" y="1803"/>
                    </a:lnTo>
                    <a:lnTo>
                      <a:pt x="2976" y="1810"/>
                    </a:lnTo>
                    <a:lnTo>
                      <a:pt x="2974" y="1813"/>
                    </a:lnTo>
                    <a:lnTo>
                      <a:pt x="2972" y="1815"/>
                    </a:lnTo>
                    <a:lnTo>
                      <a:pt x="2970" y="1815"/>
                    </a:lnTo>
                    <a:lnTo>
                      <a:pt x="2970" y="1824"/>
                    </a:lnTo>
                    <a:lnTo>
                      <a:pt x="2970" y="1826"/>
                    </a:lnTo>
                    <a:lnTo>
                      <a:pt x="2970" y="1828"/>
                    </a:lnTo>
                    <a:lnTo>
                      <a:pt x="2970" y="1829"/>
                    </a:lnTo>
                    <a:lnTo>
                      <a:pt x="2968" y="1835"/>
                    </a:lnTo>
                    <a:lnTo>
                      <a:pt x="2968" y="1849"/>
                    </a:lnTo>
                    <a:lnTo>
                      <a:pt x="2967" y="1853"/>
                    </a:lnTo>
                    <a:lnTo>
                      <a:pt x="2967" y="1854"/>
                    </a:lnTo>
                    <a:lnTo>
                      <a:pt x="2967" y="1853"/>
                    </a:lnTo>
                    <a:lnTo>
                      <a:pt x="2967" y="1851"/>
                    </a:lnTo>
                    <a:lnTo>
                      <a:pt x="2965" y="1851"/>
                    </a:lnTo>
                    <a:lnTo>
                      <a:pt x="2963" y="1853"/>
                    </a:lnTo>
                    <a:lnTo>
                      <a:pt x="2963" y="1856"/>
                    </a:lnTo>
                    <a:lnTo>
                      <a:pt x="2963" y="1863"/>
                    </a:lnTo>
                    <a:lnTo>
                      <a:pt x="2961" y="1872"/>
                    </a:lnTo>
                    <a:lnTo>
                      <a:pt x="2960" y="1881"/>
                    </a:lnTo>
                    <a:lnTo>
                      <a:pt x="2960" y="1885"/>
                    </a:lnTo>
                    <a:lnTo>
                      <a:pt x="2958" y="1886"/>
                    </a:lnTo>
                    <a:lnTo>
                      <a:pt x="2958" y="1885"/>
                    </a:lnTo>
                    <a:lnTo>
                      <a:pt x="2956" y="1885"/>
                    </a:lnTo>
                    <a:lnTo>
                      <a:pt x="2956" y="1886"/>
                    </a:lnTo>
                    <a:lnTo>
                      <a:pt x="2954" y="1888"/>
                    </a:lnTo>
                    <a:lnTo>
                      <a:pt x="2952" y="1890"/>
                    </a:lnTo>
                    <a:lnTo>
                      <a:pt x="2952" y="1897"/>
                    </a:lnTo>
                    <a:lnTo>
                      <a:pt x="2951" y="1895"/>
                    </a:lnTo>
                    <a:lnTo>
                      <a:pt x="2949" y="1893"/>
                    </a:lnTo>
                    <a:lnTo>
                      <a:pt x="2945" y="1888"/>
                    </a:lnTo>
                    <a:lnTo>
                      <a:pt x="2942" y="1888"/>
                    </a:lnTo>
                    <a:lnTo>
                      <a:pt x="2942" y="1886"/>
                    </a:lnTo>
                    <a:lnTo>
                      <a:pt x="2940" y="1883"/>
                    </a:lnTo>
                    <a:lnTo>
                      <a:pt x="2940" y="1874"/>
                    </a:lnTo>
                    <a:lnTo>
                      <a:pt x="2940" y="1872"/>
                    </a:lnTo>
                    <a:lnTo>
                      <a:pt x="2942" y="1867"/>
                    </a:lnTo>
                    <a:lnTo>
                      <a:pt x="2942" y="1865"/>
                    </a:lnTo>
                    <a:lnTo>
                      <a:pt x="2940" y="1865"/>
                    </a:lnTo>
                    <a:lnTo>
                      <a:pt x="2936" y="1865"/>
                    </a:lnTo>
                    <a:lnTo>
                      <a:pt x="2936" y="1861"/>
                    </a:lnTo>
                    <a:lnTo>
                      <a:pt x="2933" y="1858"/>
                    </a:lnTo>
                    <a:lnTo>
                      <a:pt x="2926" y="1860"/>
                    </a:lnTo>
                    <a:lnTo>
                      <a:pt x="2920" y="1858"/>
                    </a:lnTo>
                    <a:lnTo>
                      <a:pt x="2915" y="1856"/>
                    </a:lnTo>
                    <a:lnTo>
                      <a:pt x="2917" y="1853"/>
                    </a:lnTo>
                    <a:lnTo>
                      <a:pt x="2919" y="1849"/>
                    </a:lnTo>
                    <a:lnTo>
                      <a:pt x="2919" y="1847"/>
                    </a:lnTo>
                    <a:lnTo>
                      <a:pt x="2917" y="1849"/>
                    </a:lnTo>
                    <a:lnTo>
                      <a:pt x="2917" y="1847"/>
                    </a:lnTo>
                    <a:lnTo>
                      <a:pt x="2915" y="1845"/>
                    </a:lnTo>
                    <a:lnTo>
                      <a:pt x="2915" y="1844"/>
                    </a:lnTo>
                    <a:lnTo>
                      <a:pt x="2917" y="1842"/>
                    </a:lnTo>
                    <a:lnTo>
                      <a:pt x="2917" y="1844"/>
                    </a:lnTo>
                    <a:lnTo>
                      <a:pt x="2919" y="1844"/>
                    </a:lnTo>
                    <a:lnTo>
                      <a:pt x="2920" y="1844"/>
                    </a:lnTo>
                    <a:lnTo>
                      <a:pt x="2922" y="1842"/>
                    </a:lnTo>
                    <a:lnTo>
                      <a:pt x="2922" y="1840"/>
                    </a:lnTo>
                    <a:lnTo>
                      <a:pt x="2922" y="1838"/>
                    </a:lnTo>
                    <a:lnTo>
                      <a:pt x="2922" y="1835"/>
                    </a:lnTo>
                    <a:lnTo>
                      <a:pt x="2926" y="1831"/>
                    </a:lnTo>
                    <a:lnTo>
                      <a:pt x="2926" y="1819"/>
                    </a:lnTo>
                    <a:lnTo>
                      <a:pt x="2926" y="1817"/>
                    </a:lnTo>
                    <a:lnTo>
                      <a:pt x="2928" y="1815"/>
                    </a:lnTo>
                    <a:lnTo>
                      <a:pt x="2926" y="1810"/>
                    </a:lnTo>
                    <a:lnTo>
                      <a:pt x="2926" y="1806"/>
                    </a:lnTo>
                    <a:lnTo>
                      <a:pt x="2926" y="1805"/>
                    </a:lnTo>
                    <a:lnTo>
                      <a:pt x="2928" y="1805"/>
                    </a:lnTo>
                    <a:lnTo>
                      <a:pt x="2929" y="1805"/>
                    </a:lnTo>
                    <a:lnTo>
                      <a:pt x="2933" y="1796"/>
                    </a:lnTo>
                    <a:lnTo>
                      <a:pt x="2933" y="1794"/>
                    </a:lnTo>
                    <a:lnTo>
                      <a:pt x="2931" y="1789"/>
                    </a:lnTo>
                    <a:lnTo>
                      <a:pt x="2931" y="1787"/>
                    </a:lnTo>
                    <a:lnTo>
                      <a:pt x="2929" y="1787"/>
                    </a:lnTo>
                    <a:lnTo>
                      <a:pt x="2929" y="1789"/>
                    </a:lnTo>
                    <a:lnTo>
                      <a:pt x="2929" y="1790"/>
                    </a:lnTo>
                    <a:lnTo>
                      <a:pt x="2929" y="1792"/>
                    </a:lnTo>
                    <a:lnTo>
                      <a:pt x="2928" y="1799"/>
                    </a:lnTo>
                    <a:lnTo>
                      <a:pt x="2920" y="1810"/>
                    </a:lnTo>
                    <a:lnTo>
                      <a:pt x="2919" y="1810"/>
                    </a:lnTo>
                    <a:lnTo>
                      <a:pt x="2917" y="1810"/>
                    </a:lnTo>
                    <a:lnTo>
                      <a:pt x="2915" y="1808"/>
                    </a:lnTo>
                    <a:lnTo>
                      <a:pt x="2910" y="1797"/>
                    </a:lnTo>
                    <a:lnTo>
                      <a:pt x="2908" y="1797"/>
                    </a:lnTo>
                    <a:lnTo>
                      <a:pt x="2906" y="1794"/>
                    </a:lnTo>
                    <a:lnTo>
                      <a:pt x="2904" y="1792"/>
                    </a:lnTo>
                    <a:lnTo>
                      <a:pt x="2908" y="1783"/>
                    </a:lnTo>
                    <a:lnTo>
                      <a:pt x="2910" y="1780"/>
                    </a:lnTo>
                    <a:lnTo>
                      <a:pt x="2908" y="1778"/>
                    </a:lnTo>
                    <a:lnTo>
                      <a:pt x="2906" y="1778"/>
                    </a:lnTo>
                    <a:lnTo>
                      <a:pt x="2906" y="1780"/>
                    </a:lnTo>
                    <a:lnTo>
                      <a:pt x="2904" y="1781"/>
                    </a:lnTo>
                    <a:lnTo>
                      <a:pt x="2903" y="1783"/>
                    </a:lnTo>
                    <a:lnTo>
                      <a:pt x="2901" y="1783"/>
                    </a:lnTo>
                    <a:lnTo>
                      <a:pt x="2897" y="1783"/>
                    </a:lnTo>
                    <a:lnTo>
                      <a:pt x="2897" y="1781"/>
                    </a:lnTo>
                    <a:lnTo>
                      <a:pt x="2897" y="1780"/>
                    </a:lnTo>
                    <a:lnTo>
                      <a:pt x="2897" y="1778"/>
                    </a:lnTo>
                    <a:lnTo>
                      <a:pt x="2896" y="1776"/>
                    </a:lnTo>
                    <a:lnTo>
                      <a:pt x="2894" y="1776"/>
                    </a:lnTo>
                    <a:lnTo>
                      <a:pt x="2892" y="1776"/>
                    </a:lnTo>
                    <a:lnTo>
                      <a:pt x="2890" y="1776"/>
                    </a:lnTo>
                    <a:lnTo>
                      <a:pt x="2890" y="1774"/>
                    </a:lnTo>
                    <a:lnTo>
                      <a:pt x="2890" y="1773"/>
                    </a:lnTo>
                    <a:lnTo>
                      <a:pt x="2890" y="1771"/>
                    </a:lnTo>
                    <a:lnTo>
                      <a:pt x="2887" y="1771"/>
                    </a:lnTo>
                    <a:lnTo>
                      <a:pt x="2887" y="1773"/>
                    </a:lnTo>
                    <a:lnTo>
                      <a:pt x="2885" y="1774"/>
                    </a:lnTo>
                    <a:lnTo>
                      <a:pt x="2885" y="1776"/>
                    </a:lnTo>
                    <a:lnTo>
                      <a:pt x="2887" y="1778"/>
                    </a:lnTo>
                    <a:lnTo>
                      <a:pt x="2892" y="1783"/>
                    </a:lnTo>
                    <a:lnTo>
                      <a:pt x="2894" y="1783"/>
                    </a:lnTo>
                    <a:lnTo>
                      <a:pt x="2896" y="1787"/>
                    </a:lnTo>
                    <a:lnTo>
                      <a:pt x="2899" y="1789"/>
                    </a:lnTo>
                    <a:lnTo>
                      <a:pt x="2901" y="1790"/>
                    </a:lnTo>
                    <a:lnTo>
                      <a:pt x="2901" y="1794"/>
                    </a:lnTo>
                    <a:lnTo>
                      <a:pt x="2904" y="1799"/>
                    </a:lnTo>
                    <a:lnTo>
                      <a:pt x="2906" y="1812"/>
                    </a:lnTo>
                    <a:lnTo>
                      <a:pt x="2904" y="1813"/>
                    </a:lnTo>
                    <a:lnTo>
                      <a:pt x="2903" y="1813"/>
                    </a:lnTo>
                    <a:lnTo>
                      <a:pt x="2901" y="1815"/>
                    </a:lnTo>
                    <a:lnTo>
                      <a:pt x="2899" y="1815"/>
                    </a:lnTo>
                    <a:lnTo>
                      <a:pt x="2897" y="1815"/>
                    </a:lnTo>
                    <a:lnTo>
                      <a:pt x="2896" y="1817"/>
                    </a:lnTo>
                    <a:lnTo>
                      <a:pt x="2896" y="1819"/>
                    </a:lnTo>
                    <a:lnTo>
                      <a:pt x="2901" y="1819"/>
                    </a:lnTo>
                    <a:lnTo>
                      <a:pt x="2904" y="1817"/>
                    </a:lnTo>
                    <a:lnTo>
                      <a:pt x="2906" y="1815"/>
                    </a:lnTo>
                    <a:lnTo>
                      <a:pt x="2910" y="1817"/>
                    </a:lnTo>
                    <a:lnTo>
                      <a:pt x="2912" y="1817"/>
                    </a:lnTo>
                    <a:lnTo>
                      <a:pt x="2912" y="1819"/>
                    </a:lnTo>
                    <a:lnTo>
                      <a:pt x="2910" y="1828"/>
                    </a:lnTo>
                    <a:lnTo>
                      <a:pt x="2908" y="1833"/>
                    </a:lnTo>
                    <a:lnTo>
                      <a:pt x="2908" y="1835"/>
                    </a:lnTo>
                    <a:lnTo>
                      <a:pt x="2910" y="1838"/>
                    </a:lnTo>
                    <a:lnTo>
                      <a:pt x="2908" y="1842"/>
                    </a:lnTo>
                    <a:lnTo>
                      <a:pt x="2908" y="1845"/>
                    </a:lnTo>
                    <a:lnTo>
                      <a:pt x="2910" y="1847"/>
                    </a:lnTo>
                    <a:lnTo>
                      <a:pt x="2908" y="1849"/>
                    </a:lnTo>
                    <a:lnTo>
                      <a:pt x="2908" y="1853"/>
                    </a:lnTo>
                    <a:lnTo>
                      <a:pt x="2903" y="1856"/>
                    </a:lnTo>
                    <a:lnTo>
                      <a:pt x="2892" y="1854"/>
                    </a:lnTo>
                    <a:lnTo>
                      <a:pt x="2890" y="1854"/>
                    </a:lnTo>
                    <a:lnTo>
                      <a:pt x="2890" y="1853"/>
                    </a:lnTo>
                    <a:lnTo>
                      <a:pt x="2890" y="1851"/>
                    </a:lnTo>
                    <a:lnTo>
                      <a:pt x="2892" y="1851"/>
                    </a:lnTo>
                    <a:lnTo>
                      <a:pt x="2894" y="1851"/>
                    </a:lnTo>
                    <a:lnTo>
                      <a:pt x="2894" y="1849"/>
                    </a:lnTo>
                    <a:lnTo>
                      <a:pt x="2892" y="1845"/>
                    </a:lnTo>
                    <a:lnTo>
                      <a:pt x="2888" y="1847"/>
                    </a:lnTo>
                    <a:lnTo>
                      <a:pt x="2888" y="1849"/>
                    </a:lnTo>
                    <a:lnTo>
                      <a:pt x="2888" y="1851"/>
                    </a:lnTo>
                    <a:lnTo>
                      <a:pt x="2885" y="1854"/>
                    </a:lnTo>
                    <a:lnTo>
                      <a:pt x="2880" y="1851"/>
                    </a:lnTo>
                    <a:lnTo>
                      <a:pt x="2878" y="1845"/>
                    </a:lnTo>
                    <a:lnTo>
                      <a:pt x="2876" y="1842"/>
                    </a:lnTo>
                    <a:lnTo>
                      <a:pt x="2874" y="1842"/>
                    </a:lnTo>
                    <a:lnTo>
                      <a:pt x="2874" y="1844"/>
                    </a:lnTo>
                    <a:lnTo>
                      <a:pt x="2872" y="1844"/>
                    </a:lnTo>
                    <a:lnTo>
                      <a:pt x="2872" y="1845"/>
                    </a:lnTo>
                    <a:lnTo>
                      <a:pt x="2872" y="1851"/>
                    </a:lnTo>
                    <a:lnTo>
                      <a:pt x="2872" y="1853"/>
                    </a:lnTo>
                    <a:lnTo>
                      <a:pt x="2872" y="1854"/>
                    </a:lnTo>
                    <a:lnTo>
                      <a:pt x="2869" y="1856"/>
                    </a:lnTo>
                    <a:lnTo>
                      <a:pt x="2869" y="1858"/>
                    </a:lnTo>
                    <a:lnTo>
                      <a:pt x="2867" y="1858"/>
                    </a:lnTo>
                    <a:lnTo>
                      <a:pt x="2865" y="1856"/>
                    </a:lnTo>
                    <a:lnTo>
                      <a:pt x="2864" y="1854"/>
                    </a:lnTo>
                    <a:lnTo>
                      <a:pt x="2864" y="1851"/>
                    </a:lnTo>
                    <a:lnTo>
                      <a:pt x="2864" y="1849"/>
                    </a:lnTo>
                    <a:lnTo>
                      <a:pt x="2865" y="1847"/>
                    </a:lnTo>
                    <a:lnTo>
                      <a:pt x="2865" y="1845"/>
                    </a:lnTo>
                    <a:lnTo>
                      <a:pt x="2864" y="1845"/>
                    </a:lnTo>
                    <a:lnTo>
                      <a:pt x="2862" y="1844"/>
                    </a:lnTo>
                    <a:lnTo>
                      <a:pt x="2860" y="1840"/>
                    </a:lnTo>
                    <a:lnTo>
                      <a:pt x="2860" y="1838"/>
                    </a:lnTo>
                    <a:lnTo>
                      <a:pt x="2858" y="1829"/>
                    </a:lnTo>
                    <a:lnTo>
                      <a:pt x="2856" y="1828"/>
                    </a:lnTo>
                    <a:lnTo>
                      <a:pt x="2856" y="1826"/>
                    </a:lnTo>
                    <a:lnTo>
                      <a:pt x="2855" y="1826"/>
                    </a:lnTo>
                    <a:lnTo>
                      <a:pt x="2851" y="1826"/>
                    </a:lnTo>
                    <a:lnTo>
                      <a:pt x="2849" y="1826"/>
                    </a:lnTo>
                    <a:lnTo>
                      <a:pt x="2849" y="1822"/>
                    </a:lnTo>
                    <a:lnTo>
                      <a:pt x="2848" y="1819"/>
                    </a:lnTo>
                    <a:lnTo>
                      <a:pt x="2846" y="1815"/>
                    </a:lnTo>
                    <a:lnTo>
                      <a:pt x="2844" y="1813"/>
                    </a:lnTo>
                    <a:lnTo>
                      <a:pt x="2839" y="1805"/>
                    </a:lnTo>
                    <a:lnTo>
                      <a:pt x="2837" y="1797"/>
                    </a:lnTo>
                    <a:lnTo>
                      <a:pt x="2835" y="1792"/>
                    </a:lnTo>
                    <a:lnTo>
                      <a:pt x="2833" y="1790"/>
                    </a:lnTo>
                    <a:lnTo>
                      <a:pt x="2832" y="1790"/>
                    </a:lnTo>
                    <a:lnTo>
                      <a:pt x="2830" y="1787"/>
                    </a:lnTo>
                    <a:lnTo>
                      <a:pt x="2832" y="1783"/>
                    </a:lnTo>
                    <a:lnTo>
                      <a:pt x="2832" y="1781"/>
                    </a:lnTo>
                    <a:lnTo>
                      <a:pt x="2830" y="1773"/>
                    </a:lnTo>
                    <a:lnTo>
                      <a:pt x="2826" y="1767"/>
                    </a:lnTo>
                    <a:lnTo>
                      <a:pt x="2824" y="1765"/>
                    </a:lnTo>
                    <a:lnTo>
                      <a:pt x="2824" y="1764"/>
                    </a:lnTo>
                    <a:lnTo>
                      <a:pt x="2824" y="1762"/>
                    </a:lnTo>
                    <a:lnTo>
                      <a:pt x="2824" y="1760"/>
                    </a:lnTo>
                    <a:lnTo>
                      <a:pt x="2826" y="1760"/>
                    </a:lnTo>
                    <a:lnTo>
                      <a:pt x="2826" y="1758"/>
                    </a:lnTo>
                    <a:lnTo>
                      <a:pt x="2828" y="1757"/>
                    </a:lnTo>
                    <a:lnTo>
                      <a:pt x="2828" y="1753"/>
                    </a:lnTo>
                    <a:lnTo>
                      <a:pt x="2828" y="1751"/>
                    </a:lnTo>
                    <a:lnTo>
                      <a:pt x="2828" y="1748"/>
                    </a:lnTo>
                    <a:lnTo>
                      <a:pt x="2826" y="1741"/>
                    </a:lnTo>
                    <a:lnTo>
                      <a:pt x="2824" y="1735"/>
                    </a:lnTo>
                    <a:lnTo>
                      <a:pt x="2826" y="1733"/>
                    </a:lnTo>
                    <a:lnTo>
                      <a:pt x="2826" y="1732"/>
                    </a:lnTo>
                    <a:lnTo>
                      <a:pt x="2821" y="1726"/>
                    </a:lnTo>
                    <a:lnTo>
                      <a:pt x="2805" y="1709"/>
                    </a:lnTo>
                    <a:lnTo>
                      <a:pt x="2803" y="1703"/>
                    </a:lnTo>
                    <a:lnTo>
                      <a:pt x="2801" y="1698"/>
                    </a:lnTo>
                    <a:lnTo>
                      <a:pt x="2798" y="1693"/>
                    </a:lnTo>
                    <a:lnTo>
                      <a:pt x="2796" y="1689"/>
                    </a:lnTo>
                    <a:lnTo>
                      <a:pt x="2791" y="1682"/>
                    </a:lnTo>
                    <a:lnTo>
                      <a:pt x="2782" y="1669"/>
                    </a:lnTo>
                    <a:lnTo>
                      <a:pt x="2778" y="1666"/>
                    </a:lnTo>
                    <a:lnTo>
                      <a:pt x="2775" y="1661"/>
                    </a:lnTo>
                    <a:lnTo>
                      <a:pt x="2771" y="1653"/>
                    </a:lnTo>
                    <a:lnTo>
                      <a:pt x="2769" y="1650"/>
                    </a:lnTo>
                    <a:lnTo>
                      <a:pt x="2764" y="1639"/>
                    </a:lnTo>
                    <a:lnTo>
                      <a:pt x="2760" y="1634"/>
                    </a:lnTo>
                    <a:lnTo>
                      <a:pt x="2760" y="1632"/>
                    </a:lnTo>
                    <a:lnTo>
                      <a:pt x="2762" y="1632"/>
                    </a:lnTo>
                    <a:lnTo>
                      <a:pt x="2764" y="1634"/>
                    </a:lnTo>
                    <a:lnTo>
                      <a:pt x="2766" y="1632"/>
                    </a:lnTo>
                    <a:lnTo>
                      <a:pt x="2768" y="1630"/>
                    </a:lnTo>
                    <a:lnTo>
                      <a:pt x="2771" y="1627"/>
                    </a:lnTo>
                    <a:lnTo>
                      <a:pt x="2773" y="1627"/>
                    </a:lnTo>
                    <a:lnTo>
                      <a:pt x="2775" y="1627"/>
                    </a:lnTo>
                    <a:lnTo>
                      <a:pt x="2776" y="1629"/>
                    </a:lnTo>
                    <a:lnTo>
                      <a:pt x="2775" y="1630"/>
                    </a:lnTo>
                    <a:lnTo>
                      <a:pt x="2773" y="1632"/>
                    </a:lnTo>
                    <a:lnTo>
                      <a:pt x="2775" y="1632"/>
                    </a:lnTo>
                    <a:lnTo>
                      <a:pt x="2776" y="1634"/>
                    </a:lnTo>
                    <a:lnTo>
                      <a:pt x="2778" y="1634"/>
                    </a:lnTo>
                    <a:lnTo>
                      <a:pt x="2778" y="1632"/>
                    </a:lnTo>
                    <a:lnTo>
                      <a:pt x="2780" y="1630"/>
                    </a:lnTo>
                    <a:lnTo>
                      <a:pt x="2785" y="1627"/>
                    </a:lnTo>
                    <a:lnTo>
                      <a:pt x="2787" y="1623"/>
                    </a:lnTo>
                    <a:lnTo>
                      <a:pt x="2785" y="1623"/>
                    </a:lnTo>
                    <a:lnTo>
                      <a:pt x="2784" y="1623"/>
                    </a:lnTo>
                    <a:lnTo>
                      <a:pt x="2784" y="1621"/>
                    </a:lnTo>
                    <a:lnTo>
                      <a:pt x="2785" y="1620"/>
                    </a:lnTo>
                    <a:lnTo>
                      <a:pt x="2787" y="1620"/>
                    </a:lnTo>
                    <a:lnTo>
                      <a:pt x="2789" y="1620"/>
                    </a:lnTo>
                    <a:lnTo>
                      <a:pt x="2789" y="1616"/>
                    </a:lnTo>
                    <a:lnTo>
                      <a:pt x="2789" y="1614"/>
                    </a:lnTo>
                    <a:lnTo>
                      <a:pt x="2789" y="1613"/>
                    </a:lnTo>
                    <a:lnTo>
                      <a:pt x="2791" y="1605"/>
                    </a:lnTo>
                    <a:lnTo>
                      <a:pt x="2791" y="1604"/>
                    </a:lnTo>
                    <a:lnTo>
                      <a:pt x="2792" y="1602"/>
                    </a:lnTo>
                    <a:lnTo>
                      <a:pt x="2792" y="1600"/>
                    </a:lnTo>
                    <a:lnTo>
                      <a:pt x="2794" y="1602"/>
                    </a:lnTo>
                    <a:lnTo>
                      <a:pt x="2798" y="1600"/>
                    </a:lnTo>
                    <a:lnTo>
                      <a:pt x="2800" y="1600"/>
                    </a:lnTo>
                    <a:lnTo>
                      <a:pt x="2803" y="1595"/>
                    </a:lnTo>
                    <a:lnTo>
                      <a:pt x="2805" y="1593"/>
                    </a:lnTo>
                    <a:lnTo>
                      <a:pt x="2805" y="1589"/>
                    </a:lnTo>
                    <a:lnTo>
                      <a:pt x="2803" y="1589"/>
                    </a:lnTo>
                    <a:lnTo>
                      <a:pt x="2800" y="1591"/>
                    </a:lnTo>
                    <a:lnTo>
                      <a:pt x="2796" y="1597"/>
                    </a:lnTo>
                    <a:lnTo>
                      <a:pt x="2792" y="1597"/>
                    </a:lnTo>
                    <a:lnTo>
                      <a:pt x="2791" y="1597"/>
                    </a:lnTo>
                    <a:lnTo>
                      <a:pt x="2789" y="1597"/>
                    </a:lnTo>
                    <a:lnTo>
                      <a:pt x="2784" y="1600"/>
                    </a:lnTo>
                    <a:lnTo>
                      <a:pt x="2782" y="1604"/>
                    </a:lnTo>
                    <a:lnTo>
                      <a:pt x="2780" y="1604"/>
                    </a:lnTo>
                    <a:lnTo>
                      <a:pt x="2778" y="1604"/>
                    </a:lnTo>
                    <a:lnTo>
                      <a:pt x="2771" y="1604"/>
                    </a:lnTo>
                    <a:lnTo>
                      <a:pt x="2759" y="1604"/>
                    </a:lnTo>
                    <a:lnTo>
                      <a:pt x="2757" y="1604"/>
                    </a:lnTo>
                    <a:lnTo>
                      <a:pt x="2755" y="1604"/>
                    </a:lnTo>
                    <a:lnTo>
                      <a:pt x="2753" y="1604"/>
                    </a:lnTo>
                    <a:lnTo>
                      <a:pt x="2753" y="1605"/>
                    </a:lnTo>
                    <a:lnTo>
                      <a:pt x="2752" y="1605"/>
                    </a:lnTo>
                    <a:lnTo>
                      <a:pt x="2748" y="1605"/>
                    </a:lnTo>
                    <a:lnTo>
                      <a:pt x="2746" y="1605"/>
                    </a:lnTo>
                    <a:lnTo>
                      <a:pt x="2744" y="1605"/>
                    </a:lnTo>
                    <a:lnTo>
                      <a:pt x="2741" y="1602"/>
                    </a:lnTo>
                    <a:lnTo>
                      <a:pt x="2730" y="1595"/>
                    </a:lnTo>
                    <a:lnTo>
                      <a:pt x="2728" y="1595"/>
                    </a:lnTo>
                    <a:lnTo>
                      <a:pt x="2725" y="1591"/>
                    </a:lnTo>
                    <a:lnTo>
                      <a:pt x="2718" y="1586"/>
                    </a:lnTo>
                    <a:lnTo>
                      <a:pt x="2716" y="1584"/>
                    </a:lnTo>
                    <a:lnTo>
                      <a:pt x="2712" y="1579"/>
                    </a:lnTo>
                    <a:lnTo>
                      <a:pt x="2707" y="1570"/>
                    </a:lnTo>
                    <a:lnTo>
                      <a:pt x="2705" y="1568"/>
                    </a:lnTo>
                    <a:lnTo>
                      <a:pt x="2696" y="1557"/>
                    </a:lnTo>
                    <a:lnTo>
                      <a:pt x="2696" y="1556"/>
                    </a:lnTo>
                    <a:lnTo>
                      <a:pt x="2696" y="1554"/>
                    </a:lnTo>
                    <a:lnTo>
                      <a:pt x="2700" y="1545"/>
                    </a:lnTo>
                    <a:lnTo>
                      <a:pt x="2696" y="1543"/>
                    </a:lnTo>
                    <a:lnTo>
                      <a:pt x="2691" y="1541"/>
                    </a:lnTo>
                    <a:lnTo>
                      <a:pt x="2686" y="1541"/>
                    </a:lnTo>
                    <a:lnTo>
                      <a:pt x="2681" y="1533"/>
                    </a:lnTo>
                    <a:lnTo>
                      <a:pt x="2679" y="1529"/>
                    </a:lnTo>
                    <a:lnTo>
                      <a:pt x="2677" y="1527"/>
                    </a:lnTo>
                    <a:lnTo>
                      <a:pt x="2675" y="1525"/>
                    </a:lnTo>
                    <a:lnTo>
                      <a:pt x="2672" y="1524"/>
                    </a:lnTo>
                    <a:lnTo>
                      <a:pt x="2670" y="1524"/>
                    </a:lnTo>
                    <a:lnTo>
                      <a:pt x="2668" y="1522"/>
                    </a:lnTo>
                    <a:lnTo>
                      <a:pt x="2665" y="1517"/>
                    </a:lnTo>
                    <a:lnTo>
                      <a:pt x="2650" y="1506"/>
                    </a:lnTo>
                    <a:lnTo>
                      <a:pt x="2649" y="1504"/>
                    </a:lnTo>
                    <a:lnTo>
                      <a:pt x="2643" y="1501"/>
                    </a:lnTo>
                    <a:lnTo>
                      <a:pt x="2638" y="1497"/>
                    </a:lnTo>
                    <a:lnTo>
                      <a:pt x="2634" y="1495"/>
                    </a:lnTo>
                    <a:lnTo>
                      <a:pt x="2633" y="1493"/>
                    </a:lnTo>
                    <a:lnTo>
                      <a:pt x="2622" y="1492"/>
                    </a:lnTo>
                    <a:lnTo>
                      <a:pt x="2618" y="1492"/>
                    </a:lnTo>
                    <a:lnTo>
                      <a:pt x="2617" y="1490"/>
                    </a:lnTo>
                    <a:lnTo>
                      <a:pt x="2604" y="1485"/>
                    </a:lnTo>
                    <a:lnTo>
                      <a:pt x="2593" y="1479"/>
                    </a:lnTo>
                    <a:lnTo>
                      <a:pt x="2588" y="1479"/>
                    </a:lnTo>
                    <a:lnTo>
                      <a:pt x="2577" y="1477"/>
                    </a:lnTo>
                    <a:lnTo>
                      <a:pt x="2577" y="1476"/>
                    </a:lnTo>
                    <a:lnTo>
                      <a:pt x="2576" y="1476"/>
                    </a:lnTo>
                    <a:lnTo>
                      <a:pt x="2572" y="1474"/>
                    </a:lnTo>
                    <a:lnTo>
                      <a:pt x="2572" y="1472"/>
                    </a:lnTo>
                    <a:lnTo>
                      <a:pt x="2572" y="1470"/>
                    </a:lnTo>
                    <a:lnTo>
                      <a:pt x="2570" y="1469"/>
                    </a:lnTo>
                    <a:lnTo>
                      <a:pt x="2572" y="1467"/>
                    </a:lnTo>
                    <a:lnTo>
                      <a:pt x="2574" y="1467"/>
                    </a:lnTo>
                    <a:lnTo>
                      <a:pt x="2570" y="1458"/>
                    </a:lnTo>
                    <a:lnTo>
                      <a:pt x="2569" y="1453"/>
                    </a:lnTo>
                    <a:lnTo>
                      <a:pt x="2569" y="1449"/>
                    </a:lnTo>
                    <a:lnTo>
                      <a:pt x="2569" y="1447"/>
                    </a:lnTo>
                    <a:lnTo>
                      <a:pt x="2567" y="1445"/>
                    </a:lnTo>
                    <a:lnTo>
                      <a:pt x="2563" y="1444"/>
                    </a:lnTo>
                    <a:lnTo>
                      <a:pt x="2561" y="1445"/>
                    </a:lnTo>
                    <a:lnTo>
                      <a:pt x="2558" y="1444"/>
                    </a:lnTo>
                    <a:lnTo>
                      <a:pt x="2558" y="1442"/>
                    </a:lnTo>
                    <a:lnTo>
                      <a:pt x="2556" y="1440"/>
                    </a:lnTo>
                    <a:lnTo>
                      <a:pt x="2554" y="1438"/>
                    </a:lnTo>
                    <a:lnTo>
                      <a:pt x="2553" y="1440"/>
                    </a:lnTo>
                    <a:lnTo>
                      <a:pt x="2551" y="1438"/>
                    </a:lnTo>
                    <a:lnTo>
                      <a:pt x="2549" y="1433"/>
                    </a:lnTo>
                    <a:lnTo>
                      <a:pt x="2551" y="1431"/>
                    </a:lnTo>
                    <a:lnTo>
                      <a:pt x="2551" y="1429"/>
                    </a:lnTo>
                    <a:lnTo>
                      <a:pt x="2551" y="1426"/>
                    </a:lnTo>
                    <a:lnTo>
                      <a:pt x="2549" y="1422"/>
                    </a:lnTo>
                    <a:lnTo>
                      <a:pt x="2549" y="1421"/>
                    </a:lnTo>
                    <a:lnTo>
                      <a:pt x="2544" y="1419"/>
                    </a:lnTo>
                    <a:lnTo>
                      <a:pt x="2542" y="1419"/>
                    </a:lnTo>
                    <a:lnTo>
                      <a:pt x="2540" y="1417"/>
                    </a:lnTo>
                    <a:lnTo>
                      <a:pt x="2545" y="1410"/>
                    </a:lnTo>
                    <a:lnTo>
                      <a:pt x="2551" y="1406"/>
                    </a:lnTo>
                    <a:lnTo>
                      <a:pt x="2553" y="1406"/>
                    </a:lnTo>
                    <a:lnTo>
                      <a:pt x="2554" y="1405"/>
                    </a:lnTo>
                    <a:lnTo>
                      <a:pt x="2554" y="1403"/>
                    </a:lnTo>
                    <a:lnTo>
                      <a:pt x="2553" y="1403"/>
                    </a:lnTo>
                    <a:lnTo>
                      <a:pt x="2553" y="1401"/>
                    </a:lnTo>
                    <a:lnTo>
                      <a:pt x="2551" y="1403"/>
                    </a:lnTo>
                    <a:lnTo>
                      <a:pt x="2547" y="1401"/>
                    </a:lnTo>
                    <a:lnTo>
                      <a:pt x="2547" y="1399"/>
                    </a:lnTo>
                    <a:lnTo>
                      <a:pt x="2545" y="1399"/>
                    </a:lnTo>
                    <a:lnTo>
                      <a:pt x="2538" y="1397"/>
                    </a:lnTo>
                    <a:lnTo>
                      <a:pt x="2537" y="1397"/>
                    </a:lnTo>
                    <a:lnTo>
                      <a:pt x="2535" y="1397"/>
                    </a:lnTo>
                    <a:lnTo>
                      <a:pt x="2533" y="1399"/>
                    </a:lnTo>
                    <a:lnTo>
                      <a:pt x="2531" y="1401"/>
                    </a:lnTo>
                    <a:lnTo>
                      <a:pt x="2531" y="1406"/>
                    </a:lnTo>
                    <a:lnTo>
                      <a:pt x="2531" y="1412"/>
                    </a:lnTo>
                    <a:lnTo>
                      <a:pt x="2526" y="1408"/>
                    </a:lnTo>
                    <a:lnTo>
                      <a:pt x="2522" y="1401"/>
                    </a:lnTo>
                    <a:lnTo>
                      <a:pt x="2517" y="1390"/>
                    </a:lnTo>
                    <a:lnTo>
                      <a:pt x="2519" y="1389"/>
                    </a:lnTo>
                    <a:lnTo>
                      <a:pt x="2521" y="1389"/>
                    </a:lnTo>
                    <a:lnTo>
                      <a:pt x="2519" y="1385"/>
                    </a:lnTo>
                    <a:lnTo>
                      <a:pt x="2519" y="1383"/>
                    </a:lnTo>
                    <a:lnTo>
                      <a:pt x="2517" y="1381"/>
                    </a:lnTo>
                    <a:lnTo>
                      <a:pt x="2513" y="1378"/>
                    </a:lnTo>
                    <a:lnTo>
                      <a:pt x="2512" y="1376"/>
                    </a:lnTo>
                    <a:lnTo>
                      <a:pt x="2508" y="1374"/>
                    </a:lnTo>
                    <a:lnTo>
                      <a:pt x="2503" y="1374"/>
                    </a:lnTo>
                    <a:lnTo>
                      <a:pt x="2499" y="1371"/>
                    </a:lnTo>
                    <a:lnTo>
                      <a:pt x="2499" y="1369"/>
                    </a:lnTo>
                    <a:lnTo>
                      <a:pt x="2503" y="1369"/>
                    </a:lnTo>
                    <a:lnTo>
                      <a:pt x="2506" y="1369"/>
                    </a:lnTo>
                    <a:lnTo>
                      <a:pt x="2510" y="1369"/>
                    </a:lnTo>
                    <a:lnTo>
                      <a:pt x="2519" y="1365"/>
                    </a:lnTo>
                    <a:lnTo>
                      <a:pt x="2519" y="1364"/>
                    </a:lnTo>
                    <a:lnTo>
                      <a:pt x="2517" y="1364"/>
                    </a:lnTo>
                    <a:lnTo>
                      <a:pt x="2515" y="1364"/>
                    </a:lnTo>
                    <a:lnTo>
                      <a:pt x="2513" y="1365"/>
                    </a:lnTo>
                    <a:lnTo>
                      <a:pt x="2512" y="1365"/>
                    </a:lnTo>
                    <a:lnTo>
                      <a:pt x="2503" y="1365"/>
                    </a:lnTo>
                    <a:lnTo>
                      <a:pt x="2497" y="1365"/>
                    </a:lnTo>
                    <a:lnTo>
                      <a:pt x="2494" y="1365"/>
                    </a:lnTo>
                    <a:lnTo>
                      <a:pt x="2492" y="1365"/>
                    </a:lnTo>
                    <a:lnTo>
                      <a:pt x="2485" y="1364"/>
                    </a:lnTo>
                    <a:lnTo>
                      <a:pt x="2481" y="1360"/>
                    </a:lnTo>
                    <a:lnTo>
                      <a:pt x="2480" y="1360"/>
                    </a:lnTo>
                    <a:lnTo>
                      <a:pt x="2478" y="1362"/>
                    </a:lnTo>
                    <a:lnTo>
                      <a:pt x="2476" y="1364"/>
                    </a:lnTo>
                    <a:lnTo>
                      <a:pt x="2478" y="1365"/>
                    </a:lnTo>
                    <a:lnTo>
                      <a:pt x="2480" y="1365"/>
                    </a:lnTo>
                    <a:lnTo>
                      <a:pt x="2489" y="1369"/>
                    </a:lnTo>
                    <a:lnTo>
                      <a:pt x="2490" y="1373"/>
                    </a:lnTo>
                    <a:lnTo>
                      <a:pt x="2487" y="1373"/>
                    </a:lnTo>
                    <a:lnTo>
                      <a:pt x="2481" y="1374"/>
                    </a:lnTo>
                    <a:lnTo>
                      <a:pt x="2478" y="1373"/>
                    </a:lnTo>
                    <a:lnTo>
                      <a:pt x="2476" y="1373"/>
                    </a:lnTo>
                    <a:lnTo>
                      <a:pt x="2469" y="1371"/>
                    </a:lnTo>
                    <a:lnTo>
                      <a:pt x="2465" y="1371"/>
                    </a:lnTo>
                    <a:lnTo>
                      <a:pt x="2464" y="1371"/>
                    </a:lnTo>
                    <a:lnTo>
                      <a:pt x="2458" y="1373"/>
                    </a:lnTo>
                    <a:lnTo>
                      <a:pt x="2455" y="1374"/>
                    </a:lnTo>
                    <a:lnTo>
                      <a:pt x="2453" y="1373"/>
                    </a:lnTo>
                    <a:lnTo>
                      <a:pt x="2451" y="1373"/>
                    </a:lnTo>
                    <a:lnTo>
                      <a:pt x="2451" y="1369"/>
                    </a:lnTo>
                    <a:lnTo>
                      <a:pt x="2451" y="1367"/>
                    </a:lnTo>
                    <a:lnTo>
                      <a:pt x="2453" y="1367"/>
                    </a:lnTo>
                    <a:lnTo>
                      <a:pt x="2453" y="1365"/>
                    </a:lnTo>
                    <a:lnTo>
                      <a:pt x="2457" y="1365"/>
                    </a:lnTo>
                    <a:lnTo>
                      <a:pt x="2460" y="1365"/>
                    </a:lnTo>
                    <a:lnTo>
                      <a:pt x="2460" y="1367"/>
                    </a:lnTo>
                    <a:lnTo>
                      <a:pt x="2464" y="1365"/>
                    </a:lnTo>
                    <a:lnTo>
                      <a:pt x="2465" y="1365"/>
                    </a:lnTo>
                    <a:lnTo>
                      <a:pt x="2464" y="1364"/>
                    </a:lnTo>
                    <a:lnTo>
                      <a:pt x="2462" y="1364"/>
                    </a:lnTo>
                    <a:lnTo>
                      <a:pt x="2460" y="1362"/>
                    </a:lnTo>
                    <a:lnTo>
                      <a:pt x="2458" y="1364"/>
                    </a:lnTo>
                    <a:lnTo>
                      <a:pt x="2458" y="1362"/>
                    </a:lnTo>
                    <a:lnTo>
                      <a:pt x="2455" y="1360"/>
                    </a:lnTo>
                    <a:lnTo>
                      <a:pt x="2455" y="1358"/>
                    </a:lnTo>
                    <a:lnTo>
                      <a:pt x="2457" y="1355"/>
                    </a:lnTo>
                    <a:lnTo>
                      <a:pt x="2458" y="1355"/>
                    </a:lnTo>
                    <a:lnTo>
                      <a:pt x="2465" y="1349"/>
                    </a:lnTo>
                    <a:lnTo>
                      <a:pt x="2469" y="1349"/>
                    </a:lnTo>
                    <a:lnTo>
                      <a:pt x="2473" y="1351"/>
                    </a:lnTo>
                    <a:lnTo>
                      <a:pt x="2473" y="1353"/>
                    </a:lnTo>
                    <a:lnTo>
                      <a:pt x="2474" y="1357"/>
                    </a:lnTo>
                    <a:lnTo>
                      <a:pt x="2480" y="1357"/>
                    </a:lnTo>
                    <a:lnTo>
                      <a:pt x="2483" y="1357"/>
                    </a:lnTo>
                    <a:lnTo>
                      <a:pt x="2487" y="1355"/>
                    </a:lnTo>
                    <a:lnTo>
                      <a:pt x="2494" y="1358"/>
                    </a:lnTo>
                    <a:lnTo>
                      <a:pt x="2497" y="1358"/>
                    </a:lnTo>
                    <a:lnTo>
                      <a:pt x="2506" y="1360"/>
                    </a:lnTo>
                    <a:lnTo>
                      <a:pt x="2510" y="1360"/>
                    </a:lnTo>
                    <a:lnTo>
                      <a:pt x="2512" y="1362"/>
                    </a:lnTo>
                    <a:lnTo>
                      <a:pt x="2515" y="1362"/>
                    </a:lnTo>
                    <a:lnTo>
                      <a:pt x="2515" y="1360"/>
                    </a:lnTo>
                    <a:lnTo>
                      <a:pt x="2515" y="1358"/>
                    </a:lnTo>
                    <a:lnTo>
                      <a:pt x="2513" y="1358"/>
                    </a:lnTo>
                    <a:lnTo>
                      <a:pt x="2512" y="1358"/>
                    </a:lnTo>
                    <a:lnTo>
                      <a:pt x="2512" y="1357"/>
                    </a:lnTo>
                    <a:lnTo>
                      <a:pt x="2512" y="1355"/>
                    </a:lnTo>
                    <a:lnTo>
                      <a:pt x="2513" y="1353"/>
                    </a:lnTo>
                    <a:lnTo>
                      <a:pt x="2515" y="1353"/>
                    </a:lnTo>
                    <a:lnTo>
                      <a:pt x="2519" y="1351"/>
                    </a:lnTo>
                    <a:lnTo>
                      <a:pt x="2517" y="1351"/>
                    </a:lnTo>
                    <a:lnTo>
                      <a:pt x="2515" y="1351"/>
                    </a:lnTo>
                    <a:lnTo>
                      <a:pt x="2512" y="1353"/>
                    </a:lnTo>
                    <a:lnTo>
                      <a:pt x="2510" y="1355"/>
                    </a:lnTo>
                    <a:lnTo>
                      <a:pt x="2508" y="1355"/>
                    </a:lnTo>
                    <a:lnTo>
                      <a:pt x="2506" y="1355"/>
                    </a:lnTo>
                    <a:lnTo>
                      <a:pt x="2506" y="1353"/>
                    </a:lnTo>
                    <a:lnTo>
                      <a:pt x="2508" y="1351"/>
                    </a:lnTo>
                    <a:lnTo>
                      <a:pt x="2512" y="1349"/>
                    </a:lnTo>
                    <a:lnTo>
                      <a:pt x="2513" y="1349"/>
                    </a:lnTo>
                    <a:lnTo>
                      <a:pt x="2515" y="1348"/>
                    </a:lnTo>
                    <a:lnTo>
                      <a:pt x="2517" y="1348"/>
                    </a:lnTo>
                    <a:lnTo>
                      <a:pt x="2517" y="1346"/>
                    </a:lnTo>
                    <a:lnTo>
                      <a:pt x="2512" y="1348"/>
                    </a:lnTo>
                    <a:lnTo>
                      <a:pt x="2508" y="1348"/>
                    </a:lnTo>
                    <a:lnTo>
                      <a:pt x="2506" y="1348"/>
                    </a:lnTo>
                    <a:lnTo>
                      <a:pt x="2505" y="1348"/>
                    </a:lnTo>
                    <a:lnTo>
                      <a:pt x="2503" y="1348"/>
                    </a:lnTo>
                    <a:lnTo>
                      <a:pt x="2501" y="1348"/>
                    </a:lnTo>
                    <a:lnTo>
                      <a:pt x="2499" y="1348"/>
                    </a:lnTo>
                    <a:lnTo>
                      <a:pt x="2497" y="1348"/>
                    </a:lnTo>
                    <a:lnTo>
                      <a:pt x="2494" y="1346"/>
                    </a:lnTo>
                    <a:lnTo>
                      <a:pt x="2494" y="1344"/>
                    </a:lnTo>
                    <a:lnTo>
                      <a:pt x="2494" y="1342"/>
                    </a:lnTo>
                    <a:lnTo>
                      <a:pt x="2496" y="1342"/>
                    </a:lnTo>
                    <a:lnTo>
                      <a:pt x="2501" y="1341"/>
                    </a:lnTo>
                    <a:lnTo>
                      <a:pt x="2505" y="1341"/>
                    </a:lnTo>
                    <a:lnTo>
                      <a:pt x="2506" y="1341"/>
                    </a:lnTo>
                    <a:lnTo>
                      <a:pt x="2512" y="1341"/>
                    </a:lnTo>
                    <a:lnTo>
                      <a:pt x="2512" y="1339"/>
                    </a:lnTo>
                    <a:lnTo>
                      <a:pt x="2512" y="1337"/>
                    </a:lnTo>
                    <a:lnTo>
                      <a:pt x="2512" y="1335"/>
                    </a:lnTo>
                    <a:lnTo>
                      <a:pt x="2512" y="1337"/>
                    </a:lnTo>
                    <a:lnTo>
                      <a:pt x="2510" y="1337"/>
                    </a:lnTo>
                    <a:lnTo>
                      <a:pt x="2508" y="1337"/>
                    </a:lnTo>
                    <a:lnTo>
                      <a:pt x="2505" y="1339"/>
                    </a:lnTo>
                    <a:lnTo>
                      <a:pt x="2503" y="1337"/>
                    </a:lnTo>
                    <a:lnTo>
                      <a:pt x="2503" y="1335"/>
                    </a:lnTo>
                    <a:lnTo>
                      <a:pt x="2505" y="1335"/>
                    </a:lnTo>
                    <a:lnTo>
                      <a:pt x="2503" y="1335"/>
                    </a:lnTo>
                    <a:lnTo>
                      <a:pt x="2501" y="1335"/>
                    </a:lnTo>
                    <a:lnTo>
                      <a:pt x="2501" y="1337"/>
                    </a:lnTo>
                    <a:lnTo>
                      <a:pt x="2499" y="1337"/>
                    </a:lnTo>
                    <a:lnTo>
                      <a:pt x="2497" y="1335"/>
                    </a:lnTo>
                    <a:lnTo>
                      <a:pt x="2497" y="1333"/>
                    </a:lnTo>
                    <a:lnTo>
                      <a:pt x="2496" y="1332"/>
                    </a:lnTo>
                    <a:lnTo>
                      <a:pt x="2492" y="1333"/>
                    </a:lnTo>
                    <a:lnTo>
                      <a:pt x="2490" y="1335"/>
                    </a:lnTo>
                    <a:lnTo>
                      <a:pt x="2487" y="1333"/>
                    </a:lnTo>
                    <a:lnTo>
                      <a:pt x="2485" y="1333"/>
                    </a:lnTo>
                    <a:lnTo>
                      <a:pt x="2485" y="1332"/>
                    </a:lnTo>
                    <a:lnTo>
                      <a:pt x="2481" y="1330"/>
                    </a:lnTo>
                    <a:lnTo>
                      <a:pt x="2480" y="1330"/>
                    </a:lnTo>
                    <a:lnTo>
                      <a:pt x="2478" y="1328"/>
                    </a:lnTo>
                    <a:lnTo>
                      <a:pt x="2478" y="1326"/>
                    </a:lnTo>
                    <a:lnTo>
                      <a:pt x="2478" y="1323"/>
                    </a:lnTo>
                    <a:lnTo>
                      <a:pt x="2480" y="1321"/>
                    </a:lnTo>
                    <a:lnTo>
                      <a:pt x="2485" y="1323"/>
                    </a:lnTo>
                    <a:lnTo>
                      <a:pt x="2487" y="1325"/>
                    </a:lnTo>
                    <a:lnTo>
                      <a:pt x="2490" y="1325"/>
                    </a:lnTo>
                    <a:lnTo>
                      <a:pt x="2492" y="1325"/>
                    </a:lnTo>
                    <a:lnTo>
                      <a:pt x="2499" y="1326"/>
                    </a:lnTo>
                    <a:lnTo>
                      <a:pt x="2501" y="1326"/>
                    </a:lnTo>
                    <a:lnTo>
                      <a:pt x="2505" y="1326"/>
                    </a:lnTo>
                    <a:lnTo>
                      <a:pt x="2510" y="1326"/>
                    </a:lnTo>
                    <a:lnTo>
                      <a:pt x="2512" y="1325"/>
                    </a:lnTo>
                    <a:lnTo>
                      <a:pt x="2512" y="1323"/>
                    </a:lnTo>
                    <a:lnTo>
                      <a:pt x="2508" y="1321"/>
                    </a:lnTo>
                    <a:lnTo>
                      <a:pt x="2505" y="1323"/>
                    </a:lnTo>
                    <a:lnTo>
                      <a:pt x="2503" y="1325"/>
                    </a:lnTo>
                    <a:lnTo>
                      <a:pt x="2501" y="1325"/>
                    </a:lnTo>
                    <a:lnTo>
                      <a:pt x="2497" y="1323"/>
                    </a:lnTo>
                    <a:lnTo>
                      <a:pt x="2490" y="1319"/>
                    </a:lnTo>
                    <a:lnTo>
                      <a:pt x="2490" y="1310"/>
                    </a:lnTo>
                    <a:lnTo>
                      <a:pt x="2489" y="1309"/>
                    </a:lnTo>
                    <a:lnTo>
                      <a:pt x="2485" y="1310"/>
                    </a:lnTo>
                    <a:lnTo>
                      <a:pt x="2483" y="1310"/>
                    </a:lnTo>
                    <a:lnTo>
                      <a:pt x="2483" y="1312"/>
                    </a:lnTo>
                    <a:lnTo>
                      <a:pt x="2481" y="1314"/>
                    </a:lnTo>
                    <a:lnTo>
                      <a:pt x="2480" y="1312"/>
                    </a:lnTo>
                    <a:lnTo>
                      <a:pt x="2478" y="1312"/>
                    </a:lnTo>
                    <a:lnTo>
                      <a:pt x="2478" y="1310"/>
                    </a:lnTo>
                    <a:lnTo>
                      <a:pt x="2480" y="1309"/>
                    </a:lnTo>
                    <a:lnTo>
                      <a:pt x="2480" y="1307"/>
                    </a:lnTo>
                    <a:lnTo>
                      <a:pt x="2481" y="1307"/>
                    </a:lnTo>
                    <a:lnTo>
                      <a:pt x="2483" y="1305"/>
                    </a:lnTo>
                    <a:lnTo>
                      <a:pt x="2485" y="1305"/>
                    </a:lnTo>
                    <a:lnTo>
                      <a:pt x="2485" y="1309"/>
                    </a:lnTo>
                    <a:lnTo>
                      <a:pt x="2487" y="1309"/>
                    </a:lnTo>
                    <a:lnTo>
                      <a:pt x="2487" y="1305"/>
                    </a:lnTo>
                    <a:lnTo>
                      <a:pt x="2487" y="1303"/>
                    </a:lnTo>
                    <a:lnTo>
                      <a:pt x="2489" y="1300"/>
                    </a:lnTo>
                    <a:lnTo>
                      <a:pt x="2489" y="1298"/>
                    </a:lnTo>
                    <a:lnTo>
                      <a:pt x="2494" y="1296"/>
                    </a:lnTo>
                    <a:lnTo>
                      <a:pt x="2499" y="1293"/>
                    </a:lnTo>
                    <a:lnTo>
                      <a:pt x="2499" y="1291"/>
                    </a:lnTo>
                    <a:lnTo>
                      <a:pt x="2497" y="1289"/>
                    </a:lnTo>
                    <a:lnTo>
                      <a:pt x="2492" y="1289"/>
                    </a:lnTo>
                    <a:lnTo>
                      <a:pt x="2487" y="1291"/>
                    </a:lnTo>
                    <a:lnTo>
                      <a:pt x="2485" y="1293"/>
                    </a:lnTo>
                    <a:lnTo>
                      <a:pt x="2483" y="1294"/>
                    </a:lnTo>
                    <a:lnTo>
                      <a:pt x="2480" y="1294"/>
                    </a:lnTo>
                    <a:lnTo>
                      <a:pt x="2476" y="1294"/>
                    </a:lnTo>
                    <a:lnTo>
                      <a:pt x="2474" y="1291"/>
                    </a:lnTo>
                    <a:lnTo>
                      <a:pt x="2474" y="1289"/>
                    </a:lnTo>
                    <a:lnTo>
                      <a:pt x="2474" y="1287"/>
                    </a:lnTo>
                    <a:lnTo>
                      <a:pt x="2476" y="1285"/>
                    </a:lnTo>
                    <a:lnTo>
                      <a:pt x="2476" y="1284"/>
                    </a:lnTo>
                    <a:lnTo>
                      <a:pt x="2474" y="1284"/>
                    </a:lnTo>
                    <a:lnTo>
                      <a:pt x="2471" y="1285"/>
                    </a:lnTo>
                    <a:lnTo>
                      <a:pt x="2469" y="1287"/>
                    </a:lnTo>
                    <a:lnTo>
                      <a:pt x="2469" y="1289"/>
                    </a:lnTo>
                    <a:lnTo>
                      <a:pt x="2467" y="1289"/>
                    </a:lnTo>
                    <a:lnTo>
                      <a:pt x="2467" y="1287"/>
                    </a:lnTo>
                    <a:lnTo>
                      <a:pt x="2465" y="1287"/>
                    </a:lnTo>
                    <a:lnTo>
                      <a:pt x="2465" y="1285"/>
                    </a:lnTo>
                    <a:lnTo>
                      <a:pt x="2465" y="1284"/>
                    </a:lnTo>
                    <a:lnTo>
                      <a:pt x="2467" y="1284"/>
                    </a:lnTo>
                    <a:lnTo>
                      <a:pt x="2467" y="1282"/>
                    </a:lnTo>
                    <a:lnTo>
                      <a:pt x="2465" y="1282"/>
                    </a:lnTo>
                    <a:lnTo>
                      <a:pt x="2464" y="1282"/>
                    </a:lnTo>
                    <a:lnTo>
                      <a:pt x="2460" y="1287"/>
                    </a:lnTo>
                    <a:lnTo>
                      <a:pt x="2453" y="1287"/>
                    </a:lnTo>
                    <a:lnTo>
                      <a:pt x="2451" y="1284"/>
                    </a:lnTo>
                    <a:lnTo>
                      <a:pt x="2453" y="1280"/>
                    </a:lnTo>
                    <a:lnTo>
                      <a:pt x="2453" y="1278"/>
                    </a:lnTo>
                    <a:lnTo>
                      <a:pt x="2453" y="1277"/>
                    </a:lnTo>
                    <a:lnTo>
                      <a:pt x="2449" y="1278"/>
                    </a:lnTo>
                    <a:lnTo>
                      <a:pt x="2449" y="1280"/>
                    </a:lnTo>
                    <a:lnTo>
                      <a:pt x="2448" y="1282"/>
                    </a:lnTo>
                    <a:lnTo>
                      <a:pt x="2448" y="1280"/>
                    </a:lnTo>
                    <a:lnTo>
                      <a:pt x="2455" y="1269"/>
                    </a:lnTo>
                    <a:lnTo>
                      <a:pt x="2455" y="1268"/>
                    </a:lnTo>
                    <a:lnTo>
                      <a:pt x="2458" y="1266"/>
                    </a:lnTo>
                    <a:lnTo>
                      <a:pt x="2458" y="1264"/>
                    </a:lnTo>
                    <a:lnTo>
                      <a:pt x="2460" y="1262"/>
                    </a:lnTo>
                    <a:lnTo>
                      <a:pt x="2460" y="1261"/>
                    </a:lnTo>
                    <a:lnTo>
                      <a:pt x="2458" y="1261"/>
                    </a:lnTo>
                    <a:lnTo>
                      <a:pt x="2457" y="1262"/>
                    </a:lnTo>
                    <a:lnTo>
                      <a:pt x="2451" y="1268"/>
                    </a:lnTo>
                    <a:lnTo>
                      <a:pt x="2448" y="1271"/>
                    </a:lnTo>
                    <a:lnTo>
                      <a:pt x="2446" y="1273"/>
                    </a:lnTo>
                    <a:lnTo>
                      <a:pt x="2446" y="1278"/>
                    </a:lnTo>
                    <a:lnTo>
                      <a:pt x="2444" y="1282"/>
                    </a:lnTo>
                    <a:lnTo>
                      <a:pt x="2441" y="1284"/>
                    </a:lnTo>
                    <a:lnTo>
                      <a:pt x="2439" y="1284"/>
                    </a:lnTo>
                    <a:lnTo>
                      <a:pt x="2437" y="1282"/>
                    </a:lnTo>
                    <a:lnTo>
                      <a:pt x="2439" y="1280"/>
                    </a:lnTo>
                    <a:lnTo>
                      <a:pt x="2441" y="1278"/>
                    </a:lnTo>
                    <a:lnTo>
                      <a:pt x="2439" y="1275"/>
                    </a:lnTo>
                    <a:lnTo>
                      <a:pt x="2437" y="1273"/>
                    </a:lnTo>
                    <a:lnTo>
                      <a:pt x="2433" y="1277"/>
                    </a:lnTo>
                    <a:lnTo>
                      <a:pt x="2433" y="1278"/>
                    </a:lnTo>
                    <a:lnTo>
                      <a:pt x="2433" y="1280"/>
                    </a:lnTo>
                    <a:lnTo>
                      <a:pt x="2433" y="1282"/>
                    </a:lnTo>
                    <a:lnTo>
                      <a:pt x="2433" y="1284"/>
                    </a:lnTo>
                    <a:lnTo>
                      <a:pt x="2432" y="1284"/>
                    </a:lnTo>
                    <a:lnTo>
                      <a:pt x="2430" y="1282"/>
                    </a:lnTo>
                    <a:lnTo>
                      <a:pt x="2428" y="1280"/>
                    </a:lnTo>
                    <a:lnTo>
                      <a:pt x="2426" y="1278"/>
                    </a:lnTo>
                    <a:lnTo>
                      <a:pt x="2425" y="1277"/>
                    </a:lnTo>
                    <a:lnTo>
                      <a:pt x="2425" y="1278"/>
                    </a:lnTo>
                    <a:lnTo>
                      <a:pt x="2423" y="1278"/>
                    </a:lnTo>
                    <a:lnTo>
                      <a:pt x="2416" y="1278"/>
                    </a:lnTo>
                    <a:lnTo>
                      <a:pt x="2414" y="1275"/>
                    </a:lnTo>
                    <a:lnTo>
                      <a:pt x="2412" y="1273"/>
                    </a:lnTo>
                    <a:lnTo>
                      <a:pt x="2412" y="1271"/>
                    </a:lnTo>
                    <a:lnTo>
                      <a:pt x="2414" y="1269"/>
                    </a:lnTo>
                    <a:lnTo>
                      <a:pt x="2419" y="1264"/>
                    </a:lnTo>
                    <a:lnTo>
                      <a:pt x="2421" y="1262"/>
                    </a:lnTo>
                    <a:lnTo>
                      <a:pt x="2425" y="1261"/>
                    </a:lnTo>
                    <a:lnTo>
                      <a:pt x="2428" y="1259"/>
                    </a:lnTo>
                    <a:lnTo>
                      <a:pt x="2435" y="1255"/>
                    </a:lnTo>
                    <a:lnTo>
                      <a:pt x="2435" y="1252"/>
                    </a:lnTo>
                    <a:lnTo>
                      <a:pt x="2435" y="1250"/>
                    </a:lnTo>
                    <a:lnTo>
                      <a:pt x="2433" y="1252"/>
                    </a:lnTo>
                    <a:lnTo>
                      <a:pt x="2428" y="1255"/>
                    </a:lnTo>
                    <a:lnTo>
                      <a:pt x="2426" y="1253"/>
                    </a:lnTo>
                    <a:lnTo>
                      <a:pt x="2428" y="1250"/>
                    </a:lnTo>
                    <a:lnTo>
                      <a:pt x="2428" y="1246"/>
                    </a:lnTo>
                    <a:lnTo>
                      <a:pt x="2428" y="1245"/>
                    </a:lnTo>
                    <a:lnTo>
                      <a:pt x="2426" y="1246"/>
                    </a:lnTo>
                    <a:lnTo>
                      <a:pt x="2425" y="1248"/>
                    </a:lnTo>
                    <a:lnTo>
                      <a:pt x="2423" y="1252"/>
                    </a:lnTo>
                    <a:lnTo>
                      <a:pt x="2419" y="1253"/>
                    </a:lnTo>
                    <a:lnTo>
                      <a:pt x="2417" y="1255"/>
                    </a:lnTo>
                    <a:lnTo>
                      <a:pt x="2416" y="1257"/>
                    </a:lnTo>
                    <a:lnTo>
                      <a:pt x="2414" y="1255"/>
                    </a:lnTo>
                    <a:lnTo>
                      <a:pt x="2412" y="1257"/>
                    </a:lnTo>
                    <a:lnTo>
                      <a:pt x="2409" y="1262"/>
                    </a:lnTo>
                    <a:lnTo>
                      <a:pt x="2405" y="1264"/>
                    </a:lnTo>
                    <a:lnTo>
                      <a:pt x="2403" y="1266"/>
                    </a:lnTo>
                    <a:lnTo>
                      <a:pt x="2401" y="1266"/>
                    </a:lnTo>
                    <a:lnTo>
                      <a:pt x="2400" y="1264"/>
                    </a:lnTo>
                    <a:lnTo>
                      <a:pt x="2400" y="1262"/>
                    </a:lnTo>
                    <a:lnTo>
                      <a:pt x="2398" y="1262"/>
                    </a:lnTo>
                    <a:lnTo>
                      <a:pt x="2396" y="1264"/>
                    </a:lnTo>
                    <a:lnTo>
                      <a:pt x="2396" y="1266"/>
                    </a:lnTo>
                    <a:lnTo>
                      <a:pt x="2396" y="1268"/>
                    </a:lnTo>
                    <a:lnTo>
                      <a:pt x="2398" y="1266"/>
                    </a:lnTo>
                    <a:lnTo>
                      <a:pt x="2398" y="1268"/>
                    </a:lnTo>
                    <a:lnTo>
                      <a:pt x="2398" y="1269"/>
                    </a:lnTo>
                    <a:lnTo>
                      <a:pt x="2398" y="1271"/>
                    </a:lnTo>
                    <a:lnTo>
                      <a:pt x="2393" y="1277"/>
                    </a:lnTo>
                    <a:lnTo>
                      <a:pt x="2393" y="1278"/>
                    </a:lnTo>
                    <a:lnTo>
                      <a:pt x="2394" y="1278"/>
                    </a:lnTo>
                    <a:lnTo>
                      <a:pt x="2398" y="1277"/>
                    </a:lnTo>
                    <a:lnTo>
                      <a:pt x="2401" y="1273"/>
                    </a:lnTo>
                    <a:lnTo>
                      <a:pt x="2403" y="1273"/>
                    </a:lnTo>
                    <a:lnTo>
                      <a:pt x="2405" y="1273"/>
                    </a:lnTo>
                    <a:lnTo>
                      <a:pt x="2409" y="1277"/>
                    </a:lnTo>
                    <a:lnTo>
                      <a:pt x="2410" y="1278"/>
                    </a:lnTo>
                    <a:lnTo>
                      <a:pt x="2410" y="1280"/>
                    </a:lnTo>
                    <a:lnTo>
                      <a:pt x="2407" y="1287"/>
                    </a:lnTo>
                    <a:lnTo>
                      <a:pt x="2405" y="1287"/>
                    </a:lnTo>
                    <a:lnTo>
                      <a:pt x="2401" y="1291"/>
                    </a:lnTo>
                    <a:lnTo>
                      <a:pt x="2394" y="1291"/>
                    </a:lnTo>
                    <a:lnTo>
                      <a:pt x="2394" y="1289"/>
                    </a:lnTo>
                    <a:lnTo>
                      <a:pt x="2391" y="1291"/>
                    </a:lnTo>
                    <a:lnTo>
                      <a:pt x="2389" y="1293"/>
                    </a:lnTo>
                    <a:lnTo>
                      <a:pt x="2387" y="1294"/>
                    </a:lnTo>
                    <a:lnTo>
                      <a:pt x="2385" y="1294"/>
                    </a:lnTo>
                    <a:lnTo>
                      <a:pt x="2384" y="1296"/>
                    </a:lnTo>
                    <a:lnTo>
                      <a:pt x="2384" y="1298"/>
                    </a:lnTo>
                    <a:lnTo>
                      <a:pt x="2384" y="1300"/>
                    </a:lnTo>
                    <a:lnTo>
                      <a:pt x="2385" y="1300"/>
                    </a:lnTo>
                    <a:lnTo>
                      <a:pt x="2387" y="1300"/>
                    </a:lnTo>
                    <a:lnTo>
                      <a:pt x="2389" y="1300"/>
                    </a:lnTo>
                    <a:lnTo>
                      <a:pt x="2389" y="1298"/>
                    </a:lnTo>
                    <a:lnTo>
                      <a:pt x="2391" y="1298"/>
                    </a:lnTo>
                    <a:lnTo>
                      <a:pt x="2394" y="1294"/>
                    </a:lnTo>
                    <a:lnTo>
                      <a:pt x="2401" y="1294"/>
                    </a:lnTo>
                    <a:lnTo>
                      <a:pt x="2403" y="1305"/>
                    </a:lnTo>
                    <a:lnTo>
                      <a:pt x="2403" y="1307"/>
                    </a:lnTo>
                    <a:lnTo>
                      <a:pt x="2401" y="1309"/>
                    </a:lnTo>
                    <a:lnTo>
                      <a:pt x="2400" y="1309"/>
                    </a:lnTo>
                    <a:lnTo>
                      <a:pt x="2400" y="1314"/>
                    </a:lnTo>
                    <a:lnTo>
                      <a:pt x="2393" y="1321"/>
                    </a:lnTo>
                    <a:lnTo>
                      <a:pt x="2385" y="1328"/>
                    </a:lnTo>
                    <a:lnTo>
                      <a:pt x="2384" y="1326"/>
                    </a:lnTo>
                    <a:lnTo>
                      <a:pt x="2382" y="1325"/>
                    </a:lnTo>
                    <a:lnTo>
                      <a:pt x="2380" y="1323"/>
                    </a:lnTo>
                    <a:lnTo>
                      <a:pt x="2382" y="1321"/>
                    </a:lnTo>
                    <a:lnTo>
                      <a:pt x="2382" y="1319"/>
                    </a:lnTo>
                    <a:lnTo>
                      <a:pt x="2382" y="1317"/>
                    </a:lnTo>
                    <a:lnTo>
                      <a:pt x="2380" y="1317"/>
                    </a:lnTo>
                    <a:lnTo>
                      <a:pt x="2378" y="1317"/>
                    </a:lnTo>
                    <a:lnTo>
                      <a:pt x="2378" y="1319"/>
                    </a:lnTo>
                    <a:lnTo>
                      <a:pt x="2373" y="1321"/>
                    </a:lnTo>
                    <a:lnTo>
                      <a:pt x="2371" y="1321"/>
                    </a:lnTo>
                    <a:lnTo>
                      <a:pt x="2369" y="1321"/>
                    </a:lnTo>
                    <a:lnTo>
                      <a:pt x="2366" y="1323"/>
                    </a:lnTo>
                    <a:lnTo>
                      <a:pt x="2366" y="1325"/>
                    </a:lnTo>
                    <a:lnTo>
                      <a:pt x="2368" y="1325"/>
                    </a:lnTo>
                    <a:lnTo>
                      <a:pt x="2371" y="1323"/>
                    </a:lnTo>
                    <a:lnTo>
                      <a:pt x="2375" y="1323"/>
                    </a:lnTo>
                    <a:lnTo>
                      <a:pt x="2377" y="1325"/>
                    </a:lnTo>
                    <a:lnTo>
                      <a:pt x="2377" y="1326"/>
                    </a:lnTo>
                    <a:lnTo>
                      <a:pt x="2375" y="1326"/>
                    </a:lnTo>
                    <a:lnTo>
                      <a:pt x="2373" y="1326"/>
                    </a:lnTo>
                    <a:lnTo>
                      <a:pt x="2373" y="1330"/>
                    </a:lnTo>
                    <a:lnTo>
                      <a:pt x="2375" y="1330"/>
                    </a:lnTo>
                    <a:lnTo>
                      <a:pt x="2377" y="1328"/>
                    </a:lnTo>
                    <a:lnTo>
                      <a:pt x="2378" y="1328"/>
                    </a:lnTo>
                    <a:lnTo>
                      <a:pt x="2378" y="1332"/>
                    </a:lnTo>
                    <a:lnTo>
                      <a:pt x="2377" y="1333"/>
                    </a:lnTo>
                    <a:lnTo>
                      <a:pt x="2375" y="1333"/>
                    </a:lnTo>
                    <a:lnTo>
                      <a:pt x="2375" y="1335"/>
                    </a:lnTo>
                    <a:lnTo>
                      <a:pt x="2377" y="1337"/>
                    </a:lnTo>
                    <a:lnTo>
                      <a:pt x="2378" y="1335"/>
                    </a:lnTo>
                    <a:lnTo>
                      <a:pt x="2380" y="1333"/>
                    </a:lnTo>
                    <a:lnTo>
                      <a:pt x="2380" y="1335"/>
                    </a:lnTo>
                    <a:lnTo>
                      <a:pt x="2380" y="1339"/>
                    </a:lnTo>
                    <a:lnTo>
                      <a:pt x="2378" y="1341"/>
                    </a:lnTo>
                    <a:lnTo>
                      <a:pt x="2377" y="1339"/>
                    </a:lnTo>
                    <a:lnTo>
                      <a:pt x="2373" y="1341"/>
                    </a:lnTo>
                    <a:lnTo>
                      <a:pt x="2369" y="1344"/>
                    </a:lnTo>
                    <a:lnTo>
                      <a:pt x="2369" y="1346"/>
                    </a:lnTo>
                    <a:lnTo>
                      <a:pt x="2371" y="1346"/>
                    </a:lnTo>
                    <a:lnTo>
                      <a:pt x="2373" y="1346"/>
                    </a:lnTo>
                    <a:lnTo>
                      <a:pt x="2375" y="1344"/>
                    </a:lnTo>
                    <a:lnTo>
                      <a:pt x="2377" y="1342"/>
                    </a:lnTo>
                    <a:lnTo>
                      <a:pt x="2380" y="1342"/>
                    </a:lnTo>
                    <a:lnTo>
                      <a:pt x="2382" y="1346"/>
                    </a:lnTo>
                    <a:lnTo>
                      <a:pt x="2384" y="1348"/>
                    </a:lnTo>
                    <a:lnTo>
                      <a:pt x="2382" y="1348"/>
                    </a:lnTo>
                    <a:lnTo>
                      <a:pt x="2382" y="1349"/>
                    </a:lnTo>
                    <a:lnTo>
                      <a:pt x="2375" y="1351"/>
                    </a:lnTo>
                    <a:lnTo>
                      <a:pt x="2375" y="1349"/>
                    </a:lnTo>
                    <a:lnTo>
                      <a:pt x="2371" y="1351"/>
                    </a:lnTo>
                    <a:lnTo>
                      <a:pt x="2369" y="1355"/>
                    </a:lnTo>
                    <a:lnTo>
                      <a:pt x="2371" y="1357"/>
                    </a:lnTo>
                    <a:lnTo>
                      <a:pt x="2377" y="1355"/>
                    </a:lnTo>
                    <a:lnTo>
                      <a:pt x="2380" y="1353"/>
                    </a:lnTo>
                    <a:lnTo>
                      <a:pt x="2382" y="1353"/>
                    </a:lnTo>
                    <a:lnTo>
                      <a:pt x="2384" y="1355"/>
                    </a:lnTo>
                    <a:lnTo>
                      <a:pt x="2384" y="1357"/>
                    </a:lnTo>
                    <a:lnTo>
                      <a:pt x="2382" y="1357"/>
                    </a:lnTo>
                    <a:lnTo>
                      <a:pt x="2378" y="1360"/>
                    </a:lnTo>
                    <a:lnTo>
                      <a:pt x="2373" y="1360"/>
                    </a:lnTo>
                    <a:lnTo>
                      <a:pt x="2368" y="1360"/>
                    </a:lnTo>
                    <a:lnTo>
                      <a:pt x="2366" y="1360"/>
                    </a:lnTo>
                    <a:lnTo>
                      <a:pt x="2366" y="1358"/>
                    </a:lnTo>
                    <a:lnTo>
                      <a:pt x="2366" y="1357"/>
                    </a:lnTo>
                    <a:lnTo>
                      <a:pt x="2368" y="1355"/>
                    </a:lnTo>
                    <a:lnTo>
                      <a:pt x="2366" y="1355"/>
                    </a:lnTo>
                    <a:lnTo>
                      <a:pt x="2364" y="1355"/>
                    </a:lnTo>
                    <a:lnTo>
                      <a:pt x="2364" y="1357"/>
                    </a:lnTo>
                    <a:lnTo>
                      <a:pt x="2361" y="1357"/>
                    </a:lnTo>
                    <a:lnTo>
                      <a:pt x="2357" y="1355"/>
                    </a:lnTo>
                    <a:lnTo>
                      <a:pt x="2355" y="1353"/>
                    </a:lnTo>
                    <a:lnTo>
                      <a:pt x="2359" y="1349"/>
                    </a:lnTo>
                    <a:lnTo>
                      <a:pt x="2361" y="1349"/>
                    </a:lnTo>
                    <a:lnTo>
                      <a:pt x="2361" y="1351"/>
                    </a:lnTo>
                    <a:lnTo>
                      <a:pt x="2362" y="1351"/>
                    </a:lnTo>
                    <a:lnTo>
                      <a:pt x="2364" y="1353"/>
                    </a:lnTo>
                    <a:lnTo>
                      <a:pt x="2364" y="1351"/>
                    </a:lnTo>
                    <a:lnTo>
                      <a:pt x="2364" y="1348"/>
                    </a:lnTo>
                    <a:lnTo>
                      <a:pt x="2361" y="1348"/>
                    </a:lnTo>
                    <a:lnTo>
                      <a:pt x="2357" y="1346"/>
                    </a:lnTo>
                    <a:lnTo>
                      <a:pt x="2357" y="1344"/>
                    </a:lnTo>
                    <a:lnTo>
                      <a:pt x="2359" y="1341"/>
                    </a:lnTo>
                    <a:lnTo>
                      <a:pt x="2366" y="1332"/>
                    </a:lnTo>
                    <a:lnTo>
                      <a:pt x="2366" y="1330"/>
                    </a:lnTo>
                    <a:lnTo>
                      <a:pt x="2364" y="1330"/>
                    </a:lnTo>
                    <a:lnTo>
                      <a:pt x="2362" y="1330"/>
                    </a:lnTo>
                    <a:lnTo>
                      <a:pt x="2359" y="1333"/>
                    </a:lnTo>
                    <a:lnTo>
                      <a:pt x="2355" y="1339"/>
                    </a:lnTo>
                    <a:lnTo>
                      <a:pt x="2350" y="1344"/>
                    </a:lnTo>
                    <a:lnTo>
                      <a:pt x="2346" y="1346"/>
                    </a:lnTo>
                    <a:lnTo>
                      <a:pt x="2346" y="1344"/>
                    </a:lnTo>
                    <a:lnTo>
                      <a:pt x="2345" y="1344"/>
                    </a:lnTo>
                    <a:lnTo>
                      <a:pt x="2345" y="1342"/>
                    </a:lnTo>
                    <a:lnTo>
                      <a:pt x="2346" y="1342"/>
                    </a:lnTo>
                    <a:lnTo>
                      <a:pt x="2346" y="1341"/>
                    </a:lnTo>
                    <a:lnTo>
                      <a:pt x="2345" y="1341"/>
                    </a:lnTo>
                    <a:lnTo>
                      <a:pt x="2343" y="1339"/>
                    </a:lnTo>
                    <a:lnTo>
                      <a:pt x="2341" y="1341"/>
                    </a:lnTo>
                    <a:lnTo>
                      <a:pt x="2337" y="1342"/>
                    </a:lnTo>
                    <a:lnTo>
                      <a:pt x="2336" y="1342"/>
                    </a:lnTo>
                    <a:lnTo>
                      <a:pt x="2334" y="1341"/>
                    </a:lnTo>
                    <a:lnTo>
                      <a:pt x="2336" y="1339"/>
                    </a:lnTo>
                    <a:lnTo>
                      <a:pt x="2334" y="1339"/>
                    </a:lnTo>
                    <a:lnTo>
                      <a:pt x="2332" y="1337"/>
                    </a:lnTo>
                    <a:lnTo>
                      <a:pt x="2332" y="1335"/>
                    </a:lnTo>
                    <a:lnTo>
                      <a:pt x="2332" y="1333"/>
                    </a:lnTo>
                    <a:lnTo>
                      <a:pt x="2330" y="1333"/>
                    </a:lnTo>
                    <a:lnTo>
                      <a:pt x="2329" y="1333"/>
                    </a:lnTo>
                    <a:lnTo>
                      <a:pt x="2329" y="1335"/>
                    </a:lnTo>
                    <a:lnTo>
                      <a:pt x="2325" y="1335"/>
                    </a:lnTo>
                    <a:lnTo>
                      <a:pt x="2325" y="1333"/>
                    </a:lnTo>
                    <a:lnTo>
                      <a:pt x="2323" y="1333"/>
                    </a:lnTo>
                    <a:lnTo>
                      <a:pt x="2325" y="1332"/>
                    </a:lnTo>
                    <a:lnTo>
                      <a:pt x="2323" y="1332"/>
                    </a:lnTo>
                    <a:lnTo>
                      <a:pt x="2325" y="1330"/>
                    </a:lnTo>
                    <a:lnTo>
                      <a:pt x="2325" y="1328"/>
                    </a:lnTo>
                    <a:lnTo>
                      <a:pt x="2323" y="1328"/>
                    </a:lnTo>
                    <a:lnTo>
                      <a:pt x="2323" y="1326"/>
                    </a:lnTo>
                    <a:lnTo>
                      <a:pt x="2321" y="1326"/>
                    </a:lnTo>
                    <a:lnTo>
                      <a:pt x="2320" y="1328"/>
                    </a:lnTo>
                    <a:lnTo>
                      <a:pt x="2318" y="1326"/>
                    </a:lnTo>
                    <a:lnTo>
                      <a:pt x="2320" y="1325"/>
                    </a:lnTo>
                    <a:lnTo>
                      <a:pt x="2318" y="1325"/>
                    </a:lnTo>
                    <a:lnTo>
                      <a:pt x="2316" y="1325"/>
                    </a:lnTo>
                    <a:lnTo>
                      <a:pt x="2314" y="1325"/>
                    </a:lnTo>
                    <a:lnTo>
                      <a:pt x="2314" y="1323"/>
                    </a:lnTo>
                    <a:lnTo>
                      <a:pt x="2316" y="1323"/>
                    </a:lnTo>
                    <a:lnTo>
                      <a:pt x="2318" y="1321"/>
                    </a:lnTo>
                    <a:lnTo>
                      <a:pt x="2321" y="1321"/>
                    </a:lnTo>
                    <a:lnTo>
                      <a:pt x="2321" y="1319"/>
                    </a:lnTo>
                    <a:lnTo>
                      <a:pt x="2321" y="1317"/>
                    </a:lnTo>
                    <a:lnTo>
                      <a:pt x="2320" y="1317"/>
                    </a:lnTo>
                    <a:lnTo>
                      <a:pt x="2318" y="1317"/>
                    </a:lnTo>
                    <a:lnTo>
                      <a:pt x="2311" y="1317"/>
                    </a:lnTo>
                    <a:lnTo>
                      <a:pt x="2309" y="1321"/>
                    </a:lnTo>
                    <a:lnTo>
                      <a:pt x="2305" y="1325"/>
                    </a:lnTo>
                    <a:lnTo>
                      <a:pt x="2300" y="1326"/>
                    </a:lnTo>
                    <a:lnTo>
                      <a:pt x="2304" y="1316"/>
                    </a:lnTo>
                    <a:lnTo>
                      <a:pt x="2305" y="1316"/>
                    </a:lnTo>
                    <a:lnTo>
                      <a:pt x="2309" y="1307"/>
                    </a:lnTo>
                    <a:lnTo>
                      <a:pt x="2309" y="1305"/>
                    </a:lnTo>
                    <a:lnTo>
                      <a:pt x="2307" y="1303"/>
                    </a:lnTo>
                    <a:lnTo>
                      <a:pt x="2305" y="1303"/>
                    </a:lnTo>
                    <a:lnTo>
                      <a:pt x="2300" y="1312"/>
                    </a:lnTo>
                    <a:lnTo>
                      <a:pt x="2298" y="1312"/>
                    </a:lnTo>
                    <a:lnTo>
                      <a:pt x="2295" y="1316"/>
                    </a:lnTo>
                    <a:lnTo>
                      <a:pt x="2293" y="1314"/>
                    </a:lnTo>
                    <a:lnTo>
                      <a:pt x="2289" y="1316"/>
                    </a:lnTo>
                    <a:lnTo>
                      <a:pt x="2284" y="1321"/>
                    </a:lnTo>
                    <a:lnTo>
                      <a:pt x="2282" y="1326"/>
                    </a:lnTo>
                    <a:lnTo>
                      <a:pt x="2284" y="1328"/>
                    </a:lnTo>
                    <a:lnTo>
                      <a:pt x="2279" y="1333"/>
                    </a:lnTo>
                    <a:lnTo>
                      <a:pt x="2277" y="1330"/>
                    </a:lnTo>
                    <a:lnTo>
                      <a:pt x="2277" y="1325"/>
                    </a:lnTo>
                    <a:lnTo>
                      <a:pt x="2279" y="1319"/>
                    </a:lnTo>
                    <a:lnTo>
                      <a:pt x="2281" y="1312"/>
                    </a:lnTo>
                    <a:lnTo>
                      <a:pt x="2275" y="1316"/>
                    </a:lnTo>
                    <a:lnTo>
                      <a:pt x="2268" y="1328"/>
                    </a:lnTo>
                    <a:lnTo>
                      <a:pt x="2266" y="1330"/>
                    </a:lnTo>
                    <a:lnTo>
                      <a:pt x="2265" y="1332"/>
                    </a:lnTo>
                    <a:lnTo>
                      <a:pt x="2263" y="1332"/>
                    </a:lnTo>
                    <a:lnTo>
                      <a:pt x="2261" y="1332"/>
                    </a:lnTo>
                    <a:lnTo>
                      <a:pt x="2261" y="1328"/>
                    </a:lnTo>
                    <a:lnTo>
                      <a:pt x="2265" y="1323"/>
                    </a:lnTo>
                    <a:lnTo>
                      <a:pt x="2263" y="1319"/>
                    </a:lnTo>
                    <a:lnTo>
                      <a:pt x="2261" y="1314"/>
                    </a:lnTo>
                    <a:lnTo>
                      <a:pt x="2257" y="1314"/>
                    </a:lnTo>
                    <a:lnTo>
                      <a:pt x="2256" y="1316"/>
                    </a:lnTo>
                    <a:lnTo>
                      <a:pt x="2256" y="1317"/>
                    </a:lnTo>
                    <a:lnTo>
                      <a:pt x="2257" y="1319"/>
                    </a:lnTo>
                    <a:lnTo>
                      <a:pt x="2257" y="1323"/>
                    </a:lnTo>
                    <a:lnTo>
                      <a:pt x="2254" y="1325"/>
                    </a:lnTo>
                    <a:lnTo>
                      <a:pt x="2252" y="1325"/>
                    </a:lnTo>
                    <a:lnTo>
                      <a:pt x="2249" y="1326"/>
                    </a:lnTo>
                    <a:lnTo>
                      <a:pt x="2247" y="1332"/>
                    </a:lnTo>
                    <a:lnTo>
                      <a:pt x="2245" y="1328"/>
                    </a:lnTo>
                    <a:lnTo>
                      <a:pt x="2245" y="1326"/>
                    </a:lnTo>
                    <a:lnTo>
                      <a:pt x="2242" y="1330"/>
                    </a:lnTo>
                    <a:lnTo>
                      <a:pt x="2236" y="1332"/>
                    </a:lnTo>
                    <a:lnTo>
                      <a:pt x="2233" y="1332"/>
                    </a:lnTo>
                    <a:lnTo>
                      <a:pt x="2229" y="1333"/>
                    </a:lnTo>
                    <a:lnTo>
                      <a:pt x="2226" y="1332"/>
                    </a:lnTo>
                    <a:lnTo>
                      <a:pt x="2224" y="1332"/>
                    </a:lnTo>
                    <a:lnTo>
                      <a:pt x="2227" y="1328"/>
                    </a:lnTo>
                    <a:lnTo>
                      <a:pt x="2229" y="1326"/>
                    </a:lnTo>
                    <a:lnTo>
                      <a:pt x="2231" y="1323"/>
                    </a:lnTo>
                    <a:lnTo>
                      <a:pt x="2229" y="1323"/>
                    </a:lnTo>
                    <a:lnTo>
                      <a:pt x="2224" y="1325"/>
                    </a:lnTo>
                    <a:lnTo>
                      <a:pt x="2220" y="1328"/>
                    </a:lnTo>
                    <a:lnTo>
                      <a:pt x="2215" y="1332"/>
                    </a:lnTo>
                    <a:lnTo>
                      <a:pt x="2213" y="1332"/>
                    </a:lnTo>
                    <a:lnTo>
                      <a:pt x="2213" y="1330"/>
                    </a:lnTo>
                    <a:lnTo>
                      <a:pt x="2213" y="1328"/>
                    </a:lnTo>
                    <a:lnTo>
                      <a:pt x="2215" y="1328"/>
                    </a:lnTo>
                    <a:lnTo>
                      <a:pt x="2215" y="1326"/>
                    </a:lnTo>
                    <a:lnTo>
                      <a:pt x="2213" y="1326"/>
                    </a:lnTo>
                    <a:lnTo>
                      <a:pt x="2215" y="1325"/>
                    </a:lnTo>
                    <a:lnTo>
                      <a:pt x="2215" y="1323"/>
                    </a:lnTo>
                    <a:lnTo>
                      <a:pt x="2218" y="1319"/>
                    </a:lnTo>
                    <a:lnTo>
                      <a:pt x="2218" y="1317"/>
                    </a:lnTo>
                    <a:lnTo>
                      <a:pt x="2217" y="1317"/>
                    </a:lnTo>
                    <a:lnTo>
                      <a:pt x="2215" y="1317"/>
                    </a:lnTo>
                    <a:lnTo>
                      <a:pt x="2215" y="1319"/>
                    </a:lnTo>
                    <a:lnTo>
                      <a:pt x="2213" y="1319"/>
                    </a:lnTo>
                    <a:lnTo>
                      <a:pt x="2213" y="1317"/>
                    </a:lnTo>
                    <a:lnTo>
                      <a:pt x="2211" y="1317"/>
                    </a:lnTo>
                    <a:lnTo>
                      <a:pt x="2211" y="1319"/>
                    </a:lnTo>
                    <a:lnTo>
                      <a:pt x="2211" y="1321"/>
                    </a:lnTo>
                    <a:lnTo>
                      <a:pt x="2211" y="1323"/>
                    </a:lnTo>
                    <a:lnTo>
                      <a:pt x="2211" y="1325"/>
                    </a:lnTo>
                    <a:lnTo>
                      <a:pt x="2211" y="1326"/>
                    </a:lnTo>
                    <a:lnTo>
                      <a:pt x="2210" y="1326"/>
                    </a:lnTo>
                    <a:lnTo>
                      <a:pt x="2210" y="1328"/>
                    </a:lnTo>
                    <a:lnTo>
                      <a:pt x="2208" y="1330"/>
                    </a:lnTo>
                    <a:lnTo>
                      <a:pt x="2206" y="1332"/>
                    </a:lnTo>
                    <a:lnTo>
                      <a:pt x="2202" y="1330"/>
                    </a:lnTo>
                    <a:lnTo>
                      <a:pt x="2204" y="1328"/>
                    </a:lnTo>
                    <a:lnTo>
                      <a:pt x="2206" y="1326"/>
                    </a:lnTo>
                    <a:lnTo>
                      <a:pt x="2204" y="1326"/>
                    </a:lnTo>
                    <a:lnTo>
                      <a:pt x="2202" y="1325"/>
                    </a:lnTo>
                    <a:lnTo>
                      <a:pt x="2201" y="1326"/>
                    </a:lnTo>
                    <a:lnTo>
                      <a:pt x="2199" y="1326"/>
                    </a:lnTo>
                    <a:lnTo>
                      <a:pt x="2197" y="1330"/>
                    </a:lnTo>
                    <a:lnTo>
                      <a:pt x="2194" y="1332"/>
                    </a:lnTo>
                    <a:lnTo>
                      <a:pt x="2192" y="1332"/>
                    </a:lnTo>
                    <a:lnTo>
                      <a:pt x="2190" y="1332"/>
                    </a:lnTo>
                    <a:lnTo>
                      <a:pt x="2185" y="1333"/>
                    </a:lnTo>
                    <a:lnTo>
                      <a:pt x="2183" y="1332"/>
                    </a:lnTo>
                    <a:lnTo>
                      <a:pt x="2183" y="1333"/>
                    </a:lnTo>
                    <a:lnTo>
                      <a:pt x="2183" y="1335"/>
                    </a:lnTo>
                    <a:lnTo>
                      <a:pt x="2183" y="1337"/>
                    </a:lnTo>
                    <a:lnTo>
                      <a:pt x="2181" y="1337"/>
                    </a:lnTo>
                    <a:lnTo>
                      <a:pt x="2181" y="1339"/>
                    </a:lnTo>
                    <a:lnTo>
                      <a:pt x="2178" y="1339"/>
                    </a:lnTo>
                    <a:lnTo>
                      <a:pt x="2176" y="1339"/>
                    </a:lnTo>
                    <a:lnTo>
                      <a:pt x="2176" y="1337"/>
                    </a:lnTo>
                    <a:lnTo>
                      <a:pt x="2174" y="1339"/>
                    </a:lnTo>
                    <a:lnTo>
                      <a:pt x="2174" y="1337"/>
                    </a:lnTo>
                    <a:lnTo>
                      <a:pt x="2174" y="1335"/>
                    </a:lnTo>
                    <a:lnTo>
                      <a:pt x="2176" y="1335"/>
                    </a:lnTo>
                    <a:lnTo>
                      <a:pt x="2176" y="1333"/>
                    </a:lnTo>
                    <a:lnTo>
                      <a:pt x="2176" y="1332"/>
                    </a:lnTo>
                    <a:lnTo>
                      <a:pt x="2176" y="1330"/>
                    </a:lnTo>
                    <a:lnTo>
                      <a:pt x="2176" y="1328"/>
                    </a:lnTo>
                    <a:lnTo>
                      <a:pt x="2174" y="1330"/>
                    </a:lnTo>
                    <a:lnTo>
                      <a:pt x="2172" y="1332"/>
                    </a:lnTo>
                    <a:lnTo>
                      <a:pt x="2170" y="1332"/>
                    </a:lnTo>
                    <a:lnTo>
                      <a:pt x="2169" y="1333"/>
                    </a:lnTo>
                    <a:lnTo>
                      <a:pt x="2169" y="1335"/>
                    </a:lnTo>
                    <a:lnTo>
                      <a:pt x="2167" y="1335"/>
                    </a:lnTo>
                    <a:lnTo>
                      <a:pt x="2163" y="1335"/>
                    </a:lnTo>
                    <a:lnTo>
                      <a:pt x="2163" y="1333"/>
                    </a:lnTo>
                    <a:lnTo>
                      <a:pt x="2163" y="1332"/>
                    </a:lnTo>
                    <a:lnTo>
                      <a:pt x="2162" y="1332"/>
                    </a:lnTo>
                    <a:lnTo>
                      <a:pt x="2160" y="1330"/>
                    </a:lnTo>
                    <a:lnTo>
                      <a:pt x="2160" y="1328"/>
                    </a:lnTo>
                    <a:lnTo>
                      <a:pt x="2160" y="1330"/>
                    </a:lnTo>
                    <a:lnTo>
                      <a:pt x="2158" y="1330"/>
                    </a:lnTo>
                    <a:lnTo>
                      <a:pt x="2156" y="1328"/>
                    </a:lnTo>
                    <a:lnTo>
                      <a:pt x="2156" y="1325"/>
                    </a:lnTo>
                    <a:lnTo>
                      <a:pt x="2156" y="1323"/>
                    </a:lnTo>
                    <a:lnTo>
                      <a:pt x="2156" y="1321"/>
                    </a:lnTo>
                    <a:lnTo>
                      <a:pt x="2156" y="1319"/>
                    </a:lnTo>
                    <a:lnTo>
                      <a:pt x="2154" y="1319"/>
                    </a:lnTo>
                    <a:lnTo>
                      <a:pt x="2154" y="1321"/>
                    </a:lnTo>
                    <a:lnTo>
                      <a:pt x="2153" y="1321"/>
                    </a:lnTo>
                    <a:lnTo>
                      <a:pt x="2151" y="1321"/>
                    </a:lnTo>
                    <a:lnTo>
                      <a:pt x="2149" y="1321"/>
                    </a:lnTo>
                    <a:lnTo>
                      <a:pt x="2147" y="1321"/>
                    </a:lnTo>
                    <a:lnTo>
                      <a:pt x="2147" y="1323"/>
                    </a:lnTo>
                    <a:lnTo>
                      <a:pt x="2147" y="1325"/>
                    </a:lnTo>
                    <a:lnTo>
                      <a:pt x="2146" y="1325"/>
                    </a:lnTo>
                    <a:lnTo>
                      <a:pt x="2144" y="1323"/>
                    </a:lnTo>
                    <a:lnTo>
                      <a:pt x="2142" y="1323"/>
                    </a:lnTo>
                    <a:lnTo>
                      <a:pt x="2142" y="1325"/>
                    </a:lnTo>
                    <a:lnTo>
                      <a:pt x="2140" y="1325"/>
                    </a:lnTo>
                    <a:lnTo>
                      <a:pt x="2135" y="1321"/>
                    </a:lnTo>
                    <a:lnTo>
                      <a:pt x="2133" y="1321"/>
                    </a:lnTo>
                    <a:lnTo>
                      <a:pt x="2133" y="1317"/>
                    </a:lnTo>
                    <a:lnTo>
                      <a:pt x="2135" y="1316"/>
                    </a:lnTo>
                    <a:lnTo>
                      <a:pt x="2135" y="1314"/>
                    </a:lnTo>
                    <a:lnTo>
                      <a:pt x="2131" y="1312"/>
                    </a:lnTo>
                    <a:lnTo>
                      <a:pt x="2130" y="1310"/>
                    </a:lnTo>
                    <a:lnTo>
                      <a:pt x="2128" y="1309"/>
                    </a:lnTo>
                    <a:lnTo>
                      <a:pt x="2130" y="1307"/>
                    </a:lnTo>
                    <a:lnTo>
                      <a:pt x="2130" y="1305"/>
                    </a:lnTo>
                    <a:lnTo>
                      <a:pt x="2128" y="1305"/>
                    </a:lnTo>
                    <a:lnTo>
                      <a:pt x="2128" y="1303"/>
                    </a:lnTo>
                    <a:lnTo>
                      <a:pt x="2130" y="1298"/>
                    </a:lnTo>
                    <a:lnTo>
                      <a:pt x="2133" y="1294"/>
                    </a:lnTo>
                    <a:lnTo>
                      <a:pt x="2135" y="1294"/>
                    </a:lnTo>
                    <a:lnTo>
                      <a:pt x="2137" y="1296"/>
                    </a:lnTo>
                    <a:lnTo>
                      <a:pt x="2138" y="1296"/>
                    </a:lnTo>
                    <a:lnTo>
                      <a:pt x="2138" y="1294"/>
                    </a:lnTo>
                    <a:lnTo>
                      <a:pt x="2140" y="1294"/>
                    </a:lnTo>
                    <a:lnTo>
                      <a:pt x="2140" y="1293"/>
                    </a:lnTo>
                    <a:lnTo>
                      <a:pt x="2140" y="1291"/>
                    </a:lnTo>
                    <a:lnTo>
                      <a:pt x="2142" y="1291"/>
                    </a:lnTo>
                    <a:lnTo>
                      <a:pt x="2147" y="1291"/>
                    </a:lnTo>
                    <a:lnTo>
                      <a:pt x="2149" y="1291"/>
                    </a:lnTo>
                    <a:lnTo>
                      <a:pt x="2151" y="1293"/>
                    </a:lnTo>
                    <a:lnTo>
                      <a:pt x="2151" y="1294"/>
                    </a:lnTo>
                    <a:lnTo>
                      <a:pt x="2153" y="1293"/>
                    </a:lnTo>
                    <a:lnTo>
                      <a:pt x="2154" y="1293"/>
                    </a:lnTo>
                    <a:lnTo>
                      <a:pt x="2158" y="1293"/>
                    </a:lnTo>
                    <a:lnTo>
                      <a:pt x="2162" y="1296"/>
                    </a:lnTo>
                    <a:lnTo>
                      <a:pt x="2163" y="1296"/>
                    </a:lnTo>
                    <a:lnTo>
                      <a:pt x="2165" y="1298"/>
                    </a:lnTo>
                    <a:lnTo>
                      <a:pt x="2167" y="1298"/>
                    </a:lnTo>
                    <a:lnTo>
                      <a:pt x="2169" y="1296"/>
                    </a:lnTo>
                    <a:lnTo>
                      <a:pt x="2172" y="1294"/>
                    </a:lnTo>
                    <a:lnTo>
                      <a:pt x="2176" y="1296"/>
                    </a:lnTo>
                    <a:lnTo>
                      <a:pt x="2179" y="1296"/>
                    </a:lnTo>
                    <a:lnTo>
                      <a:pt x="2181" y="1298"/>
                    </a:lnTo>
                    <a:lnTo>
                      <a:pt x="2183" y="1296"/>
                    </a:lnTo>
                    <a:lnTo>
                      <a:pt x="2183" y="1294"/>
                    </a:lnTo>
                    <a:lnTo>
                      <a:pt x="2183" y="1293"/>
                    </a:lnTo>
                    <a:lnTo>
                      <a:pt x="2185" y="1293"/>
                    </a:lnTo>
                    <a:lnTo>
                      <a:pt x="2186" y="1296"/>
                    </a:lnTo>
                    <a:lnTo>
                      <a:pt x="2186" y="1298"/>
                    </a:lnTo>
                    <a:lnTo>
                      <a:pt x="2185" y="1298"/>
                    </a:lnTo>
                    <a:lnTo>
                      <a:pt x="2186" y="1300"/>
                    </a:lnTo>
                    <a:lnTo>
                      <a:pt x="2188" y="1298"/>
                    </a:lnTo>
                    <a:lnTo>
                      <a:pt x="2190" y="1296"/>
                    </a:lnTo>
                    <a:lnTo>
                      <a:pt x="2188" y="1294"/>
                    </a:lnTo>
                    <a:lnTo>
                      <a:pt x="2190" y="1293"/>
                    </a:lnTo>
                    <a:lnTo>
                      <a:pt x="2190" y="1291"/>
                    </a:lnTo>
                    <a:lnTo>
                      <a:pt x="2192" y="1291"/>
                    </a:lnTo>
                    <a:lnTo>
                      <a:pt x="2195" y="1291"/>
                    </a:lnTo>
                    <a:lnTo>
                      <a:pt x="2197" y="1291"/>
                    </a:lnTo>
                    <a:lnTo>
                      <a:pt x="2197" y="1289"/>
                    </a:lnTo>
                    <a:lnTo>
                      <a:pt x="2199" y="1287"/>
                    </a:lnTo>
                    <a:lnTo>
                      <a:pt x="2206" y="1285"/>
                    </a:lnTo>
                    <a:lnTo>
                      <a:pt x="2213" y="1285"/>
                    </a:lnTo>
                    <a:lnTo>
                      <a:pt x="2213" y="1284"/>
                    </a:lnTo>
                    <a:lnTo>
                      <a:pt x="2210" y="1284"/>
                    </a:lnTo>
                    <a:lnTo>
                      <a:pt x="2210" y="1282"/>
                    </a:lnTo>
                    <a:lnTo>
                      <a:pt x="2208" y="1282"/>
                    </a:lnTo>
                    <a:lnTo>
                      <a:pt x="2206" y="1280"/>
                    </a:lnTo>
                    <a:lnTo>
                      <a:pt x="2202" y="1280"/>
                    </a:lnTo>
                    <a:lnTo>
                      <a:pt x="2199" y="1282"/>
                    </a:lnTo>
                    <a:lnTo>
                      <a:pt x="2195" y="1282"/>
                    </a:lnTo>
                    <a:lnTo>
                      <a:pt x="2186" y="1282"/>
                    </a:lnTo>
                    <a:lnTo>
                      <a:pt x="2185" y="1282"/>
                    </a:lnTo>
                    <a:lnTo>
                      <a:pt x="2181" y="1280"/>
                    </a:lnTo>
                    <a:lnTo>
                      <a:pt x="2179" y="1282"/>
                    </a:lnTo>
                    <a:lnTo>
                      <a:pt x="2178" y="1282"/>
                    </a:lnTo>
                    <a:lnTo>
                      <a:pt x="2176" y="1282"/>
                    </a:lnTo>
                    <a:lnTo>
                      <a:pt x="2169" y="1277"/>
                    </a:lnTo>
                    <a:lnTo>
                      <a:pt x="2169" y="1273"/>
                    </a:lnTo>
                    <a:lnTo>
                      <a:pt x="2167" y="1269"/>
                    </a:lnTo>
                    <a:lnTo>
                      <a:pt x="2165" y="1266"/>
                    </a:lnTo>
                    <a:lnTo>
                      <a:pt x="2165" y="1262"/>
                    </a:lnTo>
                    <a:lnTo>
                      <a:pt x="2165" y="1261"/>
                    </a:lnTo>
                    <a:lnTo>
                      <a:pt x="2165" y="1259"/>
                    </a:lnTo>
                    <a:lnTo>
                      <a:pt x="2165" y="1257"/>
                    </a:lnTo>
                    <a:lnTo>
                      <a:pt x="2167" y="1257"/>
                    </a:lnTo>
                    <a:lnTo>
                      <a:pt x="2169" y="1255"/>
                    </a:lnTo>
                    <a:lnTo>
                      <a:pt x="2170" y="1253"/>
                    </a:lnTo>
                    <a:lnTo>
                      <a:pt x="2174" y="1252"/>
                    </a:lnTo>
                    <a:lnTo>
                      <a:pt x="2176" y="1248"/>
                    </a:lnTo>
                    <a:lnTo>
                      <a:pt x="2178" y="1248"/>
                    </a:lnTo>
                    <a:lnTo>
                      <a:pt x="2179" y="1248"/>
                    </a:lnTo>
                    <a:lnTo>
                      <a:pt x="2181" y="1246"/>
                    </a:lnTo>
                    <a:lnTo>
                      <a:pt x="2183" y="1245"/>
                    </a:lnTo>
                    <a:lnTo>
                      <a:pt x="2188" y="1239"/>
                    </a:lnTo>
                    <a:lnTo>
                      <a:pt x="2192" y="1237"/>
                    </a:lnTo>
                    <a:lnTo>
                      <a:pt x="2195" y="1236"/>
                    </a:lnTo>
                    <a:lnTo>
                      <a:pt x="2199" y="1234"/>
                    </a:lnTo>
                    <a:lnTo>
                      <a:pt x="2201" y="1234"/>
                    </a:lnTo>
                    <a:lnTo>
                      <a:pt x="2204" y="1232"/>
                    </a:lnTo>
                    <a:lnTo>
                      <a:pt x="2208" y="1232"/>
                    </a:lnTo>
                    <a:lnTo>
                      <a:pt x="2210" y="1230"/>
                    </a:lnTo>
                    <a:lnTo>
                      <a:pt x="2217" y="1229"/>
                    </a:lnTo>
                    <a:lnTo>
                      <a:pt x="2218" y="1227"/>
                    </a:lnTo>
                    <a:lnTo>
                      <a:pt x="2222" y="1225"/>
                    </a:lnTo>
                    <a:lnTo>
                      <a:pt x="2224" y="1221"/>
                    </a:lnTo>
                    <a:lnTo>
                      <a:pt x="2226" y="1218"/>
                    </a:lnTo>
                    <a:lnTo>
                      <a:pt x="2227" y="1216"/>
                    </a:lnTo>
                    <a:lnTo>
                      <a:pt x="2227" y="1214"/>
                    </a:lnTo>
                    <a:lnTo>
                      <a:pt x="2229" y="1214"/>
                    </a:lnTo>
                    <a:lnTo>
                      <a:pt x="2233" y="1216"/>
                    </a:lnTo>
                    <a:lnTo>
                      <a:pt x="2234" y="1213"/>
                    </a:lnTo>
                    <a:lnTo>
                      <a:pt x="2236" y="1211"/>
                    </a:lnTo>
                    <a:lnTo>
                      <a:pt x="2238" y="1209"/>
                    </a:lnTo>
                    <a:lnTo>
                      <a:pt x="2242" y="1204"/>
                    </a:lnTo>
                    <a:lnTo>
                      <a:pt x="2243" y="1204"/>
                    </a:lnTo>
                    <a:lnTo>
                      <a:pt x="2245" y="1202"/>
                    </a:lnTo>
                    <a:lnTo>
                      <a:pt x="2245" y="1200"/>
                    </a:lnTo>
                    <a:lnTo>
                      <a:pt x="2243" y="1198"/>
                    </a:lnTo>
                    <a:lnTo>
                      <a:pt x="2243" y="1197"/>
                    </a:lnTo>
                    <a:lnTo>
                      <a:pt x="2245" y="1195"/>
                    </a:lnTo>
                    <a:lnTo>
                      <a:pt x="2245" y="1193"/>
                    </a:lnTo>
                    <a:lnTo>
                      <a:pt x="2245" y="1191"/>
                    </a:lnTo>
                    <a:lnTo>
                      <a:pt x="2247" y="1189"/>
                    </a:lnTo>
                    <a:lnTo>
                      <a:pt x="2247" y="1188"/>
                    </a:lnTo>
                    <a:lnTo>
                      <a:pt x="2247" y="1186"/>
                    </a:lnTo>
                    <a:lnTo>
                      <a:pt x="2247" y="1182"/>
                    </a:lnTo>
                    <a:lnTo>
                      <a:pt x="2249" y="1181"/>
                    </a:lnTo>
                    <a:lnTo>
                      <a:pt x="2250" y="1181"/>
                    </a:lnTo>
                    <a:lnTo>
                      <a:pt x="2252" y="1181"/>
                    </a:lnTo>
                    <a:lnTo>
                      <a:pt x="2256" y="1181"/>
                    </a:lnTo>
                    <a:lnTo>
                      <a:pt x="2257" y="1181"/>
                    </a:lnTo>
                    <a:lnTo>
                      <a:pt x="2259" y="1181"/>
                    </a:lnTo>
                    <a:lnTo>
                      <a:pt x="2263" y="1181"/>
                    </a:lnTo>
                    <a:lnTo>
                      <a:pt x="2268" y="1184"/>
                    </a:lnTo>
                    <a:lnTo>
                      <a:pt x="2270" y="1184"/>
                    </a:lnTo>
                    <a:lnTo>
                      <a:pt x="2272" y="1184"/>
                    </a:lnTo>
                    <a:lnTo>
                      <a:pt x="2273" y="1184"/>
                    </a:lnTo>
                    <a:lnTo>
                      <a:pt x="2282" y="1184"/>
                    </a:lnTo>
                    <a:lnTo>
                      <a:pt x="2282" y="1182"/>
                    </a:lnTo>
                    <a:lnTo>
                      <a:pt x="2286" y="1182"/>
                    </a:lnTo>
                    <a:lnTo>
                      <a:pt x="2289" y="1182"/>
                    </a:lnTo>
                    <a:lnTo>
                      <a:pt x="2291" y="1182"/>
                    </a:lnTo>
                    <a:lnTo>
                      <a:pt x="2297" y="1181"/>
                    </a:lnTo>
                    <a:lnTo>
                      <a:pt x="2298" y="1181"/>
                    </a:lnTo>
                    <a:lnTo>
                      <a:pt x="2304" y="1181"/>
                    </a:lnTo>
                    <a:lnTo>
                      <a:pt x="2305" y="1181"/>
                    </a:lnTo>
                    <a:lnTo>
                      <a:pt x="2309" y="1181"/>
                    </a:lnTo>
                    <a:lnTo>
                      <a:pt x="2311" y="1181"/>
                    </a:lnTo>
                    <a:lnTo>
                      <a:pt x="2313" y="1181"/>
                    </a:lnTo>
                    <a:lnTo>
                      <a:pt x="2314" y="1181"/>
                    </a:lnTo>
                    <a:lnTo>
                      <a:pt x="2318" y="1181"/>
                    </a:lnTo>
                    <a:lnTo>
                      <a:pt x="2320" y="1182"/>
                    </a:lnTo>
                    <a:lnTo>
                      <a:pt x="2320" y="1184"/>
                    </a:lnTo>
                    <a:lnTo>
                      <a:pt x="2318" y="1188"/>
                    </a:lnTo>
                    <a:lnTo>
                      <a:pt x="2318" y="1191"/>
                    </a:lnTo>
                    <a:lnTo>
                      <a:pt x="2318" y="1193"/>
                    </a:lnTo>
                    <a:lnTo>
                      <a:pt x="2318" y="1195"/>
                    </a:lnTo>
                    <a:lnTo>
                      <a:pt x="2320" y="1197"/>
                    </a:lnTo>
                    <a:lnTo>
                      <a:pt x="2320" y="1198"/>
                    </a:lnTo>
                    <a:lnTo>
                      <a:pt x="2325" y="1202"/>
                    </a:lnTo>
                    <a:lnTo>
                      <a:pt x="2325" y="1204"/>
                    </a:lnTo>
                    <a:lnTo>
                      <a:pt x="2327" y="1204"/>
                    </a:lnTo>
                    <a:lnTo>
                      <a:pt x="2332" y="1205"/>
                    </a:lnTo>
                    <a:lnTo>
                      <a:pt x="2334" y="1205"/>
                    </a:lnTo>
                    <a:lnTo>
                      <a:pt x="2337" y="1204"/>
                    </a:lnTo>
                    <a:lnTo>
                      <a:pt x="2339" y="1204"/>
                    </a:lnTo>
                    <a:lnTo>
                      <a:pt x="2339" y="1205"/>
                    </a:lnTo>
                    <a:lnTo>
                      <a:pt x="2341" y="1205"/>
                    </a:lnTo>
                    <a:lnTo>
                      <a:pt x="2343" y="1207"/>
                    </a:lnTo>
                    <a:lnTo>
                      <a:pt x="2346" y="1205"/>
                    </a:lnTo>
                    <a:lnTo>
                      <a:pt x="2348" y="1204"/>
                    </a:lnTo>
                    <a:lnTo>
                      <a:pt x="2348" y="1202"/>
                    </a:lnTo>
                    <a:lnTo>
                      <a:pt x="2346" y="1200"/>
                    </a:lnTo>
                    <a:lnTo>
                      <a:pt x="2346" y="1197"/>
                    </a:lnTo>
                    <a:lnTo>
                      <a:pt x="2346" y="1195"/>
                    </a:lnTo>
                    <a:lnTo>
                      <a:pt x="2346" y="1193"/>
                    </a:lnTo>
                    <a:lnTo>
                      <a:pt x="2345" y="1189"/>
                    </a:lnTo>
                    <a:lnTo>
                      <a:pt x="2343" y="1188"/>
                    </a:lnTo>
                    <a:lnTo>
                      <a:pt x="2341" y="1182"/>
                    </a:lnTo>
                    <a:lnTo>
                      <a:pt x="2341" y="1181"/>
                    </a:lnTo>
                    <a:lnTo>
                      <a:pt x="2341" y="1179"/>
                    </a:lnTo>
                    <a:lnTo>
                      <a:pt x="2346" y="1177"/>
                    </a:lnTo>
                    <a:lnTo>
                      <a:pt x="2348" y="1175"/>
                    </a:lnTo>
                    <a:lnTo>
                      <a:pt x="2350" y="1173"/>
                    </a:lnTo>
                    <a:lnTo>
                      <a:pt x="2346" y="1170"/>
                    </a:lnTo>
                    <a:lnTo>
                      <a:pt x="2345" y="1168"/>
                    </a:lnTo>
                    <a:lnTo>
                      <a:pt x="2341" y="1166"/>
                    </a:lnTo>
                    <a:lnTo>
                      <a:pt x="2337" y="1165"/>
                    </a:lnTo>
                    <a:lnTo>
                      <a:pt x="2336" y="1163"/>
                    </a:lnTo>
                    <a:lnTo>
                      <a:pt x="2334" y="1163"/>
                    </a:lnTo>
                    <a:lnTo>
                      <a:pt x="2330" y="1161"/>
                    </a:lnTo>
                    <a:lnTo>
                      <a:pt x="2329" y="1159"/>
                    </a:lnTo>
                    <a:lnTo>
                      <a:pt x="2327" y="1159"/>
                    </a:lnTo>
                    <a:lnTo>
                      <a:pt x="2327" y="1157"/>
                    </a:lnTo>
                    <a:lnTo>
                      <a:pt x="2325" y="1152"/>
                    </a:lnTo>
                    <a:lnTo>
                      <a:pt x="2323" y="1152"/>
                    </a:lnTo>
                    <a:lnTo>
                      <a:pt x="2321" y="1150"/>
                    </a:lnTo>
                    <a:lnTo>
                      <a:pt x="2321" y="1149"/>
                    </a:lnTo>
                    <a:lnTo>
                      <a:pt x="2320" y="1150"/>
                    </a:lnTo>
                    <a:lnTo>
                      <a:pt x="2318" y="1150"/>
                    </a:lnTo>
                    <a:lnTo>
                      <a:pt x="2316" y="1150"/>
                    </a:lnTo>
                    <a:lnTo>
                      <a:pt x="2309" y="1149"/>
                    </a:lnTo>
                    <a:lnTo>
                      <a:pt x="2307" y="1149"/>
                    </a:lnTo>
                    <a:lnTo>
                      <a:pt x="2304" y="1149"/>
                    </a:lnTo>
                    <a:lnTo>
                      <a:pt x="2302" y="1149"/>
                    </a:lnTo>
                    <a:lnTo>
                      <a:pt x="2302" y="1147"/>
                    </a:lnTo>
                    <a:lnTo>
                      <a:pt x="2302" y="1149"/>
                    </a:lnTo>
                    <a:lnTo>
                      <a:pt x="2300" y="1149"/>
                    </a:lnTo>
                    <a:lnTo>
                      <a:pt x="2298" y="1149"/>
                    </a:lnTo>
                    <a:lnTo>
                      <a:pt x="2297" y="1149"/>
                    </a:lnTo>
                    <a:lnTo>
                      <a:pt x="2291" y="1150"/>
                    </a:lnTo>
                    <a:lnTo>
                      <a:pt x="2286" y="1154"/>
                    </a:lnTo>
                    <a:lnTo>
                      <a:pt x="2284" y="1156"/>
                    </a:lnTo>
                    <a:lnTo>
                      <a:pt x="2281" y="1156"/>
                    </a:lnTo>
                    <a:lnTo>
                      <a:pt x="2277" y="1154"/>
                    </a:lnTo>
                    <a:lnTo>
                      <a:pt x="2275" y="1154"/>
                    </a:lnTo>
                    <a:lnTo>
                      <a:pt x="2273" y="1154"/>
                    </a:lnTo>
                    <a:lnTo>
                      <a:pt x="2272" y="1154"/>
                    </a:lnTo>
                    <a:lnTo>
                      <a:pt x="2270" y="1154"/>
                    </a:lnTo>
                    <a:lnTo>
                      <a:pt x="2266" y="1152"/>
                    </a:lnTo>
                    <a:lnTo>
                      <a:pt x="2265" y="1150"/>
                    </a:lnTo>
                    <a:lnTo>
                      <a:pt x="2261" y="1150"/>
                    </a:lnTo>
                    <a:lnTo>
                      <a:pt x="2257" y="1150"/>
                    </a:lnTo>
                    <a:lnTo>
                      <a:pt x="2254" y="1150"/>
                    </a:lnTo>
                    <a:lnTo>
                      <a:pt x="2252" y="1150"/>
                    </a:lnTo>
                    <a:lnTo>
                      <a:pt x="2252" y="1152"/>
                    </a:lnTo>
                    <a:lnTo>
                      <a:pt x="2249" y="1152"/>
                    </a:lnTo>
                    <a:lnTo>
                      <a:pt x="2247" y="1152"/>
                    </a:lnTo>
                    <a:lnTo>
                      <a:pt x="2245" y="1154"/>
                    </a:lnTo>
                    <a:lnTo>
                      <a:pt x="2242" y="1154"/>
                    </a:lnTo>
                    <a:lnTo>
                      <a:pt x="2240" y="1154"/>
                    </a:lnTo>
                    <a:lnTo>
                      <a:pt x="2238" y="1156"/>
                    </a:lnTo>
                    <a:lnTo>
                      <a:pt x="2238" y="1157"/>
                    </a:lnTo>
                    <a:lnTo>
                      <a:pt x="2238" y="1159"/>
                    </a:lnTo>
                    <a:lnTo>
                      <a:pt x="2238" y="1163"/>
                    </a:lnTo>
                    <a:lnTo>
                      <a:pt x="2236" y="1170"/>
                    </a:lnTo>
                    <a:lnTo>
                      <a:pt x="2234" y="1170"/>
                    </a:lnTo>
                    <a:lnTo>
                      <a:pt x="2234" y="1172"/>
                    </a:lnTo>
                    <a:lnTo>
                      <a:pt x="2233" y="1170"/>
                    </a:lnTo>
                    <a:lnTo>
                      <a:pt x="2233" y="1168"/>
                    </a:lnTo>
                    <a:lnTo>
                      <a:pt x="2231" y="1168"/>
                    </a:lnTo>
                    <a:lnTo>
                      <a:pt x="2231" y="1166"/>
                    </a:lnTo>
                    <a:lnTo>
                      <a:pt x="2231" y="1165"/>
                    </a:lnTo>
                    <a:lnTo>
                      <a:pt x="2231" y="1163"/>
                    </a:lnTo>
                    <a:lnTo>
                      <a:pt x="2229" y="1163"/>
                    </a:lnTo>
                    <a:lnTo>
                      <a:pt x="2229" y="1165"/>
                    </a:lnTo>
                    <a:lnTo>
                      <a:pt x="2227" y="1165"/>
                    </a:lnTo>
                    <a:lnTo>
                      <a:pt x="2226" y="1165"/>
                    </a:lnTo>
                    <a:lnTo>
                      <a:pt x="2226" y="1163"/>
                    </a:lnTo>
                    <a:lnTo>
                      <a:pt x="2224" y="1161"/>
                    </a:lnTo>
                    <a:lnTo>
                      <a:pt x="2224" y="1163"/>
                    </a:lnTo>
                    <a:lnTo>
                      <a:pt x="2222" y="1163"/>
                    </a:lnTo>
                    <a:lnTo>
                      <a:pt x="2224" y="1161"/>
                    </a:lnTo>
                    <a:lnTo>
                      <a:pt x="2215" y="1161"/>
                    </a:lnTo>
                    <a:lnTo>
                      <a:pt x="2210" y="1166"/>
                    </a:lnTo>
                    <a:lnTo>
                      <a:pt x="2206" y="1170"/>
                    </a:lnTo>
                    <a:lnTo>
                      <a:pt x="2204" y="1170"/>
                    </a:lnTo>
                    <a:lnTo>
                      <a:pt x="2202" y="1170"/>
                    </a:lnTo>
                    <a:lnTo>
                      <a:pt x="2197" y="1170"/>
                    </a:lnTo>
                    <a:lnTo>
                      <a:pt x="2192" y="1172"/>
                    </a:lnTo>
                    <a:lnTo>
                      <a:pt x="2190" y="1173"/>
                    </a:lnTo>
                    <a:lnTo>
                      <a:pt x="2188" y="1175"/>
                    </a:lnTo>
                    <a:lnTo>
                      <a:pt x="2186" y="1177"/>
                    </a:lnTo>
                    <a:lnTo>
                      <a:pt x="2186" y="1179"/>
                    </a:lnTo>
                    <a:lnTo>
                      <a:pt x="2186" y="1181"/>
                    </a:lnTo>
                    <a:lnTo>
                      <a:pt x="2188" y="1184"/>
                    </a:lnTo>
                    <a:lnTo>
                      <a:pt x="2185" y="1186"/>
                    </a:lnTo>
                    <a:lnTo>
                      <a:pt x="2183" y="1186"/>
                    </a:lnTo>
                    <a:lnTo>
                      <a:pt x="2181" y="1184"/>
                    </a:lnTo>
                    <a:lnTo>
                      <a:pt x="2179" y="1184"/>
                    </a:lnTo>
                    <a:lnTo>
                      <a:pt x="2178" y="1186"/>
                    </a:lnTo>
                    <a:lnTo>
                      <a:pt x="2176" y="1188"/>
                    </a:lnTo>
                    <a:lnTo>
                      <a:pt x="2176" y="1189"/>
                    </a:lnTo>
                    <a:lnTo>
                      <a:pt x="2174" y="1189"/>
                    </a:lnTo>
                    <a:lnTo>
                      <a:pt x="2172" y="1189"/>
                    </a:lnTo>
                    <a:lnTo>
                      <a:pt x="2172" y="1188"/>
                    </a:lnTo>
                    <a:lnTo>
                      <a:pt x="2170" y="1188"/>
                    </a:lnTo>
                    <a:lnTo>
                      <a:pt x="2169" y="1188"/>
                    </a:lnTo>
                    <a:lnTo>
                      <a:pt x="2165" y="1189"/>
                    </a:lnTo>
                    <a:lnTo>
                      <a:pt x="2163" y="1191"/>
                    </a:lnTo>
                    <a:lnTo>
                      <a:pt x="2162" y="1191"/>
                    </a:lnTo>
                    <a:lnTo>
                      <a:pt x="2158" y="1189"/>
                    </a:lnTo>
                    <a:lnTo>
                      <a:pt x="2160" y="1188"/>
                    </a:lnTo>
                    <a:lnTo>
                      <a:pt x="2158" y="1188"/>
                    </a:lnTo>
                    <a:lnTo>
                      <a:pt x="2158" y="1186"/>
                    </a:lnTo>
                    <a:lnTo>
                      <a:pt x="2156" y="1184"/>
                    </a:lnTo>
                    <a:lnTo>
                      <a:pt x="2154" y="1184"/>
                    </a:lnTo>
                    <a:lnTo>
                      <a:pt x="2153" y="1184"/>
                    </a:lnTo>
                    <a:lnTo>
                      <a:pt x="2153" y="1186"/>
                    </a:lnTo>
                    <a:lnTo>
                      <a:pt x="2151" y="1186"/>
                    </a:lnTo>
                    <a:lnTo>
                      <a:pt x="2151" y="1188"/>
                    </a:lnTo>
                    <a:lnTo>
                      <a:pt x="2151" y="1189"/>
                    </a:lnTo>
                    <a:lnTo>
                      <a:pt x="2151" y="1191"/>
                    </a:lnTo>
                    <a:lnTo>
                      <a:pt x="2153" y="1191"/>
                    </a:lnTo>
                    <a:lnTo>
                      <a:pt x="2153" y="1193"/>
                    </a:lnTo>
                    <a:lnTo>
                      <a:pt x="2153" y="1195"/>
                    </a:lnTo>
                    <a:lnTo>
                      <a:pt x="2151" y="1195"/>
                    </a:lnTo>
                    <a:lnTo>
                      <a:pt x="2151" y="1197"/>
                    </a:lnTo>
                    <a:lnTo>
                      <a:pt x="2151" y="1198"/>
                    </a:lnTo>
                    <a:lnTo>
                      <a:pt x="2153" y="1202"/>
                    </a:lnTo>
                    <a:lnTo>
                      <a:pt x="2153" y="1204"/>
                    </a:lnTo>
                    <a:lnTo>
                      <a:pt x="2151" y="1205"/>
                    </a:lnTo>
                    <a:lnTo>
                      <a:pt x="2149" y="1207"/>
                    </a:lnTo>
                    <a:lnTo>
                      <a:pt x="2147" y="1209"/>
                    </a:lnTo>
                    <a:lnTo>
                      <a:pt x="2146" y="1209"/>
                    </a:lnTo>
                    <a:lnTo>
                      <a:pt x="2142" y="1211"/>
                    </a:lnTo>
                    <a:lnTo>
                      <a:pt x="2140" y="1211"/>
                    </a:lnTo>
                    <a:lnTo>
                      <a:pt x="2137" y="1214"/>
                    </a:lnTo>
                    <a:lnTo>
                      <a:pt x="2135" y="1216"/>
                    </a:lnTo>
                    <a:lnTo>
                      <a:pt x="2133" y="1216"/>
                    </a:lnTo>
                    <a:lnTo>
                      <a:pt x="2130" y="1214"/>
                    </a:lnTo>
                    <a:lnTo>
                      <a:pt x="2128" y="1214"/>
                    </a:lnTo>
                    <a:lnTo>
                      <a:pt x="2128" y="1216"/>
                    </a:lnTo>
                    <a:lnTo>
                      <a:pt x="2124" y="1214"/>
                    </a:lnTo>
                    <a:lnTo>
                      <a:pt x="2124" y="1213"/>
                    </a:lnTo>
                    <a:lnTo>
                      <a:pt x="2122" y="1213"/>
                    </a:lnTo>
                    <a:lnTo>
                      <a:pt x="2121" y="1211"/>
                    </a:lnTo>
                    <a:lnTo>
                      <a:pt x="2119" y="1209"/>
                    </a:lnTo>
                    <a:lnTo>
                      <a:pt x="2117" y="1207"/>
                    </a:lnTo>
                    <a:lnTo>
                      <a:pt x="2114" y="1207"/>
                    </a:lnTo>
                    <a:lnTo>
                      <a:pt x="2110" y="1207"/>
                    </a:lnTo>
                    <a:lnTo>
                      <a:pt x="2106" y="1204"/>
                    </a:lnTo>
                    <a:lnTo>
                      <a:pt x="2103" y="1205"/>
                    </a:lnTo>
                    <a:lnTo>
                      <a:pt x="2101" y="1205"/>
                    </a:lnTo>
                    <a:lnTo>
                      <a:pt x="2101" y="1207"/>
                    </a:lnTo>
                    <a:lnTo>
                      <a:pt x="2103" y="1207"/>
                    </a:lnTo>
                    <a:lnTo>
                      <a:pt x="2105" y="1207"/>
                    </a:lnTo>
                    <a:lnTo>
                      <a:pt x="2106" y="1209"/>
                    </a:lnTo>
                    <a:lnTo>
                      <a:pt x="2106" y="1211"/>
                    </a:lnTo>
                    <a:lnTo>
                      <a:pt x="2108" y="1213"/>
                    </a:lnTo>
                    <a:lnTo>
                      <a:pt x="2112" y="1211"/>
                    </a:lnTo>
                    <a:lnTo>
                      <a:pt x="2114" y="1213"/>
                    </a:lnTo>
                    <a:lnTo>
                      <a:pt x="2115" y="1214"/>
                    </a:lnTo>
                    <a:lnTo>
                      <a:pt x="2114" y="1216"/>
                    </a:lnTo>
                    <a:lnTo>
                      <a:pt x="2114" y="1218"/>
                    </a:lnTo>
                    <a:lnTo>
                      <a:pt x="2106" y="1223"/>
                    </a:lnTo>
                    <a:lnTo>
                      <a:pt x="2103" y="1225"/>
                    </a:lnTo>
                    <a:lnTo>
                      <a:pt x="2099" y="1225"/>
                    </a:lnTo>
                    <a:lnTo>
                      <a:pt x="2096" y="1225"/>
                    </a:lnTo>
                    <a:lnTo>
                      <a:pt x="2092" y="1225"/>
                    </a:lnTo>
                    <a:lnTo>
                      <a:pt x="2090" y="1225"/>
                    </a:lnTo>
                    <a:lnTo>
                      <a:pt x="2090" y="1223"/>
                    </a:lnTo>
                    <a:lnTo>
                      <a:pt x="2090" y="1220"/>
                    </a:lnTo>
                    <a:lnTo>
                      <a:pt x="2089" y="1220"/>
                    </a:lnTo>
                    <a:lnTo>
                      <a:pt x="2089" y="1221"/>
                    </a:lnTo>
                    <a:lnTo>
                      <a:pt x="2089" y="1223"/>
                    </a:lnTo>
                    <a:lnTo>
                      <a:pt x="2087" y="1223"/>
                    </a:lnTo>
                    <a:lnTo>
                      <a:pt x="2085" y="1223"/>
                    </a:lnTo>
                    <a:lnTo>
                      <a:pt x="2085" y="1221"/>
                    </a:lnTo>
                    <a:lnTo>
                      <a:pt x="2083" y="1220"/>
                    </a:lnTo>
                    <a:lnTo>
                      <a:pt x="2083" y="1218"/>
                    </a:lnTo>
                    <a:lnTo>
                      <a:pt x="2085" y="1218"/>
                    </a:lnTo>
                    <a:lnTo>
                      <a:pt x="2085" y="1216"/>
                    </a:lnTo>
                    <a:lnTo>
                      <a:pt x="2087" y="1214"/>
                    </a:lnTo>
                    <a:lnTo>
                      <a:pt x="2090" y="1211"/>
                    </a:lnTo>
                    <a:lnTo>
                      <a:pt x="2090" y="1204"/>
                    </a:lnTo>
                    <a:lnTo>
                      <a:pt x="2090" y="1202"/>
                    </a:lnTo>
                    <a:lnTo>
                      <a:pt x="2089" y="1205"/>
                    </a:lnTo>
                    <a:lnTo>
                      <a:pt x="2089" y="1207"/>
                    </a:lnTo>
                    <a:lnTo>
                      <a:pt x="2087" y="1209"/>
                    </a:lnTo>
                    <a:lnTo>
                      <a:pt x="2087" y="1211"/>
                    </a:lnTo>
                    <a:lnTo>
                      <a:pt x="2085" y="1213"/>
                    </a:lnTo>
                    <a:lnTo>
                      <a:pt x="2082" y="1216"/>
                    </a:lnTo>
                    <a:lnTo>
                      <a:pt x="2080" y="1216"/>
                    </a:lnTo>
                    <a:lnTo>
                      <a:pt x="2076" y="1214"/>
                    </a:lnTo>
                    <a:lnTo>
                      <a:pt x="2074" y="1213"/>
                    </a:lnTo>
                    <a:lnTo>
                      <a:pt x="2073" y="1213"/>
                    </a:lnTo>
                    <a:lnTo>
                      <a:pt x="2073" y="1214"/>
                    </a:lnTo>
                    <a:lnTo>
                      <a:pt x="2073" y="1216"/>
                    </a:lnTo>
                    <a:lnTo>
                      <a:pt x="2073" y="1218"/>
                    </a:lnTo>
                    <a:lnTo>
                      <a:pt x="2073" y="1220"/>
                    </a:lnTo>
                    <a:lnTo>
                      <a:pt x="2069" y="1221"/>
                    </a:lnTo>
                    <a:lnTo>
                      <a:pt x="2067" y="1220"/>
                    </a:lnTo>
                    <a:lnTo>
                      <a:pt x="2066" y="1220"/>
                    </a:lnTo>
                    <a:lnTo>
                      <a:pt x="2066" y="1218"/>
                    </a:lnTo>
                    <a:lnTo>
                      <a:pt x="2062" y="1216"/>
                    </a:lnTo>
                    <a:lnTo>
                      <a:pt x="2060" y="1216"/>
                    </a:lnTo>
                    <a:lnTo>
                      <a:pt x="2058" y="1218"/>
                    </a:lnTo>
                    <a:lnTo>
                      <a:pt x="2058" y="1221"/>
                    </a:lnTo>
                    <a:lnTo>
                      <a:pt x="2058" y="1225"/>
                    </a:lnTo>
                    <a:lnTo>
                      <a:pt x="2057" y="1225"/>
                    </a:lnTo>
                    <a:lnTo>
                      <a:pt x="2053" y="1227"/>
                    </a:lnTo>
                    <a:lnTo>
                      <a:pt x="2050" y="1227"/>
                    </a:lnTo>
                    <a:lnTo>
                      <a:pt x="2048" y="1227"/>
                    </a:lnTo>
                    <a:lnTo>
                      <a:pt x="2046" y="1225"/>
                    </a:lnTo>
                    <a:lnTo>
                      <a:pt x="2044" y="1223"/>
                    </a:lnTo>
                    <a:lnTo>
                      <a:pt x="2042" y="1223"/>
                    </a:lnTo>
                    <a:lnTo>
                      <a:pt x="2041" y="1225"/>
                    </a:lnTo>
                    <a:lnTo>
                      <a:pt x="2041" y="1223"/>
                    </a:lnTo>
                    <a:lnTo>
                      <a:pt x="2039" y="1223"/>
                    </a:lnTo>
                    <a:lnTo>
                      <a:pt x="2037" y="1223"/>
                    </a:lnTo>
                    <a:lnTo>
                      <a:pt x="2035" y="1223"/>
                    </a:lnTo>
                    <a:lnTo>
                      <a:pt x="2035" y="1221"/>
                    </a:lnTo>
                    <a:lnTo>
                      <a:pt x="2034" y="1221"/>
                    </a:lnTo>
                    <a:lnTo>
                      <a:pt x="2032" y="1221"/>
                    </a:lnTo>
                    <a:lnTo>
                      <a:pt x="2030" y="1221"/>
                    </a:lnTo>
                    <a:lnTo>
                      <a:pt x="2030" y="1223"/>
                    </a:lnTo>
                    <a:lnTo>
                      <a:pt x="2034" y="1227"/>
                    </a:lnTo>
                    <a:lnTo>
                      <a:pt x="2032" y="1229"/>
                    </a:lnTo>
                    <a:lnTo>
                      <a:pt x="2028" y="1227"/>
                    </a:lnTo>
                    <a:lnTo>
                      <a:pt x="2026" y="1227"/>
                    </a:lnTo>
                    <a:lnTo>
                      <a:pt x="2025" y="1229"/>
                    </a:lnTo>
                    <a:lnTo>
                      <a:pt x="2023" y="1230"/>
                    </a:lnTo>
                    <a:lnTo>
                      <a:pt x="2019" y="1234"/>
                    </a:lnTo>
                    <a:lnTo>
                      <a:pt x="2019" y="1236"/>
                    </a:lnTo>
                    <a:lnTo>
                      <a:pt x="2014" y="1237"/>
                    </a:lnTo>
                    <a:lnTo>
                      <a:pt x="2010" y="1237"/>
                    </a:lnTo>
                    <a:lnTo>
                      <a:pt x="2009" y="1237"/>
                    </a:lnTo>
                    <a:lnTo>
                      <a:pt x="2007" y="1239"/>
                    </a:lnTo>
                    <a:lnTo>
                      <a:pt x="2007" y="1241"/>
                    </a:lnTo>
                    <a:lnTo>
                      <a:pt x="2009" y="1241"/>
                    </a:lnTo>
                    <a:lnTo>
                      <a:pt x="2010" y="1243"/>
                    </a:lnTo>
                    <a:lnTo>
                      <a:pt x="2010" y="1245"/>
                    </a:lnTo>
                    <a:lnTo>
                      <a:pt x="2010" y="1246"/>
                    </a:lnTo>
                    <a:lnTo>
                      <a:pt x="2009" y="1246"/>
                    </a:lnTo>
                    <a:lnTo>
                      <a:pt x="2007" y="1246"/>
                    </a:lnTo>
                    <a:lnTo>
                      <a:pt x="2007" y="1248"/>
                    </a:lnTo>
                    <a:lnTo>
                      <a:pt x="2005" y="1250"/>
                    </a:lnTo>
                    <a:lnTo>
                      <a:pt x="2005" y="1252"/>
                    </a:lnTo>
                    <a:lnTo>
                      <a:pt x="2005" y="1253"/>
                    </a:lnTo>
                    <a:lnTo>
                      <a:pt x="2007" y="1253"/>
                    </a:lnTo>
                    <a:lnTo>
                      <a:pt x="2009" y="1253"/>
                    </a:lnTo>
                    <a:lnTo>
                      <a:pt x="2014" y="1252"/>
                    </a:lnTo>
                    <a:lnTo>
                      <a:pt x="2016" y="1252"/>
                    </a:lnTo>
                    <a:lnTo>
                      <a:pt x="2016" y="1253"/>
                    </a:lnTo>
                    <a:lnTo>
                      <a:pt x="2019" y="1255"/>
                    </a:lnTo>
                    <a:lnTo>
                      <a:pt x="2019" y="1257"/>
                    </a:lnTo>
                    <a:lnTo>
                      <a:pt x="2023" y="1261"/>
                    </a:lnTo>
                    <a:lnTo>
                      <a:pt x="2025" y="1261"/>
                    </a:lnTo>
                    <a:lnTo>
                      <a:pt x="2026" y="1261"/>
                    </a:lnTo>
                    <a:lnTo>
                      <a:pt x="2026" y="1264"/>
                    </a:lnTo>
                    <a:lnTo>
                      <a:pt x="2028" y="1262"/>
                    </a:lnTo>
                    <a:lnTo>
                      <a:pt x="2032" y="1262"/>
                    </a:lnTo>
                    <a:lnTo>
                      <a:pt x="2032" y="1264"/>
                    </a:lnTo>
                    <a:lnTo>
                      <a:pt x="2030" y="1269"/>
                    </a:lnTo>
                    <a:lnTo>
                      <a:pt x="2030" y="1273"/>
                    </a:lnTo>
                    <a:lnTo>
                      <a:pt x="2032" y="1277"/>
                    </a:lnTo>
                    <a:lnTo>
                      <a:pt x="2034" y="1278"/>
                    </a:lnTo>
                    <a:lnTo>
                      <a:pt x="2037" y="1278"/>
                    </a:lnTo>
                    <a:lnTo>
                      <a:pt x="2037" y="1280"/>
                    </a:lnTo>
                    <a:lnTo>
                      <a:pt x="2037" y="1282"/>
                    </a:lnTo>
                    <a:lnTo>
                      <a:pt x="2039" y="1284"/>
                    </a:lnTo>
                    <a:lnTo>
                      <a:pt x="2037" y="1285"/>
                    </a:lnTo>
                    <a:lnTo>
                      <a:pt x="2037" y="1289"/>
                    </a:lnTo>
                    <a:lnTo>
                      <a:pt x="2039" y="1291"/>
                    </a:lnTo>
                    <a:lnTo>
                      <a:pt x="2039" y="1293"/>
                    </a:lnTo>
                    <a:lnTo>
                      <a:pt x="2037" y="1296"/>
                    </a:lnTo>
                    <a:lnTo>
                      <a:pt x="2037" y="1298"/>
                    </a:lnTo>
                    <a:lnTo>
                      <a:pt x="2039" y="1298"/>
                    </a:lnTo>
                    <a:lnTo>
                      <a:pt x="2039" y="1300"/>
                    </a:lnTo>
                    <a:lnTo>
                      <a:pt x="2035" y="1298"/>
                    </a:lnTo>
                    <a:lnTo>
                      <a:pt x="2034" y="1298"/>
                    </a:lnTo>
                    <a:lnTo>
                      <a:pt x="2032" y="1298"/>
                    </a:lnTo>
                    <a:lnTo>
                      <a:pt x="2030" y="1298"/>
                    </a:lnTo>
                    <a:lnTo>
                      <a:pt x="2028" y="1301"/>
                    </a:lnTo>
                    <a:lnTo>
                      <a:pt x="2026" y="1303"/>
                    </a:lnTo>
                    <a:lnTo>
                      <a:pt x="2023" y="1305"/>
                    </a:lnTo>
                    <a:lnTo>
                      <a:pt x="2021" y="1307"/>
                    </a:lnTo>
                    <a:lnTo>
                      <a:pt x="2019" y="1307"/>
                    </a:lnTo>
                    <a:lnTo>
                      <a:pt x="2018" y="1307"/>
                    </a:lnTo>
                    <a:lnTo>
                      <a:pt x="2018" y="1305"/>
                    </a:lnTo>
                    <a:lnTo>
                      <a:pt x="2012" y="1305"/>
                    </a:lnTo>
                    <a:lnTo>
                      <a:pt x="2010" y="1307"/>
                    </a:lnTo>
                    <a:lnTo>
                      <a:pt x="2009" y="1309"/>
                    </a:lnTo>
                    <a:lnTo>
                      <a:pt x="2007" y="1309"/>
                    </a:lnTo>
                    <a:lnTo>
                      <a:pt x="2002" y="1309"/>
                    </a:lnTo>
                    <a:lnTo>
                      <a:pt x="1996" y="1305"/>
                    </a:lnTo>
                    <a:lnTo>
                      <a:pt x="1994" y="1305"/>
                    </a:lnTo>
                    <a:lnTo>
                      <a:pt x="1994" y="1303"/>
                    </a:lnTo>
                    <a:lnTo>
                      <a:pt x="1993" y="1303"/>
                    </a:lnTo>
                    <a:lnTo>
                      <a:pt x="1991" y="1301"/>
                    </a:lnTo>
                    <a:lnTo>
                      <a:pt x="1989" y="1301"/>
                    </a:lnTo>
                    <a:lnTo>
                      <a:pt x="1984" y="1309"/>
                    </a:lnTo>
                    <a:lnTo>
                      <a:pt x="1984" y="1310"/>
                    </a:lnTo>
                    <a:lnTo>
                      <a:pt x="1980" y="1310"/>
                    </a:lnTo>
                    <a:lnTo>
                      <a:pt x="1978" y="1310"/>
                    </a:lnTo>
                    <a:lnTo>
                      <a:pt x="1977" y="1309"/>
                    </a:lnTo>
                    <a:lnTo>
                      <a:pt x="1975" y="1307"/>
                    </a:lnTo>
                    <a:lnTo>
                      <a:pt x="1973" y="1307"/>
                    </a:lnTo>
                    <a:lnTo>
                      <a:pt x="1973" y="1309"/>
                    </a:lnTo>
                    <a:lnTo>
                      <a:pt x="1971" y="1310"/>
                    </a:lnTo>
                    <a:lnTo>
                      <a:pt x="1970" y="1312"/>
                    </a:lnTo>
                    <a:lnTo>
                      <a:pt x="1970" y="1314"/>
                    </a:lnTo>
                    <a:lnTo>
                      <a:pt x="1970" y="1316"/>
                    </a:lnTo>
                    <a:lnTo>
                      <a:pt x="1970" y="1317"/>
                    </a:lnTo>
                    <a:lnTo>
                      <a:pt x="1971" y="1317"/>
                    </a:lnTo>
                    <a:lnTo>
                      <a:pt x="1971" y="1319"/>
                    </a:lnTo>
                    <a:lnTo>
                      <a:pt x="1970" y="1319"/>
                    </a:lnTo>
                    <a:lnTo>
                      <a:pt x="1962" y="1319"/>
                    </a:lnTo>
                    <a:lnTo>
                      <a:pt x="1961" y="1317"/>
                    </a:lnTo>
                    <a:lnTo>
                      <a:pt x="1961" y="1316"/>
                    </a:lnTo>
                    <a:lnTo>
                      <a:pt x="1959" y="1317"/>
                    </a:lnTo>
                    <a:lnTo>
                      <a:pt x="1957" y="1319"/>
                    </a:lnTo>
                    <a:lnTo>
                      <a:pt x="1957" y="1321"/>
                    </a:lnTo>
                    <a:lnTo>
                      <a:pt x="1957" y="1326"/>
                    </a:lnTo>
                    <a:lnTo>
                      <a:pt x="1952" y="1332"/>
                    </a:lnTo>
                    <a:lnTo>
                      <a:pt x="1948" y="1332"/>
                    </a:lnTo>
                    <a:lnTo>
                      <a:pt x="1946" y="1332"/>
                    </a:lnTo>
                    <a:lnTo>
                      <a:pt x="1943" y="1333"/>
                    </a:lnTo>
                    <a:lnTo>
                      <a:pt x="1943" y="1335"/>
                    </a:lnTo>
                    <a:lnTo>
                      <a:pt x="1941" y="1335"/>
                    </a:lnTo>
                    <a:lnTo>
                      <a:pt x="1939" y="1335"/>
                    </a:lnTo>
                    <a:lnTo>
                      <a:pt x="1939" y="1333"/>
                    </a:lnTo>
                    <a:lnTo>
                      <a:pt x="1934" y="1335"/>
                    </a:lnTo>
                    <a:lnTo>
                      <a:pt x="1934" y="1332"/>
                    </a:lnTo>
                    <a:lnTo>
                      <a:pt x="1932" y="1328"/>
                    </a:lnTo>
                    <a:lnTo>
                      <a:pt x="1932" y="1326"/>
                    </a:lnTo>
                    <a:lnTo>
                      <a:pt x="1930" y="1326"/>
                    </a:lnTo>
                    <a:lnTo>
                      <a:pt x="1930" y="1328"/>
                    </a:lnTo>
                    <a:lnTo>
                      <a:pt x="1929" y="1332"/>
                    </a:lnTo>
                    <a:lnTo>
                      <a:pt x="1925" y="1335"/>
                    </a:lnTo>
                    <a:lnTo>
                      <a:pt x="1923" y="1335"/>
                    </a:lnTo>
                    <a:lnTo>
                      <a:pt x="1923" y="1333"/>
                    </a:lnTo>
                    <a:lnTo>
                      <a:pt x="1922" y="1332"/>
                    </a:lnTo>
                    <a:lnTo>
                      <a:pt x="1918" y="1333"/>
                    </a:lnTo>
                    <a:lnTo>
                      <a:pt x="1916" y="1333"/>
                    </a:lnTo>
                    <a:lnTo>
                      <a:pt x="1914" y="1330"/>
                    </a:lnTo>
                    <a:lnTo>
                      <a:pt x="1916" y="1328"/>
                    </a:lnTo>
                    <a:lnTo>
                      <a:pt x="1914" y="1326"/>
                    </a:lnTo>
                    <a:lnTo>
                      <a:pt x="1913" y="1326"/>
                    </a:lnTo>
                    <a:lnTo>
                      <a:pt x="1911" y="1326"/>
                    </a:lnTo>
                    <a:lnTo>
                      <a:pt x="1909" y="1328"/>
                    </a:lnTo>
                    <a:lnTo>
                      <a:pt x="1907" y="1330"/>
                    </a:lnTo>
                    <a:lnTo>
                      <a:pt x="1906" y="1330"/>
                    </a:lnTo>
                    <a:lnTo>
                      <a:pt x="1904" y="1328"/>
                    </a:lnTo>
                    <a:lnTo>
                      <a:pt x="1904" y="1326"/>
                    </a:lnTo>
                    <a:lnTo>
                      <a:pt x="1902" y="1323"/>
                    </a:lnTo>
                    <a:lnTo>
                      <a:pt x="1897" y="1321"/>
                    </a:lnTo>
                    <a:lnTo>
                      <a:pt x="1893" y="1321"/>
                    </a:lnTo>
                    <a:lnTo>
                      <a:pt x="1886" y="1321"/>
                    </a:lnTo>
                    <a:lnTo>
                      <a:pt x="1884" y="1325"/>
                    </a:lnTo>
                    <a:lnTo>
                      <a:pt x="1884" y="1326"/>
                    </a:lnTo>
                    <a:lnTo>
                      <a:pt x="1884" y="1328"/>
                    </a:lnTo>
                    <a:lnTo>
                      <a:pt x="1882" y="1330"/>
                    </a:lnTo>
                    <a:lnTo>
                      <a:pt x="1881" y="1330"/>
                    </a:lnTo>
                    <a:lnTo>
                      <a:pt x="1877" y="1330"/>
                    </a:lnTo>
                    <a:lnTo>
                      <a:pt x="1870" y="1330"/>
                    </a:lnTo>
                    <a:lnTo>
                      <a:pt x="1868" y="1328"/>
                    </a:lnTo>
                    <a:lnTo>
                      <a:pt x="1868" y="1326"/>
                    </a:lnTo>
                    <a:lnTo>
                      <a:pt x="1866" y="1326"/>
                    </a:lnTo>
                    <a:lnTo>
                      <a:pt x="1865" y="1326"/>
                    </a:lnTo>
                    <a:lnTo>
                      <a:pt x="1863" y="1330"/>
                    </a:lnTo>
                    <a:lnTo>
                      <a:pt x="1863" y="1333"/>
                    </a:lnTo>
                    <a:lnTo>
                      <a:pt x="1865" y="1333"/>
                    </a:lnTo>
                    <a:lnTo>
                      <a:pt x="1863" y="1335"/>
                    </a:lnTo>
                    <a:lnTo>
                      <a:pt x="1861" y="1337"/>
                    </a:lnTo>
                    <a:lnTo>
                      <a:pt x="1856" y="1335"/>
                    </a:lnTo>
                    <a:lnTo>
                      <a:pt x="1854" y="1330"/>
                    </a:lnTo>
                    <a:lnTo>
                      <a:pt x="1852" y="1326"/>
                    </a:lnTo>
                    <a:lnTo>
                      <a:pt x="1852" y="1325"/>
                    </a:lnTo>
                    <a:lnTo>
                      <a:pt x="1852" y="1323"/>
                    </a:lnTo>
                    <a:lnTo>
                      <a:pt x="1852" y="1321"/>
                    </a:lnTo>
                    <a:lnTo>
                      <a:pt x="1850" y="1321"/>
                    </a:lnTo>
                    <a:lnTo>
                      <a:pt x="1849" y="1321"/>
                    </a:lnTo>
                    <a:lnTo>
                      <a:pt x="1843" y="1326"/>
                    </a:lnTo>
                    <a:lnTo>
                      <a:pt x="1842" y="1328"/>
                    </a:lnTo>
                    <a:lnTo>
                      <a:pt x="1843" y="1330"/>
                    </a:lnTo>
                    <a:lnTo>
                      <a:pt x="1840" y="1332"/>
                    </a:lnTo>
                    <a:lnTo>
                      <a:pt x="1834" y="1330"/>
                    </a:lnTo>
                    <a:lnTo>
                      <a:pt x="1833" y="1330"/>
                    </a:lnTo>
                    <a:lnTo>
                      <a:pt x="1831" y="1333"/>
                    </a:lnTo>
                    <a:lnTo>
                      <a:pt x="1829" y="1335"/>
                    </a:lnTo>
                    <a:lnTo>
                      <a:pt x="1827" y="1337"/>
                    </a:lnTo>
                    <a:lnTo>
                      <a:pt x="1827" y="1339"/>
                    </a:lnTo>
                    <a:lnTo>
                      <a:pt x="1824" y="1337"/>
                    </a:lnTo>
                    <a:lnTo>
                      <a:pt x="1820" y="1333"/>
                    </a:lnTo>
                    <a:lnTo>
                      <a:pt x="1817" y="1333"/>
                    </a:lnTo>
                    <a:lnTo>
                      <a:pt x="1817" y="1332"/>
                    </a:lnTo>
                    <a:lnTo>
                      <a:pt x="1815" y="1330"/>
                    </a:lnTo>
                    <a:lnTo>
                      <a:pt x="1815" y="1328"/>
                    </a:lnTo>
                    <a:lnTo>
                      <a:pt x="1815" y="1326"/>
                    </a:lnTo>
                    <a:lnTo>
                      <a:pt x="1813" y="1326"/>
                    </a:lnTo>
                    <a:lnTo>
                      <a:pt x="1808" y="1332"/>
                    </a:lnTo>
                    <a:lnTo>
                      <a:pt x="1808" y="1333"/>
                    </a:lnTo>
                    <a:lnTo>
                      <a:pt x="1806" y="1335"/>
                    </a:lnTo>
                    <a:lnTo>
                      <a:pt x="1806" y="1337"/>
                    </a:lnTo>
                    <a:lnTo>
                      <a:pt x="1806" y="1339"/>
                    </a:lnTo>
                    <a:lnTo>
                      <a:pt x="1802" y="1335"/>
                    </a:lnTo>
                    <a:lnTo>
                      <a:pt x="1802" y="1332"/>
                    </a:lnTo>
                    <a:lnTo>
                      <a:pt x="1801" y="1328"/>
                    </a:lnTo>
                    <a:lnTo>
                      <a:pt x="1799" y="1328"/>
                    </a:lnTo>
                    <a:lnTo>
                      <a:pt x="1797" y="1330"/>
                    </a:lnTo>
                    <a:lnTo>
                      <a:pt x="1795" y="1330"/>
                    </a:lnTo>
                    <a:lnTo>
                      <a:pt x="1794" y="1330"/>
                    </a:lnTo>
                    <a:lnTo>
                      <a:pt x="1788" y="1328"/>
                    </a:lnTo>
                    <a:lnTo>
                      <a:pt x="1787" y="1330"/>
                    </a:lnTo>
                    <a:lnTo>
                      <a:pt x="1785" y="1330"/>
                    </a:lnTo>
                    <a:lnTo>
                      <a:pt x="1776" y="1332"/>
                    </a:lnTo>
                    <a:lnTo>
                      <a:pt x="1774" y="1330"/>
                    </a:lnTo>
                    <a:lnTo>
                      <a:pt x="1772" y="1330"/>
                    </a:lnTo>
                    <a:lnTo>
                      <a:pt x="1771" y="1332"/>
                    </a:lnTo>
                    <a:lnTo>
                      <a:pt x="1769" y="1333"/>
                    </a:lnTo>
                    <a:lnTo>
                      <a:pt x="1769" y="1335"/>
                    </a:lnTo>
                    <a:lnTo>
                      <a:pt x="1771" y="1335"/>
                    </a:lnTo>
                    <a:lnTo>
                      <a:pt x="1776" y="1335"/>
                    </a:lnTo>
                    <a:lnTo>
                      <a:pt x="1783" y="1337"/>
                    </a:lnTo>
                    <a:lnTo>
                      <a:pt x="1779" y="1341"/>
                    </a:lnTo>
                    <a:lnTo>
                      <a:pt x="1778" y="1344"/>
                    </a:lnTo>
                    <a:lnTo>
                      <a:pt x="1776" y="1344"/>
                    </a:lnTo>
                    <a:lnTo>
                      <a:pt x="1774" y="1344"/>
                    </a:lnTo>
                    <a:lnTo>
                      <a:pt x="1772" y="1344"/>
                    </a:lnTo>
                    <a:lnTo>
                      <a:pt x="1771" y="1346"/>
                    </a:lnTo>
                    <a:lnTo>
                      <a:pt x="1771" y="1348"/>
                    </a:lnTo>
                    <a:lnTo>
                      <a:pt x="1771" y="1349"/>
                    </a:lnTo>
                    <a:lnTo>
                      <a:pt x="1772" y="1351"/>
                    </a:lnTo>
                    <a:lnTo>
                      <a:pt x="1769" y="1353"/>
                    </a:lnTo>
                    <a:lnTo>
                      <a:pt x="1767" y="1353"/>
                    </a:lnTo>
                    <a:lnTo>
                      <a:pt x="1763" y="1353"/>
                    </a:lnTo>
                    <a:lnTo>
                      <a:pt x="1760" y="1355"/>
                    </a:lnTo>
                    <a:lnTo>
                      <a:pt x="1760" y="1357"/>
                    </a:lnTo>
                    <a:lnTo>
                      <a:pt x="1755" y="1357"/>
                    </a:lnTo>
                    <a:lnTo>
                      <a:pt x="1753" y="1357"/>
                    </a:lnTo>
                    <a:lnTo>
                      <a:pt x="1749" y="1358"/>
                    </a:lnTo>
                    <a:lnTo>
                      <a:pt x="1749" y="1360"/>
                    </a:lnTo>
                    <a:lnTo>
                      <a:pt x="1747" y="1362"/>
                    </a:lnTo>
                    <a:lnTo>
                      <a:pt x="1744" y="1358"/>
                    </a:lnTo>
                    <a:lnTo>
                      <a:pt x="1737" y="1355"/>
                    </a:lnTo>
                    <a:lnTo>
                      <a:pt x="1735" y="1355"/>
                    </a:lnTo>
                    <a:lnTo>
                      <a:pt x="1733" y="1355"/>
                    </a:lnTo>
                    <a:lnTo>
                      <a:pt x="1733" y="1357"/>
                    </a:lnTo>
                    <a:lnTo>
                      <a:pt x="1731" y="1358"/>
                    </a:lnTo>
                    <a:lnTo>
                      <a:pt x="1730" y="1360"/>
                    </a:lnTo>
                    <a:lnTo>
                      <a:pt x="1728" y="1360"/>
                    </a:lnTo>
                    <a:lnTo>
                      <a:pt x="1726" y="1360"/>
                    </a:lnTo>
                    <a:lnTo>
                      <a:pt x="1728" y="1355"/>
                    </a:lnTo>
                    <a:lnTo>
                      <a:pt x="1728" y="1353"/>
                    </a:lnTo>
                    <a:lnTo>
                      <a:pt x="1730" y="1353"/>
                    </a:lnTo>
                    <a:lnTo>
                      <a:pt x="1730" y="1351"/>
                    </a:lnTo>
                    <a:lnTo>
                      <a:pt x="1728" y="1351"/>
                    </a:lnTo>
                    <a:lnTo>
                      <a:pt x="1726" y="1351"/>
                    </a:lnTo>
                    <a:lnTo>
                      <a:pt x="1723" y="1355"/>
                    </a:lnTo>
                    <a:lnTo>
                      <a:pt x="1721" y="1353"/>
                    </a:lnTo>
                    <a:lnTo>
                      <a:pt x="1719" y="1353"/>
                    </a:lnTo>
                    <a:lnTo>
                      <a:pt x="1717" y="1353"/>
                    </a:lnTo>
                    <a:lnTo>
                      <a:pt x="1715" y="1355"/>
                    </a:lnTo>
                    <a:lnTo>
                      <a:pt x="1710" y="1357"/>
                    </a:lnTo>
                    <a:lnTo>
                      <a:pt x="1707" y="1355"/>
                    </a:lnTo>
                    <a:lnTo>
                      <a:pt x="1705" y="1355"/>
                    </a:lnTo>
                    <a:lnTo>
                      <a:pt x="1705" y="1358"/>
                    </a:lnTo>
                    <a:lnTo>
                      <a:pt x="1703" y="1358"/>
                    </a:lnTo>
                    <a:lnTo>
                      <a:pt x="1701" y="1360"/>
                    </a:lnTo>
                    <a:lnTo>
                      <a:pt x="1699" y="1360"/>
                    </a:lnTo>
                    <a:lnTo>
                      <a:pt x="1699" y="1358"/>
                    </a:lnTo>
                    <a:lnTo>
                      <a:pt x="1698" y="1353"/>
                    </a:lnTo>
                    <a:lnTo>
                      <a:pt x="1698" y="1351"/>
                    </a:lnTo>
                    <a:lnTo>
                      <a:pt x="1698" y="1348"/>
                    </a:lnTo>
                    <a:lnTo>
                      <a:pt x="1698" y="1344"/>
                    </a:lnTo>
                    <a:lnTo>
                      <a:pt x="1696" y="1342"/>
                    </a:lnTo>
                    <a:lnTo>
                      <a:pt x="1694" y="1342"/>
                    </a:lnTo>
                    <a:lnTo>
                      <a:pt x="1692" y="1342"/>
                    </a:lnTo>
                    <a:lnTo>
                      <a:pt x="1691" y="1342"/>
                    </a:lnTo>
                    <a:lnTo>
                      <a:pt x="1691" y="1344"/>
                    </a:lnTo>
                    <a:lnTo>
                      <a:pt x="1689" y="1346"/>
                    </a:lnTo>
                    <a:lnTo>
                      <a:pt x="1691" y="1346"/>
                    </a:lnTo>
                    <a:lnTo>
                      <a:pt x="1691" y="1348"/>
                    </a:lnTo>
                    <a:lnTo>
                      <a:pt x="1689" y="1349"/>
                    </a:lnTo>
                    <a:lnTo>
                      <a:pt x="1689" y="1351"/>
                    </a:lnTo>
                    <a:lnTo>
                      <a:pt x="1683" y="1348"/>
                    </a:lnTo>
                    <a:lnTo>
                      <a:pt x="1682" y="1348"/>
                    </a:lnTo>
                    <a:lnTo>
                      <a:pt x="1680" y="1349"/>
                    </a:lnTo>
                    <a:lnTo>
                      <a:pt x="1676" y="1351"/>
                    </a:lnTo>
                    <a:lnTo>
                      <a:pt x="1676" y="1355"/>
                    </a:lnTo>
                    <a:lnTo>
                      <a:pt x="1676" y="1357"/>
                    </a:lnTo>
                    <a:lnTo>
                      <a:pt x="1678" y="1358"/>
                    </a:lnTo>
                    <a:lnTo>
                      <a:pt x="1678" y="1362"/>
                    </a:lnTo>
                    <a:lnTo>
                      <a:pt x="1676" y="1362"/>
                    </a:lnTo>
                    <a:lnTo>
                      <a:pt x="1673" y="1362"/>
                    </a:lnTo>
                    <a:lnTo>
                      <a:pt x="1671" y="1360"/>
                    </a:lnTo>
                    <a:lnTo>
                      <a:pt x="1669" y="1358"/>
                    </a:lnTo>
                    <a:lnTo>
                      <a:pt x="1667" y="1357"/>
                    </a:lnTo>
                    <a:lnTo>
                      <a:pt x="1666" y="1357"/>
                    </a:lnTo>
                    <a:lnTo>
                      <a:pt x="1664" y="1357"/>
                    </a:lnTo>
                    <a:lnTo>
                      <a:pt x="1664" y="1353"/>
                    </a:lnTo>
                    <a:lnTo>
                      <a:pt x="1664" y="1351"/>
                    </a:lnTo>
                    <a:lnTo>
                      <a:pt x="1666" y="1351"/>
                    </a:lnTo>
                    <a:lnTo>
                      <a:pt x="1666" y="1349"/>
                    </a:lnTo>
                    <a:lnTo>
                      <a:pt x="1666" y="1348"/>
                    </a:lnTo>
                    <a:lnTo>
                      <a:pt x="1666" y="1346"/>
                    </a:lnTo>
                    <a:lnTo>
                      <a:pt x="1655" y="1342"/>
                    </a:lnTo>
                    <a:lnTo>
                      <a:pt x="1644" y="1344"/>
                    </a:lnTo>
                    <a:lnTo>
                      <a:pt x="1644" y="1346"/>
                    </a:lnTo>
                    <a:lnTo>
                      <a:pt x="1646" y="1348"/>
                    </a:lnTo>
                    <a:lnTo>
                      <a:pt x="1648" y="1348"/>
                    </a:lnTo>
                    <a:lnTo>
                      <a:pt x="1651" y="1349"/>
                    </a:lnTo>
                    <a:lnTo>
                      <a:pt x="1653" y="1355"/>
                    </a:lnTo>
                    <a:lnTo>
                      <a:pt x="1651" y="1357"/>
                    </a:lnTo>
                    <a:lnTo>
                      <a:pt x="1650" y="1360"/>
                    </a:lnTo>
                    <a:lnTo>
                      <a:pt x="1646" y="1362"/>
                    </a:lnTo>
                    <a:lnTo>
                      <a:pt x="1646" y="1360"/>
                    </a:lnTo>
                    <a:lnTo>
                      <a:pt x="1644" y="1360"/>
                    </a:lnTo>
                    <a:lnTo>
                      <a:pt x="1644" y="1355"/>
                    </a:lnTo>
                    <a:lnTo>
                      <a:pt x="1639" y="1351"/>
                    </a:lnTo>
                    <a:lnTo>
                      <a:pt x="1635" y="1348"/>
                    </a:lnTo>
                    <a:lnTo>
                      <a:pt x="1634" y="1349"/>
                    </a:lnTo>
                    <a:lnTo>
                      <a:pt x="1634" y="1351"/>
                    </a:lnTo>
                    <a:lnTo>
                      <a:pt x="1632" y="1353"/>
                    </a:lnTo>
                    <a:lnTo>
                      <a:pt x="1625" y="1348"/>
                    </a:lnTo>
                    <a:lnTo>
                      <a:pt x="1625" y="1346"/>
                    </a:lnTo>
                    <a:lnTo>
                      <a:pt x="1623" y="1342"/>
                    </a:lnTo>
                    <a:lnTo>
                      <a:pt x="1618" y="1342"/>
                    </a:lnTo>
                    <a:lnTo>
                      <a:pt x="1607" y="1346"/>
                    </a:lnTo>
                    <a:lnTo>
                      <a:pt x="1605" y="1348"/>
                    </a:lnTo>
                    <a:lnTo>
                      <a:pt x="1605" y="1351"/>
                    </a:lnTo>
                    <a:lnTo>
                      <a:pt x="1607" y="1353"/>
                    </a:lnTo>
                    <a:lnTo>
                      <a:pt x="1609" y="1355"/>
                    </a:lnTo>
                    <a:lnTo>
                      <a:pt x="1611" y="1358"/>
                    </a:lnTo>
                    <a:lnTo>
                      <a:pt x="1612" y="1358"/>
                    </a:lnTo>
                    <a:lnTo>
                      <a:pt x="1614" y="1365"/>
                    </a:lnTo>
                    <a:lnTo>
                      <a:pt x="1614" y="1367"/>
                    </a:lnTo>
                    <a:lnTo>
                      <a:pt x="1612" y="1367"/>
                    </a:lnTo>
                    <a:lnTo>
                      <a:pt x="1609" y="1367"/>
                    </a:lnTo>
                    <a:lnTo>
                      <a:pt x="1603" y="1367"/>
                    </a:lnTo>
                    <a:lnTo>
                      <a:pt x="1603" y="1369"/>
                    </a:lnTo>
                    <a:lnTo>
                      <a:pt x="1605" y="1371"/>
                    </a:lnTo>
                    <a:lnTo>
                      <a:pt x="1611" y="1373"/>
                    </a:lnTo>
                    <a:lnTo>
                      <a:pt x="1612" y="1373"/>
                    </a:lnTo>
                    <a:lnTo>
                      <a:pt x="1616" y="1374"/>
                    </a:lnTo>
                    <a:lnTo>
                      <a:pt x="1614" y="1374"/>
                    </a:lnTo>
                    <a:lnTo>
                      <a:pt x="1605" y="1374"/>
                    </a:lnTo>
                    <a:lnTo>
                      <a:pt x="1600" y="1374"/>
                    </a:lnTo>
                    <a:lnTo>
                      <a:pt x="1595" y="1374"/>
                    </a:lnTo>
                    <a:lnTo>
                      <a:pt x="1593" y="1376"/>
                    </a:lnTo>
                    <a:lnTo>
                      <a:pt x="1591" y="1378"/>
                    </a:lnTo>
                    <a:lnTo>
                      <a:pt x="1589" y="1380"/>
                    </a:lnTo>
                    <a:lnTo>
                      <a:pt x="1587" y="1378"/>
                    </a:lnTo>
                    <a:lnTo>
                      <a:pt x="1589" y="1376"/>
                    </a:lnTo>
                    <a:lnTo>
                      <a:pt x="1589" y="1374"/>
                    </a:lnTo>
                    <a:lnTo>
                      <a:pt x="1587" y="1374"/>
                    </a:lnTo>
                    <a:lnTo>
                      <a:pt x="1586" y="1380"/>
                    </a:lnTo>
                    <a:lnTo>
                      <a:pt x="1586" y="1381"/>
                    </a:lnTo>
                    <a:lnTo>
                      <a:pt x="1584" y="1385"/>
                    </a:lnTo>
                    <a:lnTo>
                      <a:pt x="1582" y="1385"/>
                    </a:lnTo>
                    <a:lnTo>
                      <a:pt x="1582" y="1381"/>
                    </a:lnTo>
                    <a:lnTo>
                      <a:pt x="1582" y="1380"/>
                    </a:lnTo>
                    <a:lnTo>
                      <a:pt x="1580" y="1380"/>
                    </a:lnTo>
                    <a:lnTo>
                      <a:pt x="1580" y="1381"/>
                    </a:lnTo>
                    <a:lnTo>
                      <a:pt x="1579" y="1383"/>
                    </a:lnTo>
                    <a:lnTo>
                      <a:pt x="1577" y="1383"/>
                    </a:lnTo>
                    <a:lnTo>
                      <a:pt x="1577" y="1374"/>
                    </a:lnTo>
                    <a:lnTo>
                      <a:pt x="1582" y="1369"/>
                    </a:lnTo>
                    <a:lnTo>
                      <a:pt x="1584" y="1367"/>
                    </a:lnTo>
                    <a:lnTo>
                      <a:pt x="1584" y="1369"/>
                    </a:lnTo>
                    <a:lnTo>
                      <a:pt x="1584" y="1367"/>
                    </a:lnTo>
                    <a:lnTo>
                      <a:pt x="1584" y="1365"/>
                    </a:lnTo>
                    <a:lnTo>
                      <a:pt x="1582" y="1365"/>
                    </a:lnTo>
                    <a:lnTo>
                      <a:pt x="1580" y="1365"/>
                    </a:lnTo>
                    <a:lnTo>
                      <a:pt x="1579" y="1367"/>
                    </a:lnTo>
                    <a:lnTo>
                      <a:pt x="1577" y="1369"/>
                    </a:lnTo>
                    <a:lnTo>
                      <a:pt x="1573" y="1373"/>
                    </a:lnTo>
                    <a:lnTo>
                      <a:pt x="1573" y="1374"/>
                    </a:lnTo>
                    <a:lnTo>
                      <a:pt x="1573" y="1376"/>
                    </a:lnTo>
                    <a:lnTo>
                      <a:pt x="1571" y="1378"/>
                    </a:lnTo>
                    <a:lnTo>
                      <a:pt x="1568" y="1380"/>
                    </a:lnTo>
                    <a:lnTo>
                      <a:pt x="1566" y="1380"/>
                    </a:lnTo>
                    <a:lnTo>
                      <a:pt x="1564" y="1378"/>
                    </a:lnTo>
                    <a:lnTo>
                      <a:pt x="1564" y="1376"/>
                    </a:lnTo>
                    <a:lnTo>
                      <a:pt x="1566" y="1374"/>
                    </a:lnTo>
                    <a:lnTo>
                      <a:pt x="1568" y="1373"/>
                    </a:lnTo>
                    <a:lnTo>
                      <a:pt x="1561" y="1369"/>
                    </a:lnTo>
                    <a:lnTo>
                      <a:pt x="1555" y="1371"/>
                    </a:lnTo>
                    <a:lnTo>
                      <a:pt x="1554" y="1373"/>
                    </a:lnTo>
                    <a:lnTo>
                      <a:pt x="1548" y="1369"/>
                    </a:lnTo>
                    <a:lnTo>
                      <a:pt x="1541" y="1365"/>
                    </a:lnTo>
                    <a:lnTo>
                      <a:pt x="1532" y="1362"/>
                    </a:lnTo>
                    <a:lnTo>
                      <a:pt x="1527" y="1360"/>
                    </a:lnTo>
                    <a:lnTo>
                      <a:pt x="1525" y="1360"/>
                    </a:lnTo>
                    <a:lnTo>
                      <a:pt x="1523" y="1360"/>
                    </a:lnTo>
                    <a:lnTo>
                      <a:pt x="1523" y="1362"/>
                    </a:lnTo>
                    <a:lnTo>
                      <a:pt x="1522" y="1362"/>
                    </a:lnTo>
                    <a:lnTo>
                      <a:pt x="1520" y="1365"/>
                    </a:lnTo>
                    <a:lnTo>
                      <a:pt x="1518" y="1365"/>
                    </a:lnTo>
                    <a:lnTo>
                      <a:pt x="1518" y="1367"/>
                    </a:lnTo>
                    <a:lnTo>
                      <a:pt x="1518" y="1365"/>
                    </a:lnTo>
                    <a:lnTo>
                      <a:pt x="1516" y="1365"/>
                    </a:lnTo>
                    <a:lnTo>
                      <a:pt x="1518" y="1360"/>
                    </a:lnTo>
                    <a:lnTo>
                      <a:pt x="1518" y="1358"/>
                    </a:lnTo>
                    <a:lnTo>
                      <a:pt x="1520" y="1358"/>
                    </a:lnTo>
                    <a:lnTo>
                      <a:pt x="1523" y="1355"/>
                    </a:lnTo>
                    <a:lnTo>
                      <a:pt x="1523" y="1353"/>
                    </a:lnTo>
                    <a:lnTo>
                      <a:pt x="1522" y="1353"/>
                    </a:lnTo>
                    <a:lnTo>
                      <a:pt x="1520" y="1353"/>
                    </a:lnTo>
                    <a:lnTo>
                      <a:pt x="1518" y="1353"/>
                    </a:lnTo>
                    <a:lnTo>
                      <a:pt x="1518" y="1357"/>
                    </a:lnTo>
                    <a:lnTo>
                      <a:pt x="1513" y="1365"/>
                    </a:lnTo>
                    <a:lnTo>
                      <a:pt x="1511" y="1367"/>
                    </a:lnTo>
                    <a:lnTo>
                      <a:pt x="1509" y="1367"/>
                    </a:lnTo>
                    <a:lnTo>
                      <a:pt x="1507" y="1367"/>
                    </a:lnTo>
                    <a:lnTo>
                      <a:pt x="1506" y="1369"/>
                    </a:lnTo>
                    <a:lnTo>
                      <a:pt x="1504" y="1369"/>
                    </a:lnTo>
                    <a:lnTo>
                      <a:pt x="1504" y="1371"/>
                    </a:lnTo>
                    <a:lnTo>
                      <a:pt x="1502" y="1374"/>
                    </a:lnTo>
                    <a:lnTo>
                      <a:pt x="1500" y="1374"/>
                    </a:lnTo>
                    <a:lnTo>
                      <a:pt x="1499" y="1374"/>
                    </a:lnTo>
                    <a:lnTo>
                      <a:pt x="1493" y="1376"/>
                    </a:lnTo>
                    <a:lnTo>
                      <a:pt x="1488" y="1376"/>
                    </a:lnTo>
                    <a:lnTo>
                      <a:pt x="1486" y="1374"/>
                    </a:lnTo>
                    <a:lnTo>
                      <a:pt x="1488" y="1371"/>
                    </a:lnTo>
                    <a:lnTo>
                      <a:pt x="1490" y="1371"/>
                    </a:lnTo>
                    <a:lnTo>
                      <a:pt x="1491" y="1373"/>
                    </a:lnTo>
                    <a:lnTo>
                      <a:pt x="1493" y="1374"/>
                    </a:lnTo>
                    <a:lnTo>
                      <a:pt x="1495" y="1373"/>
                    </a:lnTo>
                    <a:lnTo>
                      <a:pt x="1497" y="1371"/>
                    </a:lnTo>
                    <a:lnTo>
                      <a:pt x="1495" y="1369"/>
                    </a:lnTo>
                    <a:lnTo>
                      <a:pt x="1497" y="1365"/>
                    </a:lnTo>
                    <a:lnTo>
                      <a:pt x="1500" y="1360"/>
                    </a:lnTo>
                    <a:lnTo>
                      <a:pt x="1502" y="1360"/>
                    </a:lnTo>
                    <a:lnTo>
                      <a:pt x="1507" y="1357"/>
                    </a:lnTo>
                    <a:lnTo>
                      <a:pt x="1509" y="1357"/>
                    </a:lnTo>
                    <a:lnTo>
                      <a:pt x="1509" y="1358"/>
                    </a:lnTo>
                    <a:lnTo>
                      <a:pt x="1509" y="1357"/>
                    </a:lnTo>
                    <a:lnTo>
                      <a:pt x="1509" y="1353"/>
                    </a:lnTo>
                    <a:lnTo>
                      <a:pt x="1507" y="1349"/>
                    </a:lnTo>
                    <a:lnTo>
                      <a:pt x="1504" y="1344"/>
                    </a:lnTo>
                    <a:lnTo>
                      <a:pt x="1502" y="1344"/>
                    </a:lnTo>
                    <a:lnTo>
                      <a:pt x="1500" y="1344"/>
                    </a:lnTo>
                    <a:lnTo>
                      <a:pt x="1499" y="1346"/>
                    </a:lnTo>
                    <a:lnTo>
                      <a:pt x="1497" y="1348"/>
                    </a:lnTo>
                    <a:lnTo>
                      <a:pt x="1495" y="1349"/>
                    </a:lnTo>
                    <a:lnTo>
                      <a:pt x="1493" y="1348"/>
                    </a:lnTo>
                    <a:lnTo>
                      <a:pt x="1493" y="1344"/>
                    </a:lnTo>
                    <a:lnTo>
                      <a:pt x="1488" y="1342"/>
                    </a:lnTo>
                    <a:lnTo>
                      <a:pt x="1484" y="1342"/>
                    </a:lnTo>
                    <a:lnTo>
                      <a:pt x="1484" y="1344"/>
                    </a:lnTo>
                    <a:lnTo>
                      <a:pt x="1481" y="1348"/>
                    </a:lnTo>
                    <a:lnTo>
                      <a:pt x="1474" y="1348"/>
                    </a:lnTo>
                    <a:lnTo>
                      <a:pt x="1470" y="1348"/>
                    </a:lnTo>
                    <a:lnTo>
                      <a:pt x="1463" y="1346"/>
                    </a:lnTo>
                    <a:lnTo>
                      <a:pt x="1461" y="1344"/>
                    </a:lnTo>
                    <a:lnTo>
                      <a:pt x="1461" y="1342"/>
                    </a:lnTo>
                    <a:lnTo>
                      <a:pt x="1459" y="1339"/>
                    </a:lnTo>
                    <a:lnTo>
                      <a:pt x="1458" y="1339"/>
                    </a:lnTo>
                    <a:lnTo>
                      <a:pt x="1456" y="1339"/>
                    </a:lnTo>
                    <a:lnTo>
                      <a:pt x="1456" y="1341"/>
                    </a:lnTo>
                    <a:lnTo>
                      <a:pt x="1456" y="1346"/>
                    </a:lnTo>
                    <a:lnTo>
                      <a:pt x="1451" y="1346"/>
                    </a:lnTo>
                    <a:lnTo>
                      <a:pt x="1449" y="1348"/>
                    </a:lnTo>
                    <a:lnTo>
                      <a:pt x="1447" y="1349"/>
                    </a:lnTo>
                    <a:lnTo>
                      <a:pt x="1445" y="1349"/>
                    </a:lnTo>
                    <a:lnTo>
                      <a:pt x="1445" y="1351"/>
                    </a:lnTo>
                    <a:lnTo>
                      <a:pt x="1442" y="1353"/>
                    </a:lnTo>
                    <a:lnTo>
                      <a:pt x="1440" y="1353"/>
                    </a:lnTo>
                    <a:lnTo>
                      <a:pt x="1440" y="1351"/>
                    </a:lnTo>
                    <a:lnTo>
                      <a:pt x="1438" y="1351"/>
                    </a:lnTo>
                    <a:lnTo>
                      <a:pt x="1440" y="1348"/>
                    </a:lnTo>
                    <a:lnTo>
                      <a:pt x="1442" y="1346"/>
                    </a:lnTo>
                    <a:lnTo>
                      <a:pt x="1443" y="1341"/>
                    </a:lnTo>
                    <a:lnTo>
                      <a:pt x="1443" y="1339"/>
                    </a:lnTo>
                    <a:lnTo>
                      <a:pt x="1442" y="1339"/>
                    </a:lnTo>
                    <a:lnTo>
                      <a:pt x="1440" y="1339"/>
                    </a:lnTo>
                    <a:lnTo>
                      <a:pt x="1438" y="1341"/>
                    </a:lnTo>
                    <a:lnTo>
                      <a:pt x="1438" y="1339"/>
                    </a:lnTo>
                    <a:lnTo>
                      <a:pt x="1436" y="1337"/>
                    </a:lnTo>
                    <a:lnTo>
                      <a:pt x="1435" y="1335"/>
                    </a:lnTo>
                    <a:lnTo>
                      <a:pt x="1433" y="1335"/>
                    </a:lnTo>
                    <a:lnTo>
                      <a:pt x="1431" y="1335"/>
                    </a:lnTo>
                    <a:lnTo>
                      <a:pt x="1431" y="1337"/>
                    </a:lnTo>
                    <a:lnTo>
                      <a:pt x="1433" y="1339"/>
                    </a:lnTo>
                    <a:lnTo>
                      <a:pt x="1436" y="1342"/>
                    </a:lnTo>
                    <a:lnTo>
                      <a:pt x="1435" y="1344"/>
                    </a:lnTo>
                    <a:lnTo>
                      <a:pt x="1435" y="1346"/>
                    </a:lnTo>
                    <a:lnTo>
                      <a:pt x="1433" y="1346"/>
                    </a:lnTo>
                    <a:lnTo>
                      <a:pt x="1431" y="1348"/>
                    </a:lnTo>
                    <a:lnTo>
                      <a:pt x="1424" y="1344"/>
                    </a:lnTo>
                    <a:lnTo>
                      <a:pt x="1424" y="1342"/>
                    </a:lnTo>
                    <a:lnTo>
                      <a:pt x="1424" y="1339"/>
                    </a:lnTo>
                    <a:lnTo>
                      <a:pt x="1424" y="1337"/>
                    </a:lnTo>
                    <a:lnTo>
                      <a:pt x="1426" y="1337"/>
                    </a:lnTo>
                    <a:lnTo>
                      <a:pt x="1427" y="1337"/>
                    </a:lnTo>
                    <a:lnTo>
                      <a:pt x="1427" y="1335"/>
                    </a:lnTo>
                    <a:lnTo>
                      <a:pt x="1427" y="1333"/>
                    </a:lnTo>
                    <a:lnTo>
                      <a:pt x="1426" y="1333"/>
                    </a:lnTo>
                    <a:lnTo>
                      <a:pt x="1424" y="1332"/>
                    </a:lnTo>
                    <a:lnTo>
                      <a:pt x="1422" y="1332"/>
                    </a:lnTo>
                    <a:lnTo>
                      <a:pt x="1420" y="1332"/>
                    </a:lnTo>
                    <a:lnTo>
                      <a:pt x="1417" y="1333"/>
                    </a:lnTo>
                    <a:lnTo>
                      <a:pt x="1415" y="1335"/>
                    </a:lnTo>
                    <a:lnTo>
                      <a:pt x="1413" y="1335"/>
                    </a:lnTo>
                    <a:lnTo>
                      <a:pt x="1411" y="1335"/>
                    </a:lnTo>
                    <a:lnTo>
                      <a:pt x="1395" y="1333"/>
                    </a:lnTo>
                    <a:lnTo>
                      <a:pt x="1392" y="1332"/>
                    </a:lnTo>
                    <a:lnTo>
                      <a:pt x="1390" y="1330"/>
                    </a:lnTo>
                    <a:lnTo>
                      <a:pt x="1392" y="1330"/>
                    </a:lnTo>
                    <a:lnTo>
                      <a:pt x="1392" y="1328"/>
                    </a:lnTo>
                    <a:lnTo>
                      <a:pt x="1392" y="1326"/>
                    </a:lnTo>
                    <a:lnTo>
                      <a:pt x="1390" y="1326"/>
                    </a:lnTo>
                    <a:lnTo>
                      <a:pt x="1385" y="1325"/>
                    </a:lnTo>
                    <a:lnTo>
                      <a:pt x="1383" y="1323"/>
                    </a:lnTo>
                    <a:lnTo>
                      <a:pt x="1381" y="1323"/>
                    </a:lnTo>
                    <a:lnTo>
                      <a:pt x="1383" y="1319"/>
                    </a:lnTo>
                    <a:lnTo>
                      <a:pt x="1385" y="1319"/>
                    </a:lnTo>
                    <a:lnTo>
                      <a:pt x="1387" y="1317"/>
                    </a:lnTo>
                    <a:lnTo>
                      <a:pt x="1390" y="1316"/>
                    </a:lnTo>
                    <a:lnTo>
                      <a:pt x="1392" y="1314"/>
                    </a:lnTo>
                    <a:lnTo>
                      <a:pt x="1394" y="1312"/>
                    </a:lnTo>
                    <a:lnTo>
                      <a:pt x="1404" y="1309"/>
                    </a:lnTo>
                    <a:lnTo>
                      <a:pt x="1406" y="1309"/>
                    </a:lnTo>
                    <a:lnTo>
                      <a:pt x="1408" y="1307"/>
                    </a:lnTo>
                    <a:lnTo>
                      <a:pt x="1408" y="1305"/>
                    </a:lnTo>
                    <a:lnTo>
                      <a:pt x="1408" y="1303"/>
                    </a:lnTo>
                    <a:lnTo>
                      <a:pt x="1408" y="1301"/>
                    </a:lnTo>
                    <a:lnTo>
                      <a:pt x="1404" y="1298"/>
                    </a:lnTo>
                    <a:lnTo>
                      <a:pt x="1401" y="1296"/>
                    </a:lnTo>
                    <a:lnTo>
                      <a:pt x="1397" y="1296"/>
                    </a:lnTo>
                    <a:lnTo>
                      <a:pt x="1395" y="1296"/>
                    </a:lnTo>
                    <a:lnTo>
                      <a:pt x="1385" y="1300"/>
                    </a:lnTo>
                    <a:lnTo>
                      <a:pt x="1378" y="1309"/>
                    </a:lnTo>
                    <a:lnTo>
                      <a:pt x="1378" y="1310"/>
                    </a:lnTo>
                    <a:lnTo>
                      <a:pt x="1376" y="1310"/>
                    </a:lnTo>
                    <a:lnTo>
                      <a:pt x="1372" y="1312"/>
                    </a:lnTo>
                    <a:lnTo>
                      <a:pt x="1360" y="1316"/>
                    </a:lnTo>
                    <a:lnTo>
                      <a:pt x="1358" y="1316"/>
                    </a:lnTo>
                    <a:lnTo>
                      <a:pt x="1356" y="1317"/>
                    </a:lnTo>
                    <a:lnTo>
                      <a:pt x="1355" y="1317"/>
                    </a:lnTo>
                    <a:lnTo>
                      <a:pt x="1355" y="1319"/>
                    </a:lnTo>
                    <a:lnTo>
                      <a:pt x="1353" y="1319"/>
                    </a:lnTo>
                    <a:lnTo>
                      <a:pt x="1351" y="1321"/>
                    </a:lnTo>
                    <a:lnTo>
                      <a:pt x="1349" y="1319"/>
                    </a:lnTo>
                    <a:lnTo>
                      <a:pt x="1349" y="1316"/>
                    </a:lnTo>
                    <a:lnTo>
                      <a:pt x="1349" y="1314"/>
                    </a:lnTo>
                    <a:lnTo>
                      <a:pt x="1348" y="1312"/>
                    </a:lnTo>
                    <a:lnTo>
                      <a:pt x="1346" y="1312"/>
                    </a:lnTo>
                    <a:lnTo>
                      <a:pt x="1342" y="1319"/>
                    </a:lnTo>
                    <a:lnTo>
                      <a:pt x="1344" y="1323"/>
                    </a:lnTo>
                    <a:lnTo>
                      <a:pt x="1342" y="1326"/>
                    </a:lnTo>
                    <a:lnTo>
                      <a:pt x="1340" y="1326"/>
                    </a:lnTo>
                    <a:lnTo>
                      <a:pt x="1340" y="1328"/>
                    </a:lnTo>
                    <a:lnTo>
                      <a:pt x="1333" y="1326"/>
                    </a:lnTo>
                    <a:lnTo>
                      <a:pt x="1332" y="1321"/>
                    </a:lnTo>
                    <a:lnTo>
                      <a:pt x="1333" y="1319"/>
                    </a:lnTo>
                    <a:lnTo>
                      <a:pt x="1335" y="1317"/>
                    </a:lnTo>
                    <a:lnTo>
                      <a:pt x="1335" y="1316"/>
                    </a:lnTo>
                    <a:lnTo>
                      <a:pt x="1333" y="1314"/>
                    </a:lnTo>
                    <a:lnTo>
                      <a:pt x="1328" y="1316"/>
                    </a:lnTo>
                    <a:lnTo>
                      <a:pt x="1326" y="1317"/>
                    </a:lnTo>
                    <a:lnTo>
                      <a:pt x="1326" y="1319"/>
                    </a:lnTo>
                    <a:lnTo>
                      <a:pt x="1326" y="1321"/>
                    </a:lnTo>
                    <a:lnTo>
                      <a:pt x="1324" y="1323"/>
                    </a:lnTo>
                    <a:lnTo>
                      <a:pt x="1321" y="1325"/>
                    </a:lnTo>
                    <a:lnTo>
                      <a:pt x="1319" y="1323"/>
                    </a:lnTo>
                    <a:lnTo>
                      <a:pt x="1317" y="1321"/>
                    </a:lnTo>
                    <a:lnTo>
                      <a:pt x="1317" y="1319"/>
                    </a:lnTo>
                    <a:lnTo>
                      <a:pt x="1319" y="1319"/>
                    </a:lnTo>
                    <a:lnTo>
                      <a:pt x="1316" y="1317"/>
                    </a:lnTo>
                    <a:lnTo>
                      <a:pt x="1312" y="1316"/>
                    </a:lnTo>
                    <a:lnTo>
                      <a:pt x="1310" y="1312"/>
                    </a:lnTo>
                    <a:lnTo>
                      <a:pt x="1310" y="1309"/>
                    </a:lnTo>
                    <a:lnTo>
                      <a:pt x="1312" y="1307"/>
                    </a:lnTo>
                    <a:lnTo>
                      <a:pt x="1312" y="1305"/>
                    </a:lnTo>
                    <a:lnTo>
                      <a:pt x="1314" y="1303"/>
                    </a:lnTo>
                    <a:lnTo>
                      <a:pt x="1317" y="1305"/>
                    </a:lnTo>
                    <a:lnTo>
                      <a:pt x="1317" y="1307"/>
                    </a:lnTo>
                    <a:lnTo>
                      <a:pt x="1317" y="1309"/>
                    </a:lnTo>
                    <a:lnTo>
                      <a:pt x="1319" y="1309"/>
                    </a:lnTo>
                    <a:lnTo>
                      <a:pt x="1319" y="1303"/>
                    </a:lnTo>
                    <a:lnTo>
                      <a:pt x="1319" y="1301"/>
                    </a:lnTo>
                    <a:lnTo>
                      <a:pt x="1319" y="1298"/>
                    </a:lnTo>
                    <a:lnTo>
                      <a:pt x="1321" y="1296"/>
                    </a:lnTo>
                    <a:lnTo>
                      <a:pt x="1323" y="1296"/>
                    </a:lnTo>
                    <a:lnTo>
                      <a:pt x="1324" y="1291"/>
                    </a:lnTo>
                    <a:lnTo>
                      <a:pt x="1324" y="1284"/>
                    </a:lnTo>
                    <a:lnTo>
                      <a:pt x="1323" y="1282"/>
                    </a:lnTo>
                    <a:lnTo>
                      <a:pt x="1321" y="1282"/>
                    </a:lnTo>
                    <a:lnTo>
                      <a:pt x="1317" y="1282"/>
                    </a:lnTo>
                    <a:lnTo>
                      <a:pt x="1316" y="1284"/>
                    </a:lnTo>
                    <a:lnTo>
                      <a:pt x="1312" y="1285"/>
                    </a:lnTo>
                    <a:lnTo>
                      <a:pt x="1312" y="1287"/>
                    </a:lnTo>
                    <a:lnTo>
                      <a:pt x="1310" y="1289"/>
                    </a:lnTo>
                    <a:lnTo>
                      <a:pt x="1312" y="1291"/>
                    </a:lnTo>
                    <a:lnTo>
                      <a:pt x="1314" y="1291"/>
                    </a:lnTo>
                    <a:lnTo>
                      <a:pt x="1314" y="1294"/>
                    </a:lnTo>
                    <a:lnTo>
                      <a:pt x="1312" y="1300"/>
                    </a:lnTo>
                    <a:lnTo>
                      <a:pt x="1310" y="1300"/>
                    </a:lnTo>
                    <a:lnTo>
                      <a:pt x="1307" y="1301"/>
                    </a:lnTo>
                    <a:lnTo>
                      <a:pt x="1305" y="1305"/>
                    </a:lnTo>
                    <a:lnTo>
                      <a:pt x="1303" y="1310"/>
                    </a:lnTo>
                    <a:lnTo>
                      <a:pt x="1300" y="1314"/>
                    </a:lnTo>
                    <a:lnTo>
                      <a:pt x="1298" y="1312"/>
                    </a:lnTo>
                    <a:lnTo>
                      <a:pt x="1298" y="1309"/>
                    </a:lnTo>
                    <a:lnTo>
                      <a:pt x="1296" y="1307"/>
                    </a:lnTo>
                    <a:lnTo>
                      <a:pt x="1294" y="1307"/>
                    </a:lnTo>
                    <a:lnTo>
                      <a:pt x="1292" y="1307"/>
                    </a:lnTo>
                    <a:lnTo>
                      <a:pt x="1292" y="1309"/>
                    </a:lnTo>
                    <a:lnTo>
                      <a:pt x="1292" y="1310"/>
                    </a:lnTo>
                    <a:lnTo>
                      <a:pt x="1287" y="1310"/>
                    </a:lnTo>
                    <a:lnTo>
                      <a:pt x="1284" y="1309"/>
                    </a:lnTo>
                    <a:lnTo>
                      <a:pt x="1282" y="1307"/>
                    </a:lnTo>
                    <a:lnTo>
                      <a:pt x="1282" y="1305"/>
                    </a:lnTo>
                    <a:lnTo>
                      <a:pt x="1282" y="1301"/>
                    </a:lnTo>
                    <a:lnTo>
                      <a:pt x="1282" y="1294"/>
                    </a:lnTo>
                    <a:lnTo>
                      <a:pt x="1284" y="1294"/>
                    </a:lnTo>
                    <a:lnTo>
                      <a:pt x="1285" y="1293"/>
                    </a:lnTo>
                    <a:lnTo>
                      <a:pt x="1287" y="1287"/>
                    </a:lnTo>
                    <a:lnTo>
                      <a:pt x="1285" y="1282"/>
                    </a:lnTo>
                    <a:lnTo>
                      <a:pt x="1285" y="1280"/>
                    </a:lnTo>
                    <a:lnTo>
                      <a:pt x="1284" y="1280"/>
                    </a:lnTo>
                    <a:lnTo>
                      <a:pt x="1280" y="1278"/>
                    </a:lnTo>
                    <a:lnTo>
                      <a:pt x="1278" y="1278"/>
                    </a:lnTo>
                    <a:lnTo>
                      <a:pt x="1275" y="1278"/>
                    </a:lnTo>
                    <a:lnTo>
                      <a:pt x="1273" y="1280"/>
                    </a:lnTo>
                    <a:lnTo>
                      <a:pt x="1273" y="1282"/>
                    </a:lnTo>
                    <a:lnTo>
                      <a:pt x="1273" y="1285"/>
                    </a:lnTo>
                    <a:lnTo>
                      <a:pt x="1275" y="1287"/>
                    </a:lnTo>
                    <a:lnTo>
                      <a:pt x="1276" y="1293"/>
                    </a:lnTo>
                    <a:lnTo>
                      <a:pt x="1276" y="1294"/>
                    </a:lnTo>
                    <a:lnTo>
                      <a:pt x="1275" y="1298"/>
                    </a:lnTo>
                    <a:lnTo>
                      <a:pt x="1271" y="1298"/>
                    </a:lnTo>
                    <a:lnTo>
                      <a:pt x="1264" y="1298"/>
                    </a:lnTo>
                    <a:lnTo>
                      <a:pt x="1259" y="1300"/>
                    </a:lnTo>
                    <a:lnTo>
                      <a:pt x="1253" y="1298"/>
                    </a:lnTo>
                    <a:lnTo>
                      <a:pt x="1248" y="1296"/>
                    </a:lnTo>
                    <a:lnTo>
                      <a:pt x="1246" y="1296"/>
                    </a:lnTo>
                    <a:lnTo>
                      <a:pt x="1246" y="1298"/>
                    </a:lnTo>
                    <a:lnTo>
                      <a:pt x="1246" y="1301"/>
                    </a:lnTo>
                    <a:lnTo>
                      <a:pt x="1244" y="1303"/>
                    </a:lnTo>
                    <a:lnTo>
                      <a:pt x="1250" y="1307"/>
                    </a:lnTo>
                    <a:lnTo>
                      <a:pt x="1252" y="1307"/>
                    </a:lnTo>
                    <a:lnTo>
                      <a:pt x="1253" y="1307"/>
                    </a:lnTo>
                    <a:lnTo>
                      <a:pt x="1255" y="1310"/>
                    </a:lnTo>
                    <a:lnTo>
                      <a:pt x="1255" y="1314"/>
                    </a:lnTo>
                    <a:lnTo>
                      <a:pt x="1253" y="1321"/>
                    </a:lnTo>
                    <a:lnTo>
                      <a:pt x="1253" y="1323"/>
                    </a:lnTo>
                    <a:lnTo>
                      <a:pt x="1252" y="1323"/>
                    </a:lnTo>
                    <a:lnTo>
                      <a:pt x="1250" y="1321"/>
                    </a:lnTo>
                    <a:lnTo>
                      <a:pt x="1248" y="1319"/>
                    </a:lnTo>
                    <a:lnTo>
                      <a:pt x="1250" y="1316"/>
                    </a:lnTo>
                    <a:lnTo>
                      <a:pt x="1248" y="1314"/>
                    </a:lnTo>
                    <a:lnTo>
                      <a:pt x="1246" y="1314"/>
                    </a:lnTo>
                    <a:lnTo>
                      <a:pt x="1243" y="1310"/>
                    </a:lnTo>
                    <a:lnTo>
                      <a:pt x="1243" y="1307"/>
                    </a:lnTo>
                    <a:lnTo>
                      <a:pt x="1244" y="1303"/>
                    </a:lnTo>
                    <a:lnTo>
                      <a:pt x="1244" y="1301"/>
                    </a:lnTo>
                    <a:lnTo>
                      <a:pt x="1243" y="1301"/>
                    </a:lnTo>
                    <a:lnTo>
                      <a:pt x="1241" y="1301"/>
                    </a:lnTo>
                    <a:lnTo>
                      <a:pt x="1237" y="1301"/>
                    </a:lnTo>
                    <a:lnTo>
                      <a:pt x="1237" y="1303"/>
                    </a:lnTo>
                    <a:lnTo>
                      <a:pt x="1232" y="1307"/>
                    </a:lnTo>
                    <a:lnTo>
                      <a:pt x="1230" y="1305"/>
                    </a:lnTo>
                    <a:lnTo>
                      <a:pt x="1223" y="1305"/>
                    </a:lnTo>
                    <a:lnTo>
                      <a:pt x="1221" y="1305"/>
                    </a:lnTo>
                    <a:lnTo>
                      <a:pt x="1218" y="1300"/>
                    </a:lnTo>
                    <a:lnTo>
                      <a:pt x="1216" y="1296"/>
                    </a:lnTo>
                    <a:lnTo>
                      <a:pt x="1212" y="1293"/>
                    </a:lnTo>
                    <a:lnTo>
                      <a:pt x="1209" y="1291"/>
                    </a:lnTo>
                    <a:lnTo>
                      <a:pt x="1205" y="1287"/>
                    </a:lnTo>
                    <a:lnTo>
                      <a:pt x="1204" y="1287"/>
                    </a:lnTo>
                    <a:lnTo>
                      <a:pt x="1198" y="1284"/>
                    </a:lnTo>
                    <a:lnTo>
                      <a:pt x="1191" y="1280"/>
                    </a:lnTo>
                    <a:lnTo>
                      <a:pt x="1188" y="1280"/>
                    </a:lnTo>
                    <a:lnTo>
                      <a:pt x="1186" y="1280"/>
                    </a:lnTo>
                    <a:lnTo>
                      <a:pt x="1179" y="1280"/>
                    </a:lnTo>
                    <a:lnTo>
                      <a:pt x="1177" y="1280"/>
                    </a:lnTo>
                    <a:lnTo>
                      <a:pt x="1175" y="1284"/>
                    </a:lnTo>
                    <a:lnTo>
                      <a:pt x="1175" y="1285"/>
                    </a:lnTo>
                    <a:lnTo>
                      <a:pt x="1172" y="1285"/>
                    </a:lnTo>
                    <a:lnTo>
                      <a:pt x="1166" y="1285"/>
                    </a:lnTo>
                    <a:lnTo>
                      <a:pt x="1164" y="1285"/>
                    </a:lnTo>
                    <a:lnTo>
                      <a:pt x="1161" y="1284"/>
                    </a:lnTo>
                    <a:lnTo>
                      <a:pt x="1161" y="1282"/>
                    </a:lnTo>
                    <a:lnTo>
                      <a:pt x="1156" y="1280"/>
                    </a:lnTo>
                    <a:lnTo>
                      <a:pt x="1152" y="1280"/>
                    </a:lnTo>
                    <a:lnTo>
                      <a:pt x="1147" y="1275"/>
                    </a:lnTo>
                    <a:lnTo>
                      <a:pt x="1147" y="1273"/>
                    </a:lnTo>
                    <a:lnTo>
                      <a:pt x="1145" y="1268"/>
                    </a:lnTo>
                    <a:lnTo>
                      <a:pt x="1145" y="1264"/>
                    </a:lnTo>
                    <a:lnTo>
                      <a:pt x="1148" y="1259"/>
                    </a:lnTo>
                    <a:lnTo>
                      <a:pt x="1148" y="1257"/>
                    </a:lnTo>
                    <a:lnTo>
                      <a:pt x="1148" y="1255"/>
                    </a:lnTo>
                    <a:lnTo>
                      <a:pt x="1148" y="1253"/>
                    </a:lnTo>
                    <a:lnTo>
                      <a:pt x="1152" y="1250"/>
                    </a:lnTo>
                    <a:lnTo>
                      <a:pt x="1156" y="1248"/>
                    </a:lnTo>
                    <a:lnTo>
                      <a:pt x="1163" y="1250"/>
                    </a:lnTo>
                    <a:lnTo>
                      <a:pt x="1166" y="1252"/>
                    </a:lnTo>
                    <a:lnTo>
                      <a:pt x="1168" y="1252"/>
                    </a:lnTo>
                    <a:lnTo>
                      <a:pt x="1170" y="1252"/>
                    </a:lnTo>
                    <a:lnTo>
                      <a:pt x="1182" y="1246"/>
                    </a:lnTo>
                    <a:lnTo>
                      <a:pt x="1189" y="1243"/>
                    </a:lnTo>
                    <a:lnTo>
                      <a:pt x="1193" y="1241"/>
                    </a:lnTo>
                    <a:lnTo>
                      <a:pt x="1195" y="1239"/>
                    </a:lnTo>
                    <a:lnTo>
                      <a:pt x="1196" y="1239"/>
                    </a:lnTo>
                    <a:lnTo>
                      <a:pt x="1202" y="1237"/>
                    </a:lnTo>
                    <a:lnTo>
                      <a:pt x="1205" y="1239"/>
                    </a:lnTo>
                    <a:lnTo>
                      <a:pt x="1207" y="1245"/>
                    </a:lnTo>
                    <a:lnTo>
                      <a:pt x="1207" y="1246"/>
                    </a:lnTo>
                    <a:lnTo>
                      <a:pt x="1211" y="1248"/>
                    </a:lnTo>
                    <a:lnTo>
                      <a:pt x="1216" y="1250"/>
                    </a:lnTo>
                    <a:lnTo>
                      <a:pt x="1220" y="1250"/>
                    </a:lnTo>
                    <a:lnTo>
                      <a:pt x="1223" y="1250"/>
                    </a:lnTo>
                    <a:lnTo>
                      <a:pt x="1225" y="1252"/>
                    </a:lnTo>
                    <a:lnTo>
                      <a:pt x="1227" y="1253"/>
                    </a:lnTo>
                    <a:lnTo>
                      <a:pt x="1228" y="1253"/>
                    </a:lnTo>
                    <a:lnTo>
                      <a:pt x="1230" y="1253"/>
                    </a:lnTo>
                    <a:lnTo>
                      <a:pt x="1234" y="1253"/>
                    </a:lnTo>
                    <a:lnTo>
                      <a:pt x="1237" y="1253"/>
                    </a:lnTo>
                    <a:lnTo>
                      <a:pt x="1239" y="1253"/>
                    </a:lnTo>
                    <a:lnTo>
                      <a:pt x="1241" y="1253"/>
                    </a:lnTo>
                    <a:lnTo>
                      <a:pt x="1243" y="1255"/>
                    </a:lnTo>
                    <a:lnTo>
                      <a:pt x="1244" y="1255"/>
                    </a:lnTo>
                    <a:lnTo>
                      <a:pt x="1246" y="1255"/>
                    </a:lnTo>
                    <a:lnTo>
                      <a:pt x="1248" y="1257"/>
                    </a:lnTo>
                    <a:lnTo>
                      <a:pt x="1248" y="1259"/>
                    </a:lnTo>
                    <a:lnTo>
                      <a:pt x="1253" y="1262"/>
                    </a:lnTo>
                    <a:lnTo>
                      <a:pt x="1257" y="1266"/>
                    </a:lnTo>
                    <a:lnTo>
                      <a:pt x="1259" y="1268"/>
                    </a:lnTo>
                    <a:lnTo>
                      <a:pt x="1257" y="1269"/>
                    </a:lnTo>
                    <a:lnTo>
                      <a:pt x="1257" y="1277"/>
                    </a:lnTo>
                    <a:lnTo>
                      <a:pt x="1257" y="1278"/>
                    </a:lnTo>
                    <a:lnTo>
                      <a:pt x="1257" y="1280"/>
                    </a:lnTo>
                    <a:lnTo>
                      <a:pt x="1255" y="1282"/>
                    </a:lnTo>
                    <a:lnTo>
                      <a:pt x="1253" y="1285"/>
                    </a:lnTo>
                    <a:lnTo>
                      <a:pt x="1253" y="1287"/>
                    </a:lnTo>
                    <a:lnTo>
                      <a:pt x="1252" y="1287"/>
                    </a:lnTo>
                    <a:lnTo>
                      <a:pt x="1250" y="1289"/>
                    </a:lnTo>
                    <a:lnTo>
                      <a:pt x="1250" y="1291"/>
                    </a:lnTo>
                    <a:lnTo>
                      <a:pt x="1255" y="1291"/>
                    </a:lnTo>
                    <a:lnTo>
                      <a:pt x="1257" y="1291"/>
                    </a:lnTo>
                    <a:lnTo>
                      <a:pt x="1257" y="1289"/>
                    </a:lnTo>
                    <a:lnTo>
                      <a:pt x="1257" y="1287"/>
                    </a:lnTo>
                    <a:lnTo>
                      <a:pt x="1259" y="1285"/>
                    </a:lnTo>
                    <a:lnTo>
                      <a:pt x="1260" y="1284"/>
                    </a:lnTo>
                    <a:lnTo>
                      <a:pt x="1262" y="1284"/>
                    </a:lnTo>
                    <a:lnTo>
                      <a:pt x="1262" y="1285"/>
                    </a:lnTo>
                    <a:lnTo>
                      <a:pt x="1262" y="1287"/>
                    </a:lnTo>
                    <a:lnTo>
                      <a:pt x="1266" y="1289"/>
                    </a:lnTo>
                    <a:lnTo>
                      <a:pt x="1266" y="1287"/>
                    </a:lnTo>
                    <a:lnTo>
                      <a:pt x="1268" y="1282"/>
                    </a:lnTo>
                    <a:lnTo>
                      <a:pt x="1271" y="1277"/>
                    </a:lnTo>
                    <a:lnTo>
                      <a:pt x="1273" y="1271"/>
                    </a:lnTo>
                    <a:lnTo>
                      <a:pt x="1275" y="1269"/>
                    </a:lnTo>
                    <a:lnTo>
                      <a:pt x="1278" y="1269"/>
                    </a:lnTo>
                    <a:lnTo>
                      <a:pt x="1284" y="1271"/>
                    </a:lnTo>
                    <a:lnTo>
                      <a:pt x="1287" y="1271"/>
                    </a:lnTo>
                    <a:lnTo>
                      <a:pt x="1291" y="1273"/>
                    </a:lnTo>
                    <a:lnTo>
                      <a:pt x="1291" y="1275"/>
                    </a:lnTo>
                    <a:lnTo>
                      <a:pt x="1292" y="1277"/>
                    </a:lnTo>
                    <a:lnTo>
                      <a:pt x="1296" y="1280"/>
                    </a:lnTo>
                    <a:lnTo>
                      <a:pt x="1301" y="1282"/>
                    </a:lnTo>
                    <a:lnTo>
                      <a:pt x="1303" y="1282"/>
                    </a:lnTo>
                    <a:lnTo>
                      <a:pt x="1307" y="1280"/>
                    </a:lnTo>
                    <a:lnTo>
                      <a:pt x="1307" y="1278"/>
                    </a:lnTo>
                    <a:lnTo>
                      <a:pt x="1307" y="1277"/>
                    </a:lnTo>
                    <a:lnTo>
                      <a:pt x="1305" y="1277"/>
                    </a:lnTo>
                    <a:lnTo>
                      <a:pt x="1305" y="1275"/>
                    </a:lnTo>
                    <a:lnTo>
                      <a:pt x="1307" y="1275"/>
                    </a:lnTo>
                    <a:lnTo>
                      <a:pt x="1308" y="1275"/>
                    </a:lnTo>
                    <a:lnTo>
                      <a:pt x="1317" y="1277"/>
                    </a:lnTo>
                    <a:lnTo>
                      <a:pt x="1321" y="1277"/>
                    </a:lnTo>
                    <a:lnTo>
                      <a:pt x="1323" y="1277"/>
                    </a:lnTo>
                    <a:lnTo>
                      <a:pt x="1326" y="1275"/>
                    </a:lnTo>
                    <a:lnTo>
                      <a:pt x="1332" y="1273"/>
                    </a:lnTo>
                    <a:lnTo>
                      <a:pt x="1335" y="1271"/>
                    </a:lnTo>
                    <a:lnTo>
                      <a:pt x="1337" y="1271"/>
                    </a:lnTo>
                    <a:lnTo>
                      <a:pt x="1340" y="1271"/>
                    </a:lnTo>
                    <a:lnTo>
                      <a:pt x="1342" y="1271"/>
                    </a:lnTo>
                    <a:lnTo>
                      <a:pt x="1344" y="1269"/>
                    </a:lnTo>
                    <a:lnTo>
                      <a:pt x="1353" y="1268"/>
                    </a:lnTo>
                    <a:lnTo>
                      <a:pt x="1362" y="1266"/>
                    </a:lnTo>
                    <a:lnTo>
                      <a:pt x="1365" y="1264"/>
                    </a:lnTo>
                    <a:lnTo>
                      <a:pt x="1371" y="1262"/>
                    </a:lnTo>
                    <a:lnTo>
                      <a:pt x="1374" y="1262"/>
                    </a:lnTo>
                    <a:lnTo>
                      <a:pt x="1378" y="1264"/>
                    </a:lnTo>
                    <a:lnTo>
                      <a:pt x="1383" y="1262"/>
                    </a:lnTo>
                    <a:lnTo>
                      <a:pt x="1385" y="1262"/>
                    </a:lnTo>
                    <a:lnTo>
                      <a:pt x="1392" y="1262"/>
                    </a:lnTo>
                    <a:lnTo>
                      <a:pt x="1399" y="1262"/>
                    </a:lnTo>
                    <a:lnTo>
                      <a:pt x="1403" y="1262"/>
                    </a:lnTo>
                    <a:lnTo>
                      <a:pt x="1408" y="1261"/>
                    </a:lnTo>
                    <a:lnTo>
                      <a:pt x="1410" y="1262"/>
                    </a:lnTo>
                    <a:lnTo>
                      <a:pt x="1413" y="1264"/>
                    </a:lnTo>
                    <a:lnTo>
                      <a:pt x="1419" y="1266"/>
                    </a:lnTo>
                    <a:lnTo>
                      <a:pt x="1422" y="1266"/>
                    </a:lnTo>
                    <a:lnTo>
                      <a:pt x="1429" y="1269"/>
                    </a:lnTo>
                    <a:lnTo>
                      <a:pt x="1435" y="1271"/>
                    </a:lnTo>
                    <a:lnTo>
                      <a:pt x="1440" y="1273"/>
                    </a:lnTo>
                    <a:lnTo>
                      <a:pt x="1440" y="1275"/>
                    </a:lnTo>
                    <a:lnTo>
                      <a:pt x="1440" y="1277"/>
                    </a:lnTo>
                    <a:lnTo>
                      <a:pt x="1440" y="1280"/>
                    </a:lnTo>
                    <a:lnTo>
                      <a:pt x="1442" y="1280"/>
                    </a:lnTo>
                    <a:lnTo>
                      <a:pt x="1447" y="1284"/>
                    </a:lnTo>
                    <a:lnTo>
                      <a:pt x="1447" y="1285"/>
                    </a:lnTo>
                    <a:lnTo>
                      <a:pt x="1449" y="1287"/>
                    </a:lnTo>
                    <a:lnTo>
                      <a:pt x="1451" y="1287"/>
                    </a:lnTo>
                    <a:lnTo>
                      <a:pt x="1459" y="1287"/>
                    </a:lnTo>
                    <a:lnTo>
                      <a:pt x="1461" y="1289"/>
                    </a:lnTo>
                    <a:lnTo>
                      <a:pt x="1461" y="1296"/>
                    </a:lnTo>
                    <a:lnTo>
                      <a:pt x="1459" y="1298"/>
                    </a:lnTo>
                    <a:lnTo>
                      <a:pt x="1458" y="1300"/>
                    </a:lnTo>
                    <a:lnTo>
                      <a:pt x="1458" y="1298"/>
                    </a:lnTo>
                    <a:lnTo>
                      <a:pt x="1456" y="1298"/>
                    </a:lnTo>
                    <a:lnTo>
                      <a:pt x="1452" y="1296"/>
                    </a:lnTo>
                    <a:lnTo>
                      <a:pt x="1447" y="1300"/>
                    </a:lnTo>
                    <a:lnTo>
                      <a:pt x="1445" y="1301"/>
                    </a:lnTo>
                    <a:lnTo>
                      <a:pt x="1445" y="1303"/>
                    </a:lnTo>
                    <a:lnTo>
                      <a:pt x="1445" y="1316"/>
                    </a:lnTo>
                    <a:lnTo>
                      <a:pt x="1449" y="1316"/>
                    </a:lnTo>
                    <a:lnTo>
                      <a:pt x="1449" y="1317"/>
                    </a:lnTo>
                    <a:lnTo>
                      <a:pt x="1451" y="1323"/>
                    </a:lnTo>
                    <a:lnTo>
                      <a:pt x="1452" y="1323"/>
                    </a:lnTo>
                    <a:lnTo>
                      <a:pt x="1452" y="1321"/>
                    </a:lnTo>
                    <a:lnTo>
                      <a:pt x="1452" y="1319"/>
                    </a:lnTo>
                    <a:lnTo>
                      <a:pt x="1451" y="1314"/>
                    </a:lnTo>
                    <a:lnTo>
                      <a:pt x="1456" y="1307"/>
                    </a:lnTo>
                    <a:lnTo>
                      <a:pt x="1459" y="1307"/>
                    </a:lnTo>
                    <a:lnTo>
                      <a:pt x="1459" y="1309"/>
                    </a:lnTo>
                    <a:lnTo>
                      <a:pt x="1463" y="1312"/>
                    </a:lnTo>
                    <a:lnTo>
                      <a:pt x="1467" y="1314"/>
                    </a:lnTo>
                    <a:lnTo>
                      <a:pt x="1468" y="1314"/>
                    </a:lnTo>
                    <a:lnTo>
                      <a:pt x="1470" y="1316"/>
                    </a:lnTo>
                    <a:lnTo>
                      <a:pt x="1470" y="1317"/>
                    </a:lnTo>
                    <a:lnTo>
                      <a:pt x="1468" y="1319"/>
                    </a:lnTo>
                    <a:lnTo>
                      <a:pt x="1468" y="1321"/>
                    </a:lnTo>
                    <a:lnTo>
                      <a:pt x="1467" y="1326"/>
                    </a:lnTo>
                    <a:lnTo>
                      <a:pt x="1470" y="1328"/>
                    </a:lnTo>
                    <a:lnTo>
                      <a:pt x="1470" y="1330"/>
                    </a:lnTo>
                    <a:lnTo>
                      <a:pt x="1472" y="1333"/>
                    </a:lnTo>
                    <a:lnTo>
                      <a:pt x="1474" y="1335"/>
                    </a:lnTo>
                    <a:lnTo>
                      <a:pt x="1475" y="1333"/>
                    </a:lnTo>
                    <a:lnTo>
                      <a:pt x="1475" y="1330"/>
                    </a:lnTo>
                    <a:lnTo>
                      <a:pt x="1475" y="1328"/>
                    </a:lnTo>
                    <a:lnTo>
                      <a:pt x="1479" y="1328"/>
                    </a:lnTo>
                    <a:lnTo>
                      <a:pt x="1481" y="1326"/>
                    </a:lnTo>
                    <a:lnTo>
                      <a:pt x="1479" y="1323"/>
                    </a:lnTo>
                    <a:lnTo>
                      <a:pt x="1477" y="1319"/>
                    </a:lnTo>
                    <a:lnTo>
                      <a:pt x="1477" y="1316"/>
                    </a:lnTo>
                    <a:lnTo>
                      <a:pt x="1475" y="1312"/>
                    </a:lnTo>
                    <a:lnTo>
                      <a:pt x="1474" y="1309"/>
                    </a:lnTo>
                    <a:lnTo>
                      <a:pt x="1475" y="1307"/>
                    </a:lnTo>
                    <a:lnTo>
                      <a:pt x="1477" y="1305"/>
                    </a:lnTo>
                    <a:lnTo>
                      <a:pt x="1477" y="1303"/>
                    </a:lnTo>
                    <a:lnTo>
                      <a:pt x="1477" y="1301"/>
                    </a:lnTo>
                    <a:lnTo>
                      <a:pt x="1475" y="1301"/>
                    </a:lnTo>
                    <a:lnTo>
                      <a:pt x="1477" y="1301"/>
                    </a:lnTo>
                    <a:lnTo>
                      <a:pt x="1486" y="1298"/>
                    </a:lnTo>
                    <a:lnTo>
                      <a:pt x="1488" y="1296"/>
                    </a:lnTo>
                    <a:lnTo>
                      <a:pt x="1491" y="1294"/>
                    </a:lnTo>
                    <a:lnTo>
                      <a:pt x="1499" y="1289"/>
                    </a:lnTo>
                    <a:lnTo>
                      <a:pt x="1502" y="1287"/>
                    </a:lnTo>
                    <a:lnTo>
                      <a:pt x="1504" y="1285"/>
                    </a:lnTo>
                    <a:lnTo>
                      <a:pt x="1507" y="1284"/>
                    </a:lnTo>
                    <a:lnTo>
                      <a:pt x="1509" y="1284"/>
                    </a:lnTo>
                    <a:lnTo>
                      <a:pt x="1511" y="1284"/>
                    </a:lnTo>
                    <a:lnTo>
                      <a:pt x="1515" y="1284"/>
                    </a:lnTo>
                    <a:lnTo>
                      <a:pt x="1520" y="1282"/>
                    </a:lnTo>
                    <a:lnTo>
                      <a:pt x="1522" y="1282"/>
                    </a:lnTo>
                    <a:lnTo>
                      <a:pt x="1523" y="1282"/>
                    </a:lnTo>
                    <a:lnTo>
                      <a:pt x="1527" y="1280"/>
                    </a:lnTo>
                    <a:lnTo>
                      <a:pt x="1531" y="1282"/>
                    </a:lnTo>
                    <a:lnTo>
                      <a:pt x="1538" y="1282"/>
                    </a:lnTo>
                    <a:lnTo>
                      <a:pt x="1539" y="1282"/>
                    </a:lnTo>
                    <a:lnTo>
                      <a:pt x="1543" y="1282"/>
                    </a:lnTo>
                    <a:lnTo>
                      <a:pt x="1554" y="1280"/>
                    </a:lnTo>
                    <a:lnTo>
                      <a:pt x="1566" y="1282"/>
                    </a:lnTo>
                    <a:lnTo>
                      <a:pt x="1573" y="1284"/>
                    </a:lnTo>
                    <a:lnTo>
                      <a:pt x="1580" y="1285"/>
                    </a:lnTo>
                    <a:lnTo>
                      <a:pt x="1584" y="1287"/>
                    </a:lnTo>
                    <a:lnTo>
                      <a:pt x="1587" y="1287"/>
                    </a:lnTo>
                    <a:lnTo>
                      <a:pt x="1593" y="1287"/>
                    </a:lnTo>
                    <a:lnTo>
                      <a:pt x="1593" y="1285"/>
                    </a:lnTo>
                    <a:lnTo>
                      <a:pt x="1595" y="1285"/>
                    </a:lnTo>
                    <a:lnTo>
                      <a:pt x="1602" y="1285"/>
                    </a:lnTo>
                    <a:lnTo>
                      <a:pt x="1607" y="1285"/>
                    </a:lnTo>
                    <a:lnTo>
                      <a:pt x="1611" y="1285"/>
                    </a:lnTo>
                    <a:lnTo>
                      <a:pt x="1612" y="1285"/>
                    </a:lnTo>
                    <a:lnTo>
                      <a:pt x="1619" y="1284"/>
                    </a:lnTo>
                    <a:lnTo>
                      <a:pt x="1619" y="1285"/>
                    </a:lnTo>
                    <a:lnTo>
                      <a:pt x="1618" y="1285"/>
                    </a:lnTo>
                    <a:lnTo>
                      <a:pt x="1618" y="1287"/>
                    </a:lnTo>
                    <a:lnTo>
                      <a:pt x="1618" y="1289"/>
                    </a:lnTo>
                    <a:lnTo>
                      <a:pt x="1618" y="1291"/>
                    </a:lnTo>
                    <a:lnTo>
                      <a:pt x="1619" y="1293"/>
                    </a:lnTo>
                    <a:lnTo>
                      <a:pt x="1619" y="1294"/>
                    </a:lnTo>
                    <a:lnTo>
                      <a:pt x="1621" y="1298"/>
                    </a:lnTo>
                    <a:lnTo>
                      <a:pt x="1628" y="1301"/>
                    </a:lnTo>
                    <a:lnTo>
                      <a:pt x="1632" y="1300"/>
                    </a:lnTo>
                    <a:lnTo>
                      <a:pt x="1634" y="1298"/>
                    </a:lnTo>
                    <a:lnTo>
                      <a:pt x="1634" y="1296"/>
                    </a:lnTo>
                    <a:lnTo>
                      <a:pt x="1637" y="1287"/>
                    </a:lnTo>
                    <a:lnTo>
                      <a:pt x="1643" y="1282"/>
                    </a:lnTo>
                    <a:lnTo>
                      <a:pt x="1646" y="1278"/>
                    </a:lnTo>
                    <a:lnTo>
                      <a:pt x="1650" y="1277"/>
                    </a:lnTo>
                    <a:lnTo>
                      <a:pt x="1662" y="1273"/>
                    </a:lnTo>
                    <a:lnTo>
                      <a:pt x="1669" y="1269"/>
                    </a:lnTo>
                    <a:lnTo>
                      <a:pt x="1678" y="1268"/>
                    </a:lnTo>
                    <a:lnTo>
                      <a:pt x="1689" y="1268"/>
                    </a:lnTo>
                    <a:lnTo>
                      <a:pt x="1694" y="1269"/>
                    </a:lnTo>
                    <a:lnTo>
                      <a:pt x="1701" y="1268"/>
                    </a:lnTo>
                    <a:lnTo>
                      <a:pt x="1703" y="1268"/>
                    </a:lnTo>
                    <a:lnTo>
                      <a:pt x="1703" y="1269"/>
                    </a:lnTo>
                    <a:lnTo>
                      <a:pt x="1705" y="1269"/>
                    </a:lnTo>
                    <a:lnTo>
                      <a:pt x="1707" y="1268"/>
                    </a:lnTo>
                    <a:lnTo>
                      <a:pt x="1712" y="1266"/>
                    </a:lnTo>
                    <a:lnTo>
                      <a:pt x="1714" y="1264"/>
                    </a:lnTo>
                    <a:lnTo>
                      <a:pt x="1726" y="1264"/>
                    </a:lnTo>
                    <a:lnTo>
                      <a:pt x="1731" y="1264"/>
                    </a:lnTo>
                    <a:lnTo>
                      <a:pt x="1733" y="1266"/>
                    </a:lnTo>
                    <a:lnTo>
                      <a:pt x="1731" y="1266"/>
                    </a:lnTo>
                    <a:lnTo>
                      <a:pt x="1731" y="1268"/>
                    </a:lnTo>
                    <a:lnTo>
                      <a:pt x="1730" y="1273"/>
                    </a:lnTo>
                    <a:lnTo>
                      <a:pt x="1730" y="1275"/>
                    </a:lnTo>
                    <a:lnTo>
                      <a:pt x="1731" y="1277"/>
                    </a:lnTo>
                    <a:lnTo>
                      <a:pt x="1735" y="1275"/>
                    </a:lnTo>
                    <a:lnTo>
                      <a:pt x="1735" y="1273"/>
                    </a:lnTo>
                    <a:lnTo>
                      <a:pt x="1739" y="1268"/>
                    </a:lnTo>
                    <a:lnTo>
                      <a:pt x="1740" y="1264"/>
                    </a:lnTo>
                    <a:lnTo>
                      <a:pt x="1739" y="1262"/>
                    </a:lnTo>
                    <a:lnTo>
                      <a:pt x="1735" y="1261"/>
                    </a:lnTo>
                    <a:lnTo>
                      <a:pt x="1737" y="1257"/>
                    </a:lnTo>
                    <a:lnTo>
                      <a:pt x="1742" y="1250"/>
                    </a:lnTo>
                    <a:lnTo>
                      <a:pt x="1747" y="1246"/>
                    </a:lnTo>
                    <a:lnTo>
                      <a:pt x="1756" y="1239"/>
                    </a:lnTo>
                    <a:lnTo>
                      <a:pt x="1763" y="1230"/>
                    </a:lnTo>
                    <a:lnTo>
                      <a:pt x="1769" y="1223"/>
                    </a:lnTo>
                    <a:lnTo>
                      <a:pt x="1774" y="1220"/>
                    </a:lnTo>
                    <a:lnTo>
                      <a:pt x="1778" y="1216"/>
                    </a:lnTo>
                    <a:lnTo>
                      <a:pt x="1781" y="1216"/>
                    </a:lnTo>
                    <a:lnTo>
                      <a:pt x="1783" y="1214"/>
                    </a:lnTo>
                    <a:lnTo>
                      <a:pt x="1783" y="1216"/>
                    </a:lnTo>
                    <a:lnTo>
                      <a:pt x="1785" y="1216"/>
                    </a:lnTo>
                    <a:lnTo>
                      <a:pt x="1790" y="1218"/>
                    </a:lnTo>
                    <a:lnTo>
                      <a:pt x="1792" y="1218"/>
                    </a:lnTo>
                    <a:lnTo>
                      <a:pt x="1795" y="1216"/>
                    </a:lnTo>
                    <a:lnTo>
                      <a:pt x="1795" y="1214"/>
                    </a:lnTo>
                    <a:lnTo>
                      <a:pt x="1794" y="1214"/>
                    </a:lnTo>
                    <a:lnTo>
                      <a:pt x="1792" y="1214"/>
                    </a:lnTo>
                    <a:lnTo>
                      <a:pt x="1790" y="1213"/>
                    </a:lnTo>
                    <a:lnTo>
                      <a:pt x="1790" y="1207"/>
                    </a:lnTo>
                    <a:lnTo>
                      <a:pt x="1790" y="1204"/>
                    </a:lnTo>
                    <a:lnTo>
                      <a:pt x="1792" y="1200"/>
                    </a:lnTo>
                    <a:lnTo>
                      <a:pt x="1794" y="1198"/>
                    </a:lnTo>
                    <a:lnTo>
                      <a:pt x="1799" y="1193"/>
                    </a:lnTo>
                    <a:lnTo>
                      <a:pt x="1801" y="1191"/>
                    </a:lnTo>
                    <a:lnTo>
                      <a:pt x="1806" y="1188"/>
                    </a:lnTo>
                    <a:lnTo>
                      <a:pt x="1808" y="1188"/>
                    </a:lnTo>
                    <a:lnTo>
                      <a:pt x="1810" y="1186"/>
                    </a:lnTo>
                    <a:lnTo>
                      <a:pt x="1811" y="1186"/>
                    </a:lnTo>
                    <a:lnTo>
                      <a:pt x="1815" y="1186"/>
                    </a:lnTo>
                    <a:lnTo>
                      <a:pt x="1817" y="1186"/>
                    </a:lnTo>
                    <a:lnTo>
                      <a:pt x="1820" y="1186"/>
                    </a:lnTo>
                    <a:lnTo>
                      <a:pt x="1822" y="1184"/>
                    </a:lnTo>
                    <a:lnTo>
                      <a:pt x="1826" y="1182"/>
                    </a:lnTo>
                    <a:lnTo>
                      <a:pt x="1827" y="1182"/>
                    </a:lnTo>
                    <a:lnTo>
                      <a:pt x="1829" y="1182"/>
                    </a:lnTo>
                    <a:lnTo>
                      <a:pt x="1834" y="1181"/>
                    </a:lnTo>
                    <a:lnTo>
                      <a:pt x="1843" y="1181"/>
                    </a:lnTo>
                    <a:lnTo>
                      <a:pt x="1845" y="1179"/>
                    </a:lnTo>
                    <a:lnTo>
                      <a:pt x="1854" y="1172"/>
                    </a:lnTo>
                    <a:lnTo>
                      <a:pt x="1856" y="1170"/>
                    </a:lnTo>
                    <a:lnTo>
                      <a:pt x="1858" y="1168"/>
                    </a:lnTo>
                    <a:lnTo>
                      <a:pt x="1858" y="1166"/>
                    </a:lnTo>
                    <a:lnTo>
                      <a:pt x="1859" y="1166"/>
                    </a:lnTo>
                    <a:lnTo>
                      <a:pt x="1861" y="1166"/>
                    </a:lnTo>
                    <a:lnTo>
                      <a:pt x="1863" y="1166"/>
                    </a:lnTo>
                    <a:lnTo>
                      <a:pt x="1865" y="1161"/>
                    </a:lnTo>
                    <a:lnTo>
                      <a:pt x="1863" y="1159"/>
                    </a:lnTo>
                    <a:lnTo>
                      <a:pt x="1861" y="1159"/>
                    </a:lnTo>
                    <a:lnTo>
                      <a:pt x="1859" y="1163"/>
                    </a:lnTo>
                    <a:lnTo>
                      <a:pt x="1856" y="1163"/>
                    </a:lnTo>
                    <a:lnTo>
                      <a:pt x="1852" y="1165"/>
                    </a:lnTo>
                    <a:lnTo>
                      <a:pt x="1847" y="1163"/>
                    </a:lnTo>
                    <a:lnTo>
                      <a:pt x="1845" y="1163"/>
                    </a:lnTo>
                    <a:lnTo>
                      <a:pt x="1843" y="1161"/>
                    </a:lnTo>
                    <a:lnTo>
                      <a:pt x="1838" y="1159"/>
                    </a:lnTo>
                    <a:lnTo>
                      <a:pt x="1833" y="1159"/>
                    </a:lnTo>
                    <a:lnTo>
                      <a:pt x="1829" y="1157"/>
                    </a:lnTo>
                    <a:lnTo>
                      <a:pt x="1826" y="1157"/>
                    </a:lnTo>
                    <a:lnTo>
                      <a:pt x="1824" y="1159"/>
                    </a:lnTo>
                    <a:lnTo>
                      <a:pt x="1815" y="1156"/>
                    </a:lnTo>
                    <a:lnTo>
                      <a:pt x="1813" y="1156"/>
                    </a:lnTo>
                    <a:lnTo>
                      <a:pt x="1811" y="1156"/>
                    </a:lnTo>
                    <a:lnTo>
                      <a:pt x="1808" y="1156"/>
                    </a:lnTo>
                    <a:lnTo>
                      <a:pt x="1804" y="1154"/>
                    </a:lnTo>
                    <a:lnTo>
                      <a:pt x="1794" y="1152"/>
                    </a:lnTo>
                    <a:lnTo>
                      <a:pt x="1792" y="1152"/>
                    </a:lnTo>
                    <a:lnTo>
                      <a:pt x="1788" y="1150"/>
                    </a:lnTo>
                    <a:lnTo>
                      <a:pt x="1787" y="1150"/>
                    </a:lnTo>
                    <a:lnTo>
                      <a:pt x="1783" y="1149"/>
                    </a:lnTo>
                    <a:lnTo>
                      <a:pt x="1783" y="1147"/>
                    </a:lnTo>
                    <a:lnTo>
                      <a:pt x="1781" y="1147"/>
                    </a:lnTo>
                    <a:lnTo>
                      <a:pt x="1781" y="1143"/>
                    </a:lnTo>
                    <a:lnTo>
                      <a:pt x="1781" y="1141"/>
                    </a:lnTo>
                    <a:lnTo>
                      <a:pt x="1779" y="1140"/>
                    </a:lnTo>
                    <a:lnTo>
                      <a:pt x="1781" y="1138"/>
                    </a:lnTo>
                    <a:lnTo>
                      <a:pt x="1781" y="1136"/>
                    </a:lnTo>
                    <a:lnTo>
                      <a:pt x="1783" y="1134"/>
                    </a:lnTo>
                    <a:lnTo>
                      <a:pt x="1785" y="1133"/>
                    </a:lnTo>
                    <a:lnTo>
                      <a:pt x="1785" y="1129"/>
                    </a:lnTo>
                    <a:lnTo>
                      <a:pt x="1785" y="1127"/>
                    </a:lnTo>
                    <a:lnTo>
                      <a:pt x="1783" y="1125"/>
                    </a:lnTo>
                    <a:lnTo>
                      <a:pt x="1783" y="1124"/>
                    </a:lnTo>
                    <a:lnTo>
                      <a:pt x="1781" y="1122"/>
                    </a:lnTo>
                    <a:lnTo>
                      <a:pt x="1779" y="1120"/>
                    </a:lnTo>
                    <a:lnTo>
                      <a:pt x="1779" y="1118"/>
                    </a:lnTo>
                    <a:lnTo>
                      <a:pt x="1779" y="1117"/>
                    </a:lnTo>
                    <a:lnTo>
                      <a:pt x="1783" y="1115"/>
                    </a:lnTo>
                    <a:lnTo>
                      <a:pt x="1783" y="1113"/>
                    </a:lnTo>
                    <a:lnTo>
                      <a:pt x="1785" y="1111"/>
                    </a:lnTo>
                    <a:lnTo>
                      <a:pt x="1785" y="1108"/>
                    </a:lnTo>
                    <a:lnTo>
                      <a:pt x="1785" y="1106"/>
                    </a:lnTo>
                    <a:lnTo>
                      <a:pt x="1778" y="1106"/>
                    </a:lnTo>
                    <a:lnTo>
                      <a:pt x="1776" y="1104"/>
                    </a:lnTo>
                    <a:lnTo>
                      <a:pt x="1774" y="1104"/>
                    </a:lnTo>
                    <a:lnTo>
                      <a:pt x="1769" y="1108"/>
                    </a:lnTo>
                    <a:lnTo>
                      <a:pt x="1769" y="1109"/>
                    </a:lnTo>
                    <a:lnTo>
                      <a:pt x="1769" y="1111"/>
                    </a:lnTo>
                    <a:lnTo>
                      <a:pt x="1767" y="1111"/>
                    </a:lnTo>
                    <a:lnTo>
                      <a:pt x="1767" y="1113"/>
                    </a:lnTo>
                    <a:lnTo>
                      <a:pt x="1765" y="1115"/>
                    </a:lnTo>
                    <a:lnTo>
                      <a:pt x="1763" y="1115"/>
                    </a:lnTo>
                    <a:lnTo>
                      <a:pt x="1762" y="1115"/>
                    </a:lnTo>
                    <a:lnTo>
                      <a:pt x="1760" y="1115"/>
                    </a:lnTo>
                    <a:lnTo>
                      <a:pt x="1758" y="1117"/>
                    </a:lnTo>
                    <a:lnTo>
                      <a:pt x="1755" y="1124"/>
                    </a:lnTo>
                    <a:lnTo>
                      <a:pt x="1751" y="1133"/>
                    </a:lnTo>
                    <a:lnTo>
                      <a:pt x="1749" y="1140"/>
                    </a:lnTo>
                    <a:lnTo>
                      <a:pt x="1749" y="1141"/>
                    </a:lnTo>
                    <a:lnTo>
                      <a:pt x="1740" y="1145"/>
                    </a:lnTo>
                    <a:lnTo>
                      <a:pt x="1737" y="1145"/>
                    </a:lnTo>
                    <a:lnTo>
                      <a:pt x="1735" y="1143"/>
                    </a:lnTo>
                    <a:lnTo>
                      <a:pt x="1733" y="1143"/>
                    </a:lnTo>
                    <a:lnTo>
                      <a:pt x="1731" y="1141"/>
                    </a:lnTo>
                    <a:lnTo>
                      <a:pt x="1728" y="1136"/>
                    </a:lnTo>
                    <a:lnTo>
                      <a:pt x="1728" y="1134"/>
                    </a:lnTo>
                    <a:lnTo>
                      <a:pt x="1730" y="1131"/>
                    </a:lnTo>
                    <a:lnTo>
                      <a:pt x="1731" y="1117"/>
                    </a:lnTo>
                    <a:lnTo>
                      <a:pt x="1733" y="1109"/>
                    </a:lnTo>
                    <a:lnTo>
                      <a:pt x="1737" y="1095"/>
                    </a:lnTo>
                    <a:lnTo>
                      <a:pt x="1737" y="1090"/>
                    </a:lnTo>
                    <a:lnTo>
                      <a:pt x="1737" y="1085"/>
                    </a:lnTo>
                    <a:lnTo>
                      <a:pt x="1737" y="1081"/>
                    </a:lnTo>
                    <a:lnTo>
                      <a:pt x="1737" y="1079"/>
                    </a:lnTo>
                    <a:lnTo>
                      <a:pt x="1735" y="1078"/>
                    </a:lnTo>
                    <a:lnTo>
                      <a:pt x="1735" y="1076"/>
                    </a:lnTo>
                    <a:lnTo>
                      <a:pt x="1731" y="1074"/>
                    </a:lnTo>
                    <a:lnTo>
                      <a:pt x="1737" y="1072"/>
                    </a:lnTo>
                    <a:lnTo>
                      <a:pt x="1739" y="1070"/>
                    </a:lnTo>
                    <a:lnTo>
                      <a:pt x="1739" y="1069"/>
                    </a:lnTo>
                    <a:lnTo>
                      <a:pt x="1739" y="1067"/>
                    </a:lnTo>
                    <a:lnTo>
                      <a:pt x="1739" y="1065"/>
                    </a:lnTo>
                    <a:lnTo>
                      <a:pt x="1735" y="1063"/>
                    </a:lnTo>
                    <a:lnTo>
                      <a:pt x="1733" y="1063"/>
                    </a:lnTo>
                    <a:lnTo>
                      <a:pt x="1728" y="1069"/>
                    </a:lnTo>
                    <a:lnTo>
                      <a:pt x="1726" y="1067"/>
                    </a:lnTo>
                    <a:lnTo>
                      <a:pt x="1723" y="1070"/>
                    </a:lnTo>
                    <a:lnTo>
                      <a:pt x="1721" y="1072"/>
                    </a:lnTo>
                    <a:lnTo>
                      <a:pt x="1715" y="1070"/>
                    </a:lnTo>
                    <a:lnTo>
                      <a:pt x="1715" y="1060"/>
                    </a:lnTo>
                    <a:lnTo>
                      <a:pt x="1717" y="1058"/>
                    </a:lnTo>
                    <a:lnTo>
                      <a:pt x="1715" y="1054"/>
                    </a:lnTo>
                    <a:lnTo>
                      <a:pt x="1712" y="1056"/>
                    </a:lnTo>
                    <a:lnTo>
                      <a:pt x="1710" y="1053"/>
                    </a:lnTo>
                    <a:lnTo>
                      <a:pt x="1714" y="1049"/>
                    </a:lnTo>
                    <a:lnTo>
                      <a:pt x="1708" y="1047"/>
                    </a:lnTo>
                    <a:lnTo>
                      <a:pt x="1708" y="1040"/>
                    </a:lnTo>
                    <a:lnTo>
                      <a:pt x="1708" y="1038"/>
                    </a:lnTo>
                    <a:lnTo>
                      <a:pt x="1714" y="1037"/>
                    </a:lnTo>
                    <a:lnTo>
                      <a:pt x="1717" y="1028"/>
                    </a:lnTo>
                    <a:lnTo>
                      <a:pt x="1707" y="1026"/>
                    </a:lnTo>
                    <a:lnTo>
                      <a:pt x="1694" y="1026"/>
                    </a:lnTo>
                    <a:lnTo>
                      <a:pt x="1685" y="1026"/>
                    </a:lnTo>
                    <a:lnTo>
                      <a:pt x="1675" y="1031"/>
                    </a:lnTo>
                    <a:lnTo>
                      <a:pt x="1678" y="1026"/>
                    </a:lnTo>
                    <a:lnTo>
                      <a:pt x="1669" y="1022"/>
                    </a:lnTo>
                    <a:lnTo>
                      <a:pt x="1667" y="1022"/>
                    </a:lnTo>
                    <a:lnTo>
                      <a:pt x="1662" y="1022"/>
                    </a:lnTo>
                    <a:lnTo>
                      <a:pt x="1657" y="1021"/>
                    </a:lnTo>
                    <a:lnTo>
                      <a:pt x="1646" y="1019"/>
                    </a:lnTo>
                    <a:lnTo>
                      <a:pt x="1644" y="1021"/>
                    </a:lnTo>
                    <a:lnTo>
                      <a:pt x="1641" y="1021"/>
                    </a:lnTo>
                    <a:lnTo>
                      <a:pt x="1639" y="1026"/>
                    </a:lnTo>
                    <a:lnTo>
                      <a:pt x="1628" y="1022"/>
                    </a:lnTo>
                    <a:lnTo>
                      <a:pt x="1627" y="1024"/>
                    </a:lnTo>
                    <a:lnTo>
                      <a:pt x="1621" y="1021"/>
                    </a:lnTo>
                    <a:lnTo>
                      <a:pt x="1616" y="1022"/>
                    </a:lnTo>
                    <a:lnTo>
                      <a:pt x="1612" y="1021"/>
                    </a:lnTo>
                    <a:lnTo>
                      <a:pt x="1616" y="1015"/>
                    </a:lnTo>
                    <a:lnTo>
                      <a:pt x="1612" y="1008"/>
                    </a:lnTo>
                    <a:lnTo>
                      <a:pt x="1603" y="1003"/>
                    </a:lnTo>
                    <a:lnTo>
                      <a:pt x="1600" y="996"/>
                    </a:lnTo>
                    <a:lnTo>
                      <a:pt x="1611" y="999"/>
                    </a:lnTo>
                    <a:lnTo>
                      <a:pt x="1611" y="1005"/>
                    </a:lnTo>
                    <a:lnTo>
                      <a:pt x="1616" y="1006"/>
                    </a:lnTo>
                    <a:lnTo>
                      <a:pt x="1619" y="1003"/>
                    </a:lnTo>
                    <a:lnTo>
                      <a:pt x="1628" y="999"/>
                    </a:lnTo>
                    <a:lnTo>
                      <a:pt x="1632" y="996"/>
                    </a:lnTo>
                    <a:lnTo>
                      <a:pt x="1643" y="982"/>
                    </a:lnTo>
                    <a:lnTo>
                      <a:pt x="1648" y="973"/>
                    </a:lnTo>
                    <a:lnTo>
                      <a:pt x="1646" y="958"/>
                    </a:lnTo>
                    <a:lnTo>
                      <a:pt x="1651" y="946"/>
                    </a:lnTo>
                    <a:lnTo>
                      <a:pt x="1655" y="944"/>
                    </a:lnTo>
                    <a:lnTo>
                      <a:pt x="1657" y="950"/>
                    </a:lnTo>
                    <a:lnTo>
                      <a:pt x="1664" y="941"/>
                    </a:lnTo>
                    <a:lnTo>
                      <a:pt x="1667" y="941"/>
                    </a:lnTo>
                    <a:lnTo>
                      <a:pt x="1673" y="939"/>
                    </a:lnTo>
                    <a:lnTo>
                      <a:pt x="1675" y="939"/>
                    </a:lnTo>
                    <a:lnTo>
                      <a:pt x="1680" y="937"/>
                    </a:lnTo>
                    <a:lnTo>
                      <a:pt x="1682" y="939"/>
                    </a:lnTo>
                    <a:lnTo>
                      <a:pt x="1685" y="939"/>
                    </a:lnTo>
                    <a:lnTo>
                      <a:pt x="1687" y="930"/>
                    </a:lnTo>
                    <a:lnTo>
                      <a:pt x="1689" y="919"/>
                    </a:lnTo>
                    <a:lnTo>
                      <a:pt x="1694" y="909"/>
                    </a:lnTo>
                    <a:lnTo>
                      <a:pt x="1696" y="896"/>
                    </a:lnTo>
                    <a:lnTo>
                      <a:pt x="1696" y="889"/>
                    </a:lnTo>
                    <a:lnTo>
                      <a:pt x="1701" y="882"/>
                    </a:lnTo>
                    <a:lnTo>
                      <a:pt x="1701" y="880"/>
                    </a:lnTo>
                    <a:lnTo>
                      <a:pt x="1701" y="878"/>
                    </a:lnTo>
                    <a:lnTo>
                      <a:pt x="1701" y="877"/>
                    </a:lnTo>
                    <a:lnTo>
                      <a:pt x="1701" y="875"/>
                    </a:lnTo>
                    <a:lnTo>
                      <a:pt x="1701" y="871"/>
                    </a:lnTo>
                    <a:lnTo>
                      <a:pt x="1703" y="868"/>
                    </a:lnTo>
                    <a:lnTo>
                      <a:pt x="1705" y="866"/>
                    </a:lnTo>
                    <a:lnTo>
                      <a:pt x="1707" y="864"/>
                    </a:lnTo>
                    <a:lnTo>
                      <a:pt x="1708" y="864"/>
                    </a:lnTo>
                    <a:lnTo>
                      <a:pt x="1712" y="861"/>
                    </a:lnTo>
                    <a:lnTo>
                      <a:pt x="1712" y="859"/>
                    </a:lnTo>
                    <a:lnTo>
                      <a:pt x="1712" y="857"/>
                    </a:lnTo>
                    <a:lnTo>
                      <a:pt x="1710" y="857"/>
                    </a:lnTo>
                    <a:lnTo>
                      <a:pt x="1707" y="861"/>
                    </a:lnTo>
                    <a:lnTo>
                      <a:pt x="1705" y="861"/>
                    </a:lnTo>
                    <a:lnTo>
                      <a:pt x="1703" y="861"/>
                    </a:lnTo>
                    <a:lnTo>
                      <a:pt x="1705" y="855"/>
                    </a:lnTo>
                    <a:lnTo>
                      <a:pt x="1705" y="854"/>
                    </a:lnTo>
                    <a:lnTo>
                      <a:pt x="1707" y="852"/>
                    </a:lnTo>
                    <a:lnTo>
                      <a:pt x="1705" y="850"/>
                    </a:lnTo>
                    <a:lnTo>
                      <a:pt x="1703" y="850"/>
                    </a:lnTo>
                    <a:lnTo>
                      <a:pt x="1699" y="850"/>
                    </a:lnTo>
                    <a:lnTo>
                      <a:pt x="1699" y="852"/>
                    </a:lnTo>
                    <a:lnTo>
                      <a:pt x="1698" y="852"/>
                    </a:lnTo>
                    <a:lnTo>
                      <a:pt x="1696" y="852"/>
                    </a:lnTo>
                    <a:lnTo>
                      <a:pt x="1696" y="854"/>
                    </a:lnTo>
                    <a:lnTo>
                      <a:pt x="1694" y="855"/>
                    </a:lnTo>
                    <a:lnTo>
                      <a:pt x="1692" y="859"/>
                    </a:lnTo>
                    <a:lnTo>
                      <a:pt x="1687" y="862"/>
                    </a:lnTo>
                    <a:lnTo>
                      <a:pt x="1685" y="862"/>
                    </a:lnTo>
                    <a:lnTo>
                      <a:pt x="1682" y="862"/>
                    </a:lnTo>
                    <a:lnTo>
                      <a:pt x="1680" y="861"/>
                    </a:lnTo>
                    <a:lnTo>
                      <a:pt x="1678" y="861"/>
                    </a:lnTo>
                    <a:lnTo>
                      <a:pt x="1678" y="857"/>
                    </a:lnTo>
                    <a:lnTo>
                      <a:pt x="1675" y="855"/>
                    </a:lnTo>
                    <a:lnTo>
                      <a:pt x="1675" y="857"/>
                    </a:lnTo>
                    <a:lnTo>
                      <a:pt x="1673" y="857"/>
                    </a:lnTo>
                    <a:lnTo>
                      <a:pt x="1667" y="855"/>
                    </a:lnTo>
                    <a:lnTo>
                      <a:pt x="1664" y="854"/>
                    </a:lnTo>
                    <a:lnTo>
                      <a:pt x="1659" y="854"/>
                    </a:lnTo>
                    <a:lnTo>
                      <a:pt x="1655" y="854"/>
                    </a:lnTo>
                    <a:lnTo>
                      <a:pt x="1650" y="852"/>
                    </a:lnTo>
                    <a:lnTo>
                      <a:pt x="1646" y="852"/>
                    </a:lnTo>
                    <a:lnTo>
                      <a:pt x="1635" y="846"/>
                    </a:lnTo>
                    <a:lnTo>
                      <a:pt x="1634" y="846"/>
                    </a:lnTo>
                    <a:lnTo>
                      <a:pt x="1625" y="841"/>
                    </a:lnTo>
                    <a:lnTo>
                      <a:pt x="1619" y="838"/>
                    </a:lnTo>
                    <a:lnTo>
                      <a:pt x="1618" y="836"/>
                    </a:lnTo>
                    <a:lnTo>
                      <a:pt x="1616" y="832"/>
                    </a:lnTo>
                    <a:lnTo>
                      <a:pt x="1609" y="825"/>
                    </a:lnTo>
                    <a:lnTo>
                      <a:pt x="1603" y="818"/>
                    </a:lnTo>
                    <a:lnTo>
                      <a:pt x="1603" y="816"/>
                    </a:lnTo>
                    <a:lnTo>
                      <a:pt x="1603" y="814"/>
                    </a:lnTo>
                    <a:lnTo>
                      <a:pt x="1603" y="811"/>
                    </a:lnTo>
                    <a:lnTo>
                      <a:pt x="1605" y="806"/>
                    </a:lnTo>
                    <a:lnTo>
                      <a:pt x="1607" y="804"/>
                    </a:lnTo>
                    <a:lnTo>
                      <a:pt x="1607" y="802"/>
                    </a:lnTo>
                    <a:lnTo>
                      <a:pt x="1609" y="802"/>
                    </a:lnTo>
                    <a:lnTo>
                      <a:pt x="1611" y="802"/>
                    </a:lnTo>
                    <a:lnTo>
                      <a:pt x="1611" y="804"/>
                    </a:lnTo>
                    <a:lnTo>
                      <a:pt x="1612" y="804"/>
                    </a:lnTo>
                    <a:lnTo>
                      <a:pt x="1614" y="804"/>
                    </a:lnTo>
                    <a:lnTo>
                      <a:pt x="1614" y="802"/>
                    </a:lnTo>
                    <a:lnTo>
                      <a:pt x="1614" y="797"/>
                    </a:lnTo>
                    <a:lnTo>
                      <a:pt x="1612" y="790"/>
                    </a:lnTo>
                    <a:lnTo>
                      <a:pt x="1611" y="788"/>
                    </a:lnTo>
                    <a:lnTo>
                      <a:pt x="1611" y="784"/>
                    </a:lnTo>
                    <a:lnTo>
                      <a:pt x="1611" y="777"/>
                    </a:lnTo>
                    <a:lnTo>
                      <a:pt x="1612" y="772"/>
                    </a:lnTo>
                    <a:lnTo>
                      <a:pt x="1614" y="772"/>
                    </a:lnTo>
                    <a:lnTo>
                      <a:pt x="1614" y="770"/>
                    </a:lnTo>
                    <a:lnTo>
                      <a:pt x="1614" y="768"/>
                    </a:lnTo>
                    <a:lnTo>
                      <a:pt x="1612" y="768"/>
                    </a:lnTo>
                    <a:lnTo>
                      <a:pt x="1612" y="766"/>
                    </a:lnTo>
                    <a:lnTo>
                      <a:pt x="1612" y="765"/>
                    </a:lnTo>
                    <a:lnTo>
                      <a:pt x="1612" y="761"/>
                    </a:lnTo>
                    <a:lnTo>
                      <a:pt x="1612" y="759"/>
                    </a:lnTo>
                    <a:lnTo>
                      <a:pt x="1612" y="758"/>
                    </a:lnTo>
                    <a:lnTo>
                      <a:pt x="1612" y="754"/>
                    </a:lnTo>
                    <a:lnTo>
                      <a:pt x="1612" y="752"/>
                    </a:lnTo>
                    <a:lnTo>
                      <a:pt x="1609" y="750"/>
                    </a:lnTo>
                    <a:lnTo>
                      <a:pt x="1607" y="747"/>
                    </a:lnTo>
                    <a:lnTo>
                      <a:pt x="1605" y="743"/>
                    </a:lnTo>
                    <a:lnTo>
                      <a:pt x="1605" y="740"/>
                    </a:lnTo>
                    <a:lnTo>
                      <a:pt x="1605" y="736"/>
                    </a:lnTo>
                    <a:lnTo>
                      <a:pt x="1605" y="733"/>
                    </a:lnTo>
                    <a:lnTo>
                      <a:pt x="1605" y="726"/>
                    </a:lnTo>
                    <a:lnTo>
                      <a:pt x="1605" y="724"/>
                    </a:lnTo>
                    <a:lnTo>
                      <a:pt x="1607" y="724"/>
                    </a:lnTo>
                    <a:lnTo>
                      <a:pt x="1611" y="726"/>
                    </a:lnTo>
                    <a:lnTo>
                      <a:pt x="1612" y="726"/>
                    </a:lnTo>
                    <a:lnTo>
                      <a:pt x="1614" y="726"/>
                    </a:lnTo>
                    <a:lnTo>
                      <a:pt x="1618" y="726"/>
                    </a:lnTo>
                    <a:lnTo>
                      <a:pt x="1619" y="724"/>
                    </a:lnTo>
                    <a:lnTo>
                      <a:pt x="1619" y="722"/>
                    </a:lnTo>
                    <a:lnTo>
                      <a:pt x="1616" y="718"/>
                    </a:lnTo>
                    <a:lnTo>
                      <a:pt x="1607" y="717"/>
                    </a:lnTo>
                    <a:lnTo>
                      <a:pt x="1605" y="715"/>
                    </a:lnTo>
                    <a:lnTo>
                      <a:pt x="1600" y="710"/>
                    </a:lnTo>
                    <a:lnTo>
                      <a:pt x="1602" y="706"/>
                    </a:lnTo>
                    <a:lnTo>
                      <a:pt x="1602" y="704"/>
                    </a:lnTo>
                    <a:lnTo>
                      <a:pt x="1605" y="702"/>
                    </a:lnTo>
                    <a:lnTo>
                      <a:pt x="1607" y="702"/>
                    </a:lnTo>
                    <a:lnTo>
                      <a:pt x="1607" y="704"/>
                    </a:lnTo>
                    <a:lnTo>
                      <a:pt x="1609" y="706"/>
                    </a:lnTo>
                    <a:lnTo>
                      <a:pt x="1611" y="708"/>
                    </a:lnTo>
                    <a:lnTo>
                      <a:pt x="1618" y="706"/>
                    </a:lnTo>
                    <a:lnTo>
                      <a:pt x="1621" y="706"/>
                    </a:lnTo>
                    <a:lnTo>
                      <a:pt x="1628" y="706"/>
                    </a:lnTo>
                    <a:lnTo>
                      <a:pt x="1628" y="708"/>
                    </a:lnTo>
                    <a:lnTo>
                      <a:pt x="1632" y="708"/>
                    </a:lnTo>
                    <a:lnTo>
                      <a:pt x="1634" y="708"/>
                    </a:lnTo>
                    <a:lnTo>
                      <a:pt x="1634" y="706"/>
                    </a:lnTo>
                    <a:lnTo>
                      <a:pt x="1635" y="706"/>
                    </a:lnTo>
                    <a:lnTo>
                      <a:pt x="1634" y="702"/>
                    </a:lnTo>
                    <a:lnTo>
                      <a:pt x="1634" y="701"/>
                    </a:lnTo>
                    <a:lnTo>
                      <a:pt x="1635" y="699"/>
                    </a:lnTo>
                    <a:lnTo>
                      <a:pt x="1637" y="697"/>
                    </a:lnTo>
                    <a:lnTo>
                      <a:pt x="1637" y="699"/>
                    </a:lnTo>
                    <a:lnTo>
                      <a:pt x="1639" y="701"/>
                    </a:lnTo>
                    <a:lnTo>
                      <a:pt x="1641" y="701"/>
                    </a:lnTo>
                    <a:lnTo>
                      <a:pt x="1643" y="701"/>
                    </a:lnTo>
                    <a:lnTo>
                      <a:pt x="1643" y="699"/>
                    </a:lnTo>
                    <a:lnTo>
                      <a:pt x="1639" y="697"/>
                    </a:lnTo>
                    <a:lnTo>
                      <a:pt x="1639" y="695"/>
                    </a:lnTo>
                    <a:lnTo>
                      <a:pt x="1641" y="694"/>
                    </a:lnTo>
                    <a:lnTo>
                      <a:pt x="1644" y="692"/>
                    </a:lnTo>
                    <a:lnTo>
                      <a:pt x="1650" y="690"/>
                    </a:lnTo>
                    <a:lnTo>
                      <a:pt x="1651" y="690"/>
                    </a:lnTo>
                    <a:lnTo>
                      <a:pt x="1653" y="690"/>
                    </a:lnTo>
                    <a:lnTo>
                      <a:pt x="1653" y="688"/>
                    </a:lnTo>
                    <a:lnTo>
                      <a:pt x="1648" y="688"/>
                    </a:lnTo>
                    <a:lnTo>
                      <a:pt x="1646" y="688"/>
                    </a:lnTo>
                    <a:lnTo>
                      <a:pt x="1644" y="690"/>
                    </a:lnTo>
                    <a:lnTo>
                      <a:pt x="1641" y="690"/>
                    </a:lnTo>
                    <a:lnTo>
                      <a:pt x="1637" y="688"/>
                    </a:lnTo>
                    <a:lnTo>
                      <a:pt x="1635" y="688"/>
                    </a:lnTo>
                    <a:lnTo>
                      <a:pt x="1635" y="686"/>
                    </a:lnTo>
                    <a:lnTo>
                      <a:pt x="1637" y="681"/>
                    </a:lnTo>
                    <a:lnTo>
                      <a:pt x="1639" y="681"/>
                    </a:lnTo>
                    <a:lnTo>
                      <a:pt x="1641" y="683"/>
                    </a:lnTo>
                    <a:lnTo>
                      <a:pt x="1643" y="681"/>
                    </a:lnTo>
                    <a:lnTo>
                      <a:pt x="1643" y="679"/>
                    </a:lnTo>
                    <a:lnTo>
                      <a:pt x="1644" y="676"/>
                    </a:lnTo>
                    <a:lnTo>
                      <a:pt x="1650" y="676"/>
                    </a:lnTo>
                    <a:lnTo>
                      <a:pt x="1651" y="676"/>
                    </a:lnTo>
                    <a:lnTo>
                      <a:pt x="1651" y="678"/>
                    </a:lnTo>
                    <a:lnTo>
                      <a:pt x="1655" y="679"/>
                    </a:lnTo>
                    <a:lnTo>
                      <a:pt x="1657" y="681"/>
                    </a:lnTo>
                    <a:lnTo>
                      <a:pt x="1659" y="681"/>
                    </a:lnTo>
                    <a:lnTo>
                      <a:pt x="1660" y="679"/>
                    </a:lnTo>
                    <a:lnTo>
                      <a:pt x="1664" y="678"/>
                    </a:lnTo>
                    <a:lnTo>
                      <a:pt x="1666" y="679"/>
                    </a:lnTo>
                    <a:lnTo>
                      <a:pt x="1667" y="678"/>
                    </a:lnTo>
                    <a:lnTo>
                      <a:pt x="1667" y="676"/>
                    </a:lnTo>
                    <a:lnTo>
                      <a:pt x="1666" y="674"/>
                    </a:lnTo>
                    <a:lnTo>
                      <a:pt x="1664" y="672"/>
                    </a:lnTo>
                    <a:lnTo>
                      <a:pt x="1662" y="672"/>
                    </a:lnTo>
                    <a:lnTo>
                      <a:pt x="1660" y="674"/>
                    </a:lnTo>
                    <a:lnTo>
                      <a:pt x="1660" y="676"/>
                    </a:lnTo>
                    <a:lnTo>
                      <a:pt x="1659" y="676"/>
                    </a:lnTo>
                    <a:lnTo>
                      <a:pt x="1657" y="676"/>
                    </a:lnTo>
                    <a:lnTo>
                      <a:pt x="1657" y="674"/>
                    </a:lnTo>
                    <a:lnTo>
                      <a:pt x="1655" y="670"/>
                    </a:lnTo>
                    <a:lnTo>
                      <a:pt x="1655" y="665"/>
                    </a:lnTo>
                    <a:lnTo>
                      <a:pt x="1657" y="665"/>
                    </a:lnTo>
                    <a:lnTo>
                      <a:pt x="1657" y="663"/>
                    </a:lnTo>
                    <a:lnTo>
                      <a:pt x="1659" y="662"/>
                    </a:lnTo>
                    <a:lnTo>
                      <a:pt x="1657" y="660"/>
                    </a:lnTo>
                    <a:lnTo>
                      <a:pt x="1655" y="654"/>
                    </a:lnTo>
                    <a:lnTo>
                      <a:pt x="1653" y="654"/>
                    </a:lnTo>
                    <a:lnTo>
                      <a:pt x="1650" y="658"/>
                    </a:lnTo>
                    <a:lnTo>
                      <a:pt x="1648" y="660"/>
                    </a:lnTo>
                    <a:lnTo>
                      <a:pt x="1646" y="660"/>
                    </a:lnTo>
                    <a:lnTo>
                      <a:pt x="1646" y="662"/>
                    </a:lnTo>
                    <a:lnTo>
                      <a:pt x="1644" y="662"/>
                    </a:lnTo>
                    <a:lnTo>
                      <a:pt x="1643" y="660"/>
                    </a:lnTo>
                    <a:lnTo>
                      <a:pt x="1639" y="656"/>
                    </a:lnTo>
                    <a:lnTo>
                      <a:pt x="1637" y="653"/>
                    </a:lnTo>
                    <a:lnTo>
                      <a:pt x="1637" y="651"/>
                    </a:lnTo>
                    <a:lnTo>
                      <a:pt x="1637" y="649"/>
                    </a:lnTo>
                    <a:lnTo>
                      <a:pt x="1644" y="638"/>
                    </a:lnTo>
                    <a:lnTo>
                      <a:pt x="1646" y="637"/>
                    </a:lnTo>
                    <a:lnTo>
                      <a:pt x="1648" y="635"/>
                    </a:lnTo>
                    <a:lnTo>
                      <a:pt x="1650" y="633"/>
                    </a:lnTo>
                    <a:lnTo>
                      <a:pt x="1648" y="631"/>
                    </a:lnTo>
                    <a:lnTo>
                      <a:pt x="1644" y="624"/>
                    </a:lnTo>
                    <a:lnTo>
                      <a:pt x="1643" y="624"/>
                    </a:lnTo>
                    <a:lnTo>
                      <a:pt x="1643" y="621"/>
                    </a:lnTo>
                    <a:lnTo>
                      <a:pt x="1643" y="619"/>
                    </a:lnTo>
                    <a:lnTo>
                      <a:pt x="1646" y="614"/>
                    </a:lnTo>
                    <a:lnTo>
                      <a:pt x="1646" y="612"/>
                    </a:lnTo>
                    <a:lnTo>
                      <a:pt x="1648" y="610"/>
                    </a:lnTo>
                    <a:lnTo>
                      <a:pt x="1653" y="612"/>
                    </a:lnTo>
                    <a:lnTo>
                      <a:pt x="1655" y="612"/>
                    </a:lnTo>
                    <a:lnTo>
                      <a:pt x="1655" y="614"/>
                    </a:lnTo>
                    <a:lnTo>
                      <a:pt x="1657" y="614"/>
                    </a:lnTo>
                    <a:lnTo>
                      <a:pt x="1659" y="612"/>
                    </a:lnTo>
                    <a:lnTo>
                      <a:pt x="1660" y="612"/>
                    </a:lnTo>
                    <a:lnTo>
                      <a:pt x="1660" y="610"/>
                    </a:lnTo>
                    <a:lnTo>
                      <a:pt x="1660" y="605"/>
                    </a:lnTo>
                    <a:lnTo>
                      <a:pt x="1659" y="599"/>
                    </a:lnTo>
                    <a:lnTo>
                      <a:pt x="1657" y="598"/>
                    </a:lnTo>
                    <a:lnTo>
                      <a:pt x="1655" y="598"/>
                    </a:lnTo>
                    <a:lnTo>
                      <a:pt x="1653" y="598"/>
                    </a:lnTo>
                    <a:lnTo>
                      <a:pt x="1651" y="596"/>
                    </a:lnTo>
                    <a:lnTo>
                      <a:pt x="1650" y="596"/>
                    </a:lnTo>
                    <a:lnTo>
                      <a:pt x="1648" y="596"/>
                    </a:lnTo>
                    <a:lnTo>
                      <a:pt x="1648" y="598"/>
                    </a:lnTo>
                    <a:lnTo>
                      <a:pt x="1646" y="598"/>
                    </a:lnTo>
                    <a:lnTo>
                      <a:pt x="1646" y="596"/>
                    </a:lnTo>
                    <a:lnTo>
                      <a:pt x="1648" y="590"/>
                    </a:lnTo>
                    <a:lnTo>
                      <a:pt x="1650" y="587"/>
                    </a:lnTo>
                    <a:lnTo>
                      <a:pt x="1659" y="578"/>
                    </a:lnTo>
                    <a:lnTo>
                      <a:pt x="1660" y="576"/>
                    </a:lnTo>
                    <a:lnTo>
                      <a:pt x="1662" y="576"/>
                    </a:lnTo>
                    <a:lnTo>
                      <a:pt x="1660" y="578"/>
                    </a:lnTo>
                    <a:lnTo>
                      <a:pt x="1657" y="582"/>
                    </a:lnTo>
                    <a:lnTo>
                      <a:pt x="1655" y="583"/>
                    </a:lnTo>
                    <a:lnTo>
                      <a:pt x="1655" y="585"/>
                    </a:lnTo>
                    <a:lnTo>
                      <a:pt x="1659" y="587"/>
                    </a:lnTo>
                    <a:lnTo>
                      <a:pt x="1660" y="587"/>
                    </a:lnTo>
                    <a:lnTo>
                      <a:pt x="1664" y="589"/>
                    </a:lnTo>
                    <a:lnTo>
                      <a:pt x="1667" y="590"/>
                    </a:lnTo>
                    <a:lnTo>
                      <a:pt x="1671" y="592"/>
                    </a:lnTo>
                    <a:lnTo>
                      <a:pt x="1671" y="594"/>
                    </a:lnTo>
                    <a:lnTo>
                      <a:pt x="1673" y="592"/>
                    </a:lnTo>
                    <a:lnTo>
                      <a:pt x="1671" y="590"/>
                    </a:lnTo>
                    <a:lnTo>
                      <a:pt x="1669" y="585"/>
                    </a:lnTo>
                    <a:lnTo>
                      <a:pt x="1667" y="582"/>
                    </a:lnTo>
                    <a:lnTo>
                      <a:pt x="1669" y="573"/>
                    </a:lnTo>
                    <a:lnTo>
                      <a:pt x="1669" y="571"/>
                    </a:lnTo>
                    <a:lnTo>
                      <a:pt x="1671" y="571"/>
                    </a:lnTo>
                    <a:lnTo>
                      <a:pt x="1678" y="574"/>
                    </a:lnTo>
                    <a:lnTo>
                      <a:pt x="1682" y="578"/>
                    </a:lnTo>
                    <a:lnTo>
                      <a:pt x="1685" y="582"/>
                    </a:lnTo>
                    <a:lnTo>
                      <a:pt x="1687" y="583"/>
                    </a:lnTo>
                    <a:lnTo>
                      <a:pt x="1687" y="582"/>
                    </a:lnTo>
                    <a:lnTo>
                      <a:pt x="1689" y="582"/>
                    </a:lnTo>
                    <a:lnTo>
                      <a:pt x="1691" y="583"/>
                    </a:lnTo>
                    <a:lnTo>
                      <a:pt x="1692" y="585"/>
                    </a:lnTo>
                    <a:lnTo>
                      <a:pt x="1694" y="585"/>
                    </a:lnTo>
                    <a:lnTo>
                      <a:pt x="1696" y="583"/>
                    </a:lnTo>
                    <a:lnTo>
                      <a:pt x="1694" y="580"/>
                    </a:lnTo>
                    <a:lnTo>
                      <a:pt x="1696" y="576"/>
                    </a:lnTo>
                    <a:lnTo>
                      <a:pt x="1696" y="573"/>
                    </a:lnTo>
                    <a:lnTo>
                      <a:pt x="1698" y="571"/>
                    </a:lnTo>
                    <a:lnTo>
                      <a:pt x="1699" y="567"/>
                    </a:lnTo>
                    <a:lnTo>
                      <a:pt x="1699" y="566"/>
                    </a:lnTo>
                    <a:lnTo>
                      <a:pt x="1703" y="564"/>
                    </a:lnTo>
                    <a:lnTo>
                      <a:pt x="1705" y="562"/>
                    </a:lnTo>
                    <a:lnTo>
                      <a:pt x="1707" y="562"/>
                    </a:lnTo>
                    <a:lnTo>
                      <a:pt x="1710" y="560"/>
                    </a:lnTo>
                    <a:lnTo>
                      <a:pt x="1714" y="558"/>
                    </a:lnTo>
                    <a:lnTo>
                      <a:pt x="1717" y="558"/>
                    </a:lnTo>
                    <a:lnTo>
                      <a:pt x="1730" y="555"/>
                    </a:lnTo>
                    <a:lnTo>
                      <a:pt x="1740" y="553"/>
                    </a:lnTo>
                    <a:lnTo>
                      <a:pt x="1744" y="553"/>
                    </a:lnTo>
                    <a:lnTo>
                      <a:pt x="1746" y="551"/>
                    </a:lnTo>
                    <a:lnTo>
                      <a:pt x="1749" y="551"/>
                    </a:lnTo>
                    <a:lnTo>
                      <a:pt x="1751" y="550"/>
                    </a:lnTo>
                    <a:lnTo>
                      <a:pt x="1758" y="548"/>
                    </a:lnTo>
                    <a:lnTo>
                      <a:pt x="1765" y="548"/>
                    </a:lnTo>
                    <a:lnTo>
                      <a:pt x="1769" y="548"/>
                    </a:lnTo>
                    <a:lnTo>
                      <a:pt x="1779" y="551"/>
                    </a:lnTo>
                    <a:lnTo>
                      <a:pt x="1785" y="555"/>
                    </a:lnTo>
                    <a:lnTo>
                      <a:pt x="1785" y="553"/>
                    </a:lnTo>
                    <a:lnTo>
                      <a:pt x="1785" y="551"/>
                    </a:lnTo>
                    <a:lnTo>
                      <a:pt x="1783" y="550"/>
                    </a:lnTo>
                    <a:lnTo>
                      <a:pt x="1779" y="550"/>
                    </a:lnTo>
                    <a:lnTo>
                      <a:pt x="1779" y="548"/>
                    </a:lnTo>
                    <a:lnTo>
                      <a:pt x="1779" y="546"/>
                    </a:lnTo>
                    <a:lnTo>
                      <a:pt x="1779" y="544"/>
                    </a:lnTo>
                    <a:lnTo>
                      <a:pt x="1783" y="542"/>
                    </a:lnTo>
                    <a:lnTo>
                      <a:pt x="1785" y="546"/>
                    </a:lnTo>
                    <a:lnTo>
                      <a:pt x="1785" y="548"/>
                    </a:lnTo>
                    <a:lnTo>
                      <a:pt x="1787" y="548"/>
                    </a:lnTo>
                    <a:lnTo>
                      <a:pt x="1794" y="535"/>
                    </a:lnTo>
                    <a:lnTo>
                      <a:pt x="1794" y="534"/>
                    </a:lnTo>
                    <a:lnTo>
                      <a:pt x="1795" y="534"/>
                    </a:lnTo>
                    <a:lnTo>
                      <a:pt x="1795" y="532"/>
                    </a:lnTo>
                    <a:lnTo>
                      <a:pt x="1799" y="530"/>
                    </a:lnTo>
                    <a:lnTo>
                      <a:pt x="1801" y="530"/>
                    </a:lnTo>
                    <a:lnTo>
                      <a:pt x="1802" y="530"/>
                    </a:lnTo>
                    <a:lnTo>
                      <a:pt x="1806" y="530"/>
                    </a:lnTo>
                    <a:lnTo>
                      <a:pt x="1808" y="530"/>
                    </a:lnTo>
                    <a:lnTo>
                      <a:pt x="1810" y="526"/>
                    </a:lnTo>
                    <a:lnTo>
                      <a:pt x="1811" y="525"/>
                    </a:lnTo>
                    <a:lnTo>
                      <a:pt x="1811" y="523"/>
                    </a:lnTo>
                    <a:lnTo>
                      <a:pt x="1817" y="521"/>
                    </a:lnTo>
                    <a:lnTo>
                      <a:pt x="1820" y="521"/>
                    </a:lnTo>
                    <a:lnTo>
                      <a:pt x="1827" y="521"/>
                    </a:lnTo>
                    <a:lnTo>
                      <a:pt x="1827" y="519"/>
                    </a:lnTo>
                    <a:lnTo>
                      <a:pt x="1826" y="518"/>
                    </a:lnTo>
                    <a:lnTo>
                      <a:pt x="1827" y="516"/>
                    </a:lnTo>
                    <a:lnTo>
                      <a:pt x="1840" y="514"/>
                    </a:lnTo>
                    <a:lnTo>
                      <a:pt x="1845" y="514"/>
                    </a:lnTo>
                    <a:lnTo>
                      <a:pt x="1849" y="516"/>
                    </a:lnTo>
                    <a:lnTo>
                      <a:pt x="1856" y="519"/>
                    </a:lnTo>
                    <a:lnTo>
                      <a:pt x="1859" y="521"/>
                    </a:lnTo>
                    <a:lnTo>
                      <a:pt x="1863" y="523"/>
                    </a:lnTo>
                    <a:lnTo>
                      <a:pt x="1865" y="525"/>
                    </a:lnTo>
                    <a:lnTo>
                      <a:pt x="1866" y="528"/>
                    </a:lnTo>
                    <a:lnTo>
                      <a:pt x="1868" y="530"/>
                    </a:lnTo>
                    <a:lnTo>
                      <a:pt x="1868" y="532"/>
                    </a:lnTo>
                    <a:lnTo>
                      <a:pt x="1872" y="537"/>
                    </a:lnTo>
                    <a:lnTo>
                      <a:pt x="1874" y="539"/>
                    </a:lnTo>
                    <a:lnTo>
                      <a:pt x="1872" y="542"/>
                    </a:lnTo>
                    <a:lnTo>
                      <a:pt x="1872" y="546"/>
                    </a:lnTo>
                    <a:lnTo>
                      <a:pt x="1872" y="550"/>
                    </a:lnTo>
                    <a:lnTo>
                      <a:pt x="1874" y="550"/>
                    </a:lnTo>
                    <a:lnTo>
                      <a:pt x="1875" y="553"/>
                    </a:lnTo>
                    <a:lnTo>
                      <a:pt x="1875" y="555"/>
                    </a:lnTo>
                    <a:lnTo>
                      <a:pt x="1875" y="558"/>
                    </a:lnTo>
                    <a:lnTo>
                      <a:pt x="1877" y="560"/>
                    </a:lnTo>
                    <a:lnTo>
                      <a:pt x="1877" y="566"/>
                    </a:lnTo>
                    <a:lnTo>
                      <a:pt x="1877" y="569"/>
                    </a:lnTo>
                    <a:lnTo>
                      <a:pt x="1886" y="574"/>
                    </a:lnTo>
                    <a:lnTo>
                      <a:pt x="1890" y="576"/>
                    </a:lnTo>
                    <a:lnTo>
                      <a:pt x="1891" y="576"/>
                    </a:lnTo>
                    <a:lnTo>
                      <a:pt x="1895" y="576"/>
                    </a:lnTo>
                    <a:lnTo>
                      <a:pt x="1900" y="576"/>
                    </a:lnTo>
                    <a:lnTo>
                      <a:pt x="1906" y="574"/>
                    </a:lnTo>
                    <a:lnTo>
                      <a:pt x="1907" y="574"/>
                    </a:lnTo>
                    <a:lnTo>
                      <a:pt x="1907" y="573"/>
                    </a:lnTo>
                    <a:lnTo>
                      <a:pt x="1909" y="573"/>
                    </a:lnTo>
                    <a:lnTo>
                      <a:pt x="1911" y="571"/>
                    </a:lnTo>
                    <a:lnTo>
                      <a:pt x="1913" y="573"/>
                    </a:lnTo>
                    <a:lnTo>
                      <a:pt x="1914" y="573"/>
                    </a:lnTo>
                    <a:lnTo>
                      <a:pt x="1914" y="574"/>
                    </a:lnTo>
                    <a:lnTo>
                      <a:pt x="1916" y="574"/>
                    </a:lnTo>
                    <a:lnTo>
                      <a:pt x="1918" y="574"/>
                    </a:lnTo>
                    <a:lnTo>
                      <a:pt x="1925" y="574"/>
                    </a:lnTo>
                    <a:lnTo>
                      <a:pt x="1927" y="574"/>
                    </a:lnTo>
                    <a:lnTo>
                      <a:pt x="1939" y="571"/>
                    </a:lnTo>
                    <a:lnTo>
                      <a:pt x="1939" y="569"/>
                    </a:lnTo>
                    <a:lnTo>
                      <a:pt x="1941" y="569"/>
                    </a:lnTo>
                    <a:lnTo>
                      <a:pt x="1945" y="567"/>
                    </a:lnTo>
                    <a:lnTo>
                      <a:pt x="1948" y="567"/>
                    </a:lnTo>
                    <a:lnTo>
                      <a:pt x="1952" y="567"/>
                    </a:lnTo>
                    <a:lnTo>
                      <a:pt x="1954" y="567"/>
                    </a:lnTo>
                    <a:lnTo>
                      <a:pt x="1954" y="566"/>
                    </a:lnTo>
                    <a:lnTo>
                      <a:pt x="1955" y="562"/>
                    </a:lnTo>
                    <a:lnTo>
                      <a:pt x="1957" y="562"/>
                    </a:lnTo>
                    <a:lnTo>
                      <a:pt x="1959" y="566"/>
                    </a:lnTo>
                    <a:lnTo>
                      <a:pt x="1961" y="569"/>
                    </a:lnTo>
                    <a:lnTo>
                      <a:pt x="1962" y="571"/>
                    </a:lnTo>
                    <a:lnTo>
                      <a:pt x="1964" y="571"/>
                    </a:lnTo>
                    <a:lnTo>
                      <a:pt x="1962" y="574"/>
                    </a:lnTo>
                    <a:lnTo>
                      <a:pt x="1962" y="576"/>
                    </a:lnTo>
                    <a:lnTo>
                      <a:pt x="1961" y="576"/>
                    </a:lnTo>
                    <a:lnTo>
                      <a:pt x="1961" y="578"/>
                    </a:lnTo>
                    <a:lnTo>
                      <a:pt x="1964" y="582"/>
                    </a:lnTo>
                    <a:lnTo>
                      <a:pt x="1968" y="585"/>
                    </a:lnTo>
                    <a:lnTo>
                      <a:pt x="1971" y="587"/>
                    </a:lnTo>
                    <a:lnTo>
                      <a:pt x="1975" y="589"/>
                    </a:lnTo>
                    <a:lnTo>
                      <a:pt x="1977" y="589"/>
                    </a:lnTo>
                    <a:lnTo>
                      <a:pt x="1978" y="594"/>
                    </a:lnTo>
                    <a:lnTo>
                      <a:pt x="1980" y="596"/>
                    </a:lnTo>
                    <a:lnTo>
                      <a:pt x="1986" y="598"/>
                    </a:lnTo>
                    <a:lnTo>
                      <a:pt x="1993" y="601"/>
                    </a:lnTo>
                    <a:lnTo>
                      <a:pt x="1998" y="605"/>
                    </a:lnTo>
                    <a:lnTo>
                      <a:pt x="2002" y="605"/>
                    </a:lnTo>
                    <a:lnTo>
                      <a:pt x="2005" y="603"/>
                    </a:lnTo>
                    <a:lnTo>
                      <a:pt x="2007" y="601"/>
                    </a:lnTo>
                    <a:lnTo>
                      <a:pt x="2010" y="601"/>
                    </a:lnTo>
                    <a:lnTo>
                      <a:pt x="2021" y="599"/>
                    </a:lnTo>
                    <a:lnTo>
                      <a:pt x="2023" y="599"/>
                    </a:lnTo>
                    <a:lnTo>
                      <a:pt x="2032" y="596"/>
                    </a:lnTo>
                    <a:lnTo>
                      <a:pt x="2034" y="596"/>
                    </a:lnTo>
                    <a:lnTo>
                      <a:pt x="2035" y="594"/>
                    </a:lnTo>
                    <a:lnTo>
                      <a:pt x="2037" y="592"/>
                    </a:lnTo>
                    <a:lnTo>
                      <a:pt x="2041" y="589"/>
                    </a:lnTo>
                    <a:lnTo>
                      <a:pt x="2042" y="585"/>
                    </a:lnTo>
                    <a:lnTo>
                      <a:pt x="2044" y="582"/>
                    </a:lnTo>
                    <a:lnTo>
                      <a:pt x="2046" y="574"/>
                    </a:lnTo>
                    <a:lnTo>
                      <a:pt x="2046" y="573"/>
                    </a:lnTo>
                    <a:lnTo>
                      <a:pt x="2046" y="571"/>
                    </a:lnTo>
                    <a:lnTo>
                      <a:pt x="2048" y="564"/>
                    </a:lnTo>
                    <a:lnTo>
                      <a:pt x="2051" y="560"/>
                    </a:lnTo>
                    <a:lnTo>
                      <a:pt x="2053" y="557"/>
                    </a:lnTo>
                    <a:lnTo>
                      <a:pt x="2058" y="551"/>
                    </a:lnTo>
                    <a:lnTo>
                      <a:pt x="2060" y="548"/>
                    </a:lnTo>
                    <a:lnTo>
                      <a:pt x="2058" y="526"/>
                    </a:lnTo>
                    <a:lnTo>
                      <a:pt x="2060" y="523"/>
                    </a:lnTo>
                    <a:lnTo>
                      <a:pt x="2058" y="521"/>
                    </a:lnTo>
                    <a:lnTo>
                      <a:pt x="2055" y="516"/>
                    </a:lnTo>
                    <a:lnTo>
                      <a:pt x="2053" y="514"/>
                    </a:lnTo>
                    <a:lnTo>
                      <a:pt x="2051" y="514"/>
                    </a:lnTo>
                    <a:lnTo>
                      <a:pt x="2057" y="509"/>
                    </a:lnTo>
                    <a:lnTo>
                      <a:pt x="2058" y="507"/>
                    </a:lnTo>
                    <a:lnTo>
                      <a:pt x="2064" y="507"/>
                    </a:lnTo>
                    <a:lnTo>
                      <a:pt x="2064" y="509"/>
                    </a:lnTo>
                    <a:lnTo>
                      <a:pt x="2064" y="510"/>
                    </a:lnTo>
                    <a:lnTo>
                      <a:pt x="2066" y="512"/>
                    </a:lnTo>
                    <a:lnTo>
                      <a:pt x="2067" y="516"/>
                    </a:lnTo>
                    <a:lnTo>
                      <a:pt x="2069" y="518"/>
                    </a:lnTo>
                    <a:lnTo>
                      <a:pt x="2071" y="519"/>
                    </a:lnTo>
                    <a:lnTo>
                      <a:pt x="2074" y="521"/>
                    </a:lnTo>
                    <a:lnTo>
                      <a:pt x="2076" y="523"/>
                    </a:lnTo>
                    <a:lnTo>
                      <a:pt x="2078" y="523"/>
                    </a:lnTo>
                    <a:lnTo>
                      <a:pt x="2078" y="521"/>
                    </a:lnTo>
                    <a:lnTo>
                      <a:pt x="2078" y="519"/>
                    </a:lnTo>
                    <a:lnTo>
                      <a:pt x="2078" y="518"/>
                    </a:lnTo>
                    <a:lnTo>
                      <a:pt x="2080" y="521"/>
                    </a:lnTo>
                    <a:lnTo>
                      <a:pt x="2082" y="521"/>
                    </a:lnTo>
                    <a:lnTo>
                      <a:pt x="2083" y="521"/>
                    </a:lnTo>
                    <a:lnTo>
                      <a:pt x="2094" y="521"/>
                    </a:lnTo>
                    <a:lnTo>
                      <a:pt x="2094" y="519"/>
                    </a:lnTo>
                    <a:lnTo>
                      <a:pt x="2099" y="516"/>
                    </a:lnTo>
                    <a:lnTo>
                      <a:pt x="2101" y="512"/>
                    </a:lnTo>
                    <a:lnTo>
                      <a:pt x="2103" y="503"/>
                    </a:lnTo>
                    <a:lnTo>
                      <a:pt x="2103" y="498"/>
                    </a:lnTo>
                    <a:lnTo>
                      <a:pt x="2101" y="496"/>
                    </a:lnTo>
                    <a:lnTo>
                      <a:pt x="2099" y="489"/>
                    </a:lnTo>
                    <a:lnTo>
                      <a:pt x="2099" y="487"/>
                    </a:lnTo>
                    <a:lnTo>
                      <a:pt x="2099" y="486"/>
                    </a:lnTo>
                    <a:lnTo>
                      <a:pt x="2099" y="484"/>
                    </a:lnTo>
                    <a:lnTo>
                      <a:pt x="2101" y="484"/>
                    </a:lnTo>
                    <a:lnTo>
                      <a:pt x="2099" y="482"/>
                    </a:lnTo>
                    <a:lnTo>
                      <a:pt x="2098" y="482"/>
                    </a:lnTo>
                    <a:lnTo>
                      <a:pt x="2098" y="484"/>
                    </a:lnTo>
                    <a:lnTo>
                      <a:pt x="2096" y="484"/>
                    </a:lnTo>
                    <a:lnTo>
                      <a:pt x="2092" y="484"/>
                    </a:lnTo>
                    <a:lnTo>
                      <a:pt x="2090" y="484"/>
                    </a:lnTo>
                    <a:lnTo>
                      <a:pt x="2087" y="484"/>
                    </a:lnTo>
                    <a:lnTo>
                      <a:pt x="2083" y="486"/>
                    </a:lnTo>
                    <a:lnTo>
                      <a:pt x="2082" y="487"/>
                    </a:lnTo>
                    <a:lnTo>
                      <a:pt x="2080" y="487"/>
                    </a:lnTo>
                    <a:lnTo>
                      <a:pt x="2078" y="487"/>
                    </a:lnTo>
                    <a:lnTo>
                      <a:pt x="2074" y="486"/>
                    </a:lnTo>
                    <a:lnTo>
                      <a:pt x="2071" y="482"/>
                    </a:lnTo>
                    <a:lnTo>
                      <a:pt x="2071" y="480"/>
                    </a:lnTo>
                    <a:lnTo>
                      <a:pt x="2071" y="478"/>
                    </a:lnTo>
                    <a:lnTo>
                      <a:pt x="2071" y="477"/>
                    </a:lnTo>
                    <a:lnTo>
                      <a:pt x="2057" y="477"/>
                    </a:lnTo>
                    <a:lnTo>
                      <a:pt x="2055" y="477"/>
                    </a:lnTo>
                    <a:lnTo>
                      <a:pt x="2053" y="475"/>
                    </a:lnTo>
                    <a:lnTo>
                      <a:pt x="2046" y="471"/>
                    </a:lnTo>
                    <a:lnTo>
                      <a:pt x="2044" y="470"/>
                    </a:lnTo>
                    <a:lnTo>
                      <a:pt x="2042" y="470"/>
                    </a:lnTo>
                    <a:lnTo>
                      <a:pt x="2041" y="470"/>
                    </a:lnTo>
                    <a:lnTo>
                      <a:pt x="2039" y="470"/>
                    </a:lnTo>
                    <a:lnTo>
                      <a:pt x="2037" y="470"/>
                    </a:lnTo>
                    <a:lnTo>
                      <a:pt x="2035" y="471"/>
                    </a:lnTo>
                    <a:lnTo>
                      <a:pt x="2034" y="471"/>
                    </a:lnTo>
                    <a:lnTo>
                      <a:pt x="2032" y="471"/>
                    </a:lnTo>
                    <a:lnTo>
                      <a:pt x="2030" y="471"/>
                    </a:lnTo>
                    <a:lnTo>
                      <a:pt x="2018" y="470"/>
                    </a:lnTo>
                    <a:lnTo>
                      <a:pt x="2016" y="470"/>
                    </a:lnTo>
                    <a:lnTo>
                      <a:pt x="2010" y="471"/>
                    </a:lnTo>
                    <a:lnTo>
                      <a:pt x="2009" y="471"/>
                    </a:lnTo>
                    <a:lnTo>
                      <a:pt x="2009" y="473"/>
                    </a:lnTo>
                    <a:lnTo>
                      <a:pt x="2003" y="478"/>
                    </a:lnTo>
                    <a:lnTo>
                      <a:pt x="2002" y="478"/>
                    </a:lnTo>
                    <a:lnTo>
                      <a:pt x="1998" y="477"/>
                    </a:lnTo>
                    <a:lnTo>
                      <a:pt x="1994" y="478"/>
                    </a:lnTo>
                    <a:lnTo>
                      <a:pt x="1993" y="478"/>
                    </a:lnTo>
                    <a:lnTo>
                      <a:pt x="1993" y="477"/>
                    </a:lnTo>
                    <a:lnTo>
                      <a:pt x="1993" y="475"/>
                    </a:lnTo>
                    <a:lnTo>
                      <a:pt x="1994" y="473"/>
                    </a:lnTo>
                    <a:lnTo>
                      <a:pt x="1996" y="473"/>
                    </a:lnTo>
                    <a:lnTo>
                      <a:pt x="1996" y="471"/>
                    </a:lnTo>
                    <a:lnTo>
                      <a:pt x="1998" y="470"/>
                    </a:lnTo>
                    <a:lnTo>
                      <a:pt x="1998" y="466"/>
                    </a:lnTo>
                    <a:lnTo>
                      <a:pt x="2000" y="462"/>
                    </a:lnTo>
                    <a:lnTo>
                      <a:pt x="2002" y="461"/>
                    </a:lnTo>
                    <a:lnTo>
                      <a:pt x="2002" y="454"/>
                    </a:lnTo>
                    <a:lnTo>
                      <a:pt x="1998" y="452"/>
                    </a:lnTo>
                    <a:lnTo>
                      <a:pt x="1996" y="452"/>
                    </a:lnTo>
                    <a:lnTo>
                      <a:pt x="1996" y="454"/>
                    </a:lnTo>
                    <a:lnTo>
                      <a:pt x="1994" y="457"/>
                    </a:lnTo>
                    <a:lnTo>
                      <a:pt x="1987" y="457"/>
                    </a:lnTo>
                    <a:lnTo>
                      <a:pt x="1986" y="459"/>
                    </a:lnTo>
                    <a:lnTo>
                      <a:pt x="1984" y="461"/>
                    </a:lnTo>
                    <a:lnTo>
                      <a:pt x="1984" y="459"/>
                    </a:lnTo>
                    <a:lnTo>
                      <a:pt x="1982" y="459"/>
                    </a:lnTo>
                    <a:lnTo>
                      <a:pt x="1982" y="454"/>
                    </a:lnTo>
                    <a:lnTo>
                      <a:pt x="1984" y="452"/>
                    </a:lnTo>
                    <a:lnTo>
                      <a:pt x="1984" y="450"/>
                    </a:lnTo>
                    <a:lnTo>
                      <a:pt x="1982" y="443"/>
                    </a:lnTo>
                    <a:lnTo>
                      <a:pt x="1982" y="439"/>
                    </a:lnTo>
                    <a:lnTo>
                      <a:pt x="1980" y="438"/>
                    </a:lnTo>
                    <a:lnTo>
                      <a:pt x="1977" y="430"/>
                    </a:lnTo>
                    <a:lnTo>
                      <a:pt x="1975" y="429"/>
                    </a:lnTo>
                    <a:lnTo>
                      <a:pt x="1968" y="422"/>
                    </a:lnTo>
                    <a:lnTo>
                      <a:pt x="1966" y="420"/>
                    </a:lnTo>
                    <a:lnTo>
                      <a:pt x="1961" y="418"/>
                    </a:lnTo>
                    <a:lnTo>
                      <a:pt x="1959" y="414"/>
                    </a:lnTo>
                    <a:lnTo>
                      <a:pt x="1957" y="414"/>
                    </a:lnTo>
                    <a:lnTo>
                      <a:pt x="1955" y="411"/>
                    </a:lnTo>
                    <a:lnTo>
                      <a:pt x="1950" y="407"/>
                    </a:lnTo>
                    <a:lnTo>
                      <a:pt x="1948" y="406"/>
                    </a:lnTo>
                    <a:lnTo>
                      <a:pt x="1943" y="404"/>
                    </a:lnTo>
                    <a:lnTo>
                      <a:pt x="1939" y="402"/>
                    </a:lnTo>
                    <a:lnTo>
                      <a:pt x="1936" y="400"/>
                    </a:lnTo>
                    <a:lnTo>
                      <a:pt x="1920" y="397"/>
                    </a:lnTo>
                    <a:lnTo>
                      <a:pt x="1918" y="395"/>
                    </a:lnTo>
                    <a:lnTo>
                      <a:pt x="1913" y="391"/>
                    </a:lnTo>
                    <a:lnTo>
                      <a:pt x="1911" y="391"/>
                    </a:lnTo>
                    <a:lnTo>
                      <a:pt x="1906" y="381"/>
                    </a:lnTo>
                    <a:lnTo>
                      <a:pt x="1900" y="372"/>
                    </a:lnTo>
                    <a:lnTo>
                      <a:pt x="1897" y="366"/>
                    </a:lnTo>
                    <a:lnTo>
                      <a:pt x="1890" y="358"/>
                    </a:lnTo>
                    <a:lnTo>
                      <a:pt x="1888" y="354"/>
                    </a:lnTo>
                    <a:lnTo>
                      <a:pt x="1884" y="350"/>
                    </a:lnTo>
                    <a:lnTo>
                      <a:pt x="1875" y="338"/>
                    </a:lnTo>
                    <a:lnTo>
                      <a:pt x="1875" y="336"/>
                    </a:lnTo>
                    <a:lnTo>
                      <a:pt x="1872" y="326"/>
                    </a:lnTo>
                    <a:lnTo>
                      <a:pt x="1874" y="324"/>
                    </a:lnTo>
                    <a:lnTo>
                      <a:pt x="1874" y="320"/>
                    </a:lnTo>
                    <a:lnTo>
                      <a:pt x="1875" y="317"/>
                    </a:lnTo>
                    <a:lnTo>
                      <a:pt x="1875" y="315"/>
                    </a:lnTo>
                    <a:lnTo>
                      <a:pt x="1881" y="311"/>
                    </a:lnTo>
                    <a:lnTo>
                      <a:pt x="1881" y="310"/>
                    </a:lnTo>
                    <a:lnTo>
                      <a:pt x="1884" y="311"/>
                    </a:lnTo>
                    <a:lnTo>
                      <a:pt x="1884" y="310"/>
                    </a:lnTo>
                    <a:lnTo>
                      <a:pt x="1886" y="310"/>
                    </a:lnTo>
                    <a:lnTo>
                      <a:pt x="1888" y="308"/>
                    </a:lnTo>
                    <a:lnTo>
                      <a:pt x="1890" y="306"/>
                    </a:lnTo>
                    <a:lnTo>
                      <a:pt x="1890" y="304"/>
                    </a:lnTo>
                    <a:lnTo>
                      <a:pt x="1890" y="297"/>
                    </a:lnTo>
                    <a:lnTo>
                      <a:pt x="1888" y="294"/>
                    </a:lnTo>
                    <a:lnTo>
                      <a:pt x="1888" y="292"/>
                    </a:lnTo>
                    <a:lnTo>
                      <a:pt x="1888" y="290"/>
                    </a:lnTo>
                    <a:lnTo>
                      <a:pt x="1886" y="287"/>
                    </a:lnTo>
                    <a:lnTo>
                      <a:pt x="1888" y="287"/>
                    </a:lnTo>
                    <a:lnTo>
                      <a:pt x="1888" y="285"/>
                    </a:lnTo>
                    <a:lnTo>
                      <a:pt x="1890" y="285"/>
                    </a:lnTo>
                    <a:lnTo>
                      <a:pt x="1890" y="283"/>
                    </a:lnTo>
                    <a:lnTo>
                      <a:pt x="1890" y="281"/>
                    </a:lnTo>
                    <a:lnTo>
                      <a:pt x="1890" y="276"/>
                    </a:lnTo>
                    <a:lnTo>
                      <a:pt x="1888" y="272"/>
                    </a:lnTo>
                    <a:lnTo>
                      <a:pt x="1888" y="271"/>
                    </a:lnTo>
                    <a:lnTo>
                      <a:pt x="1890" y="269"/>
                    </a:lnTo>
                    <a:lnTo>
                      <a:pt x="1890" y="267"/>
                    </a:lnTo>
                    <a:lnTo>
                      <a:pt x="1891" y="269"/>
                    </a:lnTo>
                    <a:lnTo>
                      <a:pt x="1891" y="271"/>
                    </a:lnTo>
                    <a:lnTo>
                      <a:pt x="1891" y="272"/>
                    </a:lnTo>
                    <a:lnTo>
                      <a:pt x="1893" y="276"/>
                    </a:lnTo>
                    <a:lnTo>
                      <a:pt x="1897" y="278"/>
                    </a:lnTo>
                    <a:lnTo>
                      <a:pt x="1898" y="279"/>
                    </a:lnTo>
                    <a:lnTo>
                      <a:pt x="1900" y="278"/>
                    </a:lnTo>
                    <a:lnTo>
                      <a:pt x="1902" y="278"/>
                    </a:lnTo>
                    <a:lnTo>
                      <a:pt x="1906" y="279"/>
                    </a:lnTo>
                    <a:lnTo>
                      <a:pt x="1909" y="279"/>
                    </a:lnTo>
                    <a:lnTo>
                      <a:pt x="1911" y="279"/>
                    </a:lnTo>
                    <a:lnTo>
                      <a:pt x="1911" y="278"/>
                    </a:lnTo>
                    <a:lnTo>
                      <a:pt x="1913" y="276"/>
                    </a:lnTo>
                    <a:lnTo>
                      <a:pt x="1914" y="276"/>
                    </a:lnTo>
                    <a:lnTo>
                      <a:pt x="1918" y="276"/>
                    </a:lnTo>
                    <a:lnTo>
                      <a:pt x="1922" y="276"/>
                    </a:lnTo>
                    <a:lnTo>
                      <a:pt x="1922" y="274"/>
                    </a:lnTo>
                    <a:lnTo>
                      <a:pt x="1922" y="269"/>
                    </a:lnTo>
                    <a:lnTo>
                      <a:pt x="1920" y="267"/>
                    </a:lnTo>
                    <a:lnTo>
                      <a:pt x="1920" y="265"/>
                    </a:lnTo>
                    <a:lnTo>
                      <a:pt x="1918" y="263"/>
                    </a:lnTo>
                    <a:lnTo>
                      <a:pt x="1916" y="262"/>
                    </a:lnTo>
                    <a:lnTo>
                      <a:pt x="1914" y="262"/>
                    </a:lnTo>
                    <a:lnTo>
                      <a:pt x="1913" y="262"/>
                    </a:lnTo>
                    <a:lnTo>
                      <a:pt x="1913" y="260"/>
                    </a:lnTo>
                    <a:lnTo>
                      <a:pt x="1909" y="255"/>
                    </a:lnTo>
                    <a:lnTo>
                      <a:pt x="1907" y="253"/>
                    </a:lnTo>
                    <a:lnTo>
                      <a:pt x="1907" y="249"/>
                    </a:lnTo>
                    <a:lnTo>
                      <a:pt x="1904" y="244"/>
                    </a:lnTo>
                    <a:lnTo>
                      <a:pt x="1900" y="240"/>
                    </a:lnTo>
                    <a:lnTo>
                      <a:pt x="1898" y="239"/>
                    </a:lnTo>
                    <a:lnTo>
                      <a:pt x="1891" y="230"/>
                    </a:lnTo>
                    <a:lnTo>
                      <a:pt x="1890" y="226"/>
                    </a:lnTo>
                    <a:lnTo>
                      <a:pt x="1888" y="219"/>
                    </a:lnTo>
                    <a:lnTo>
                      <a:pt x="1888" y="215"/>
                    </a:lnTo>
                    <a:lnTo>
                      <a:pt x="1886" y="210"/>
                    </a:lnTo>
                    <a:lnTo>
                      <a:pt x="1884" y="203"/>
                    </a:lnTo>
                    <a:lnTo>
                      <a:pt x="1882" y="199"/>
                    </a:lnTo>
                    <a:lnTo>
                      <a:pt x="1881" y="196"/>
                    </a:lnTo>
                    <a:lnTo>
                      <a:pt x="1879" y="192"/>
                    </a:lnTo>
                    <a:lnTo>
                      <a:pt x="1879" y="191"/>
                    </a:lnTo>
                    <a:lnTo>
                      <a:pt x="1879" y="189"/>
                    </a:lnTo>
                    <a:lnTo>
                      <a:pt x="1881" y="187"/>
                    </a:lnTo>
                    <a:lnTo>
                      <a:pt x="1881" y="185"/>
                    </a:lnTo>
                    <a:lnTo>
                      <a:pt x="1881" y="183"/>
                    </a:lnTo>
                    <a:lnTo>
                      <a:pt x="1882" y="183"/>
                    </a:lnTo>
                    <a:lnTo>
                      <a:pt x="1886" y="182"/>
                    </a:lnTo>
                    <a:lnTo>
                      <a:pt x="1893" y="183"/>
                    </a:lnTo>
                    <a:lnTo>
                      <a:pt x="1900" y="185"/>
                    </a:lnTo>
                    <a:lnTo>
                      <a:pt x="1906" y="187"/>
                    </a:lnTo>
                    <a:lnTo>
                      <a:pt x="1916" y="191"/>
                    </a:lnTo>
                    <a:lnTo>
                      <a:pt x="1930" y="194"/>
                    </a:lnTo>
                    <a:lnTo>
                      <a:pt x="1934" y="194"/>
                    </a:lnTo>
                    <a:lnTo>
                      <a:pt x="1941" y="194"/>
                    </a:lnTo>
                    <a:lnTo>
                      <a:pt x="1950" y="196"/>
                    </a:lnTo>
                    <a:lnTo>
                      <a:pt x="1952" y="196"/>
                    </a:lnTo>
                    <a:lnTo>
                      <a:pt x="1961" y="198"/>
                    </a:lnTo>
                    <a:lnTo>
                      <a:pt x="1973" y="199"/>
                    </a:lnTo>
                    <a:lnTo>
                      <a:pt x="1978" y="201"/>
                    </a:lnTo>
                    <a:lnTo>
                      <a:pt x="1989" y="203"/>
                    </a:lnTo>
                    <a:lnTo>
                      <a:pt x="1989" y="205"/>
                    </a:lnTo>
                    <a:lnTo>
                      <a:pt x="1989" y="207"/>
                    </a:lnTo>
                    <a:lnTo>
                      <a:pt x="1991" y="208"/>
                    </a:lnTo>
                    <a:lnTo>
                      <a:pt x="1993" y="210"/>
                    </a:lnTo>
                    <a:lnTo>
                      <a:pt x="1994" y="212"/>
                    </a:lnTo>
                    <a:lnTo>
                      <a:pt x="1994" y="214"/>
                    </a:lnTo>
                    <a:lnTo>
                      <a:pt x="1993" y="214"/>
                    </a:lnTo>
                    <a:lnTo>
                      <a:pt x="1993" y="215"/>
                    </a:lnTo>
                    <a:lnTo>
                      <a:pt x="1993" y="217"/>
                    </a:lnTo>
                    <a:lnTo>
                      <a:pt x="1993" y="219"/>
                    </a:lnTo>
                    <a:lnTo>
                      <a:pt x="1994" y="221"/>
                    </a:lnTo>
                    <a:lnTo>
                      <a:pt x="1996" y="223"/>
                    </a:lnTo>
                    <a:lnTo>
                      <a:pt x="1998" y="224"/>
                    </a:lnTo>
                    <a:lnTo>
                      <a:pt x="2000" y="224"/>
                    </a:lnTo>
                    <a:lnTo>
                      <a:pt x="2000" y="226"/>
                    </a:lnTo>
                    <a:lnTo>
                      <a:pt x="2002" y="226"/>
                    </a:lnTo>
                    <a:lnTo>
                      <a:pt x="2003" y="230"/>
                    </a:lnTo>
                    <a:lnTo>
                      <a:pt x="2003" y="231"/>
                    </a:lnTo>
                    <a:lnTo>
                      <a:pt x="2005" y="231"/>
                    </a:lnTo>
                    <a:lnTo>
                      <a:pt x="2007" y="231"/>
                    </a:lnTo>
                    <a:lnTo>
                      <a:pt x="2007" y="233"/>
                    </a:lnTo>
                    <a:lnTo>
                      <a:pt x="2009" y="233"/>
                    </a:lnTo>
                    <a:lnTo>
                      <a:pt x="2010" y="233"/>
                    </a:lnTo>
                    <a:lnTo>
                      <a:pt x="2009" y="233"/>
                    </a:lnTo>
                    <a:lnTo>
                      <a:pt x="2010" y="233"/>
                    </a:lnTo>
                    <a:lnTo>
                      <a:pt x="2010" y="235"/>
                    </a:lnTo>
                    <a:lnTo>
                      <a:pt x="2012" y="235"/>
                    </a:lnTo>
                    <a:lnTo>
                      <a:pt x="2012" y="233"/>
                    </a:lnTo>
                    <a:lnTo>
                      <a:pt x="2016" y="235"/>
                    </a:lnTo>
                    <a:lnTo>
                      <a:pt x="2016" y="233"/>
                    </a:lnTo>
                    <a:lnTo>
                      <a:pt x="2016" y="231"/>
                    </a:lnTo>
                    <a:lnTo>
                      <a:pt x="2016" y="230"/>
                    </a:lnTo>
                    <a:lnTo>
                      <a:pt x="2014" y="226"/>
                    </a:lnTo>
                    <a:lnTo>
                      <a:pt x="2014" y="224"/>
                    </a:lnTo>
                    <a:lnTo>
                      <a:pt x="2012" y="223"/>
                    </a:lnTo>
                    <a:lnTo>
                      <a:pt x="2010" y="221"/>
                    </a:lnTo>
                    <a:lnTo>
                      <a:pt x="2009" y="219"/>
                    </a:lnTo>
                    <a:lnTo>
                      <a:pt x="2009" y="217"/>
                    </a:lnTo>
                    <a:lnTo>
                      <a:pt x="2010" y="215"/>
                    </a:lnTo>
                    <a:lnTo>
                      <a:pt x="2012" y="214"/>
                    </a:lnTo>
                    <a:lnTo>
                      <a:pt x="2012" y="212"/>
                    </a:lnTo>
                    <a:lnTo>
                      <a:pt x="2014" y="210"/>
                    </a:lnTo>
                    <a:lnTo>
                      <a:pt x="2016" y="210"/>
                    </a:lnTo>
                    <a:lnTo>
                      <a:pt x="2019" y="210"/>
                    </a:lnTo>
                    <a:lnTo>
                      <a:pt x="2026" y="212"/>
                    </a:lnTo>
                    <a:lnTo>
                      <a:pt x="2041" y="217"/>
                    </a:lnTo>
                    <a:lnTo>
                      <a:pt x="2051" y="221"/>
                    </a:lnTo>
                    <a:lnTo>
                      <a:pt x="2055" y="223"/>
                    </a:lnTo>
                    <a:lnTo>
                      <a:pt x="2074" y="231"/>
                    </a:lnTo>
                    <a:lnTo>
                      <a:pt x="2090" y="239"/>
                    </a:lnTo>
                    <a:lnTo>
                      <a:pt x="2092" y="240"/>
                    </a:lnTo>
                    <a:lnTo>
                      <a:pt x="2103" y="247"/>
                    </a:lnTo>
                    <a:lnTo>
                      <a:pt x="2106" y="251"/>
                    </a:lnTo>
                    <a:lnTo>
                      <a:pt x="2105" y="253"/>
                    </a:lnTo>
                    <a:lnTo>
                      <a:pt x="2106" y="256"/>
                    </a:lnTo>
                    <a:lnTo>
                      <a:pt x="2108" y="256"/>
                    </a:lnTo>
                    <a:lnTo>
                      <a:pt x="2110" y="258"/>
                    </a:lnTo>
                    <a:lnTo>
                      <a:pt x="2112" y="262"/>
                    </a:lnTo>
                    <a:lnTo>
                      <a:pt x="2110" y="265"/>
                    </a:lnTo>
                    <a:lnTo>
                      <a:pt x="2110" y="267"/>
                    </a:lnTo>
                    <a:lnTo>
                      <a:pt x="2108" y="267"/>
                    </a:lnTo>
                    <a:lnTo>
                      <a:pt x="2105" y="269"/>
                    </a:lnTo>
                    <a:lnTo>
                      <a:pt x="2103" y="269"/>
                    </a:lnTo>
                    <a:lnTo>
                      <a:pt x="2099" y="269"/>
                    </a:lnTo>
                    <a:lnTo>
                      <a:pt x="2098" y="271"/>
                    </a:lnTo>
                    <a:lnTo>
                      <a:pt x="2096" y="271"/>
                    </a:lnTo>
                    <a:lnTo>
                      <a:pt x="2092" y="276"/>
                    </a:lnTo>
                    <a:lnTo>
                      <a:pt x="2092" y="278"/>
                    </a:lnTo>
                    <a:lnTo>
                      <a:pt x="2092" y="279"/>
                    </a:lnTo>
                    <a:lnTo>
                      <a:pt x="2090" y="281"/>
                    </a:lnTo>
                    <a:lnTo>
                      <a:pt x="2089" y="283"/>
                    </a:lnTo>
                    <a:lnTo>
                      <a:pt x="2083" y="283"/>
                    </a:lnTo>
                    <a:lnTo>
                      <a:pt x="2082" y="281"/>
                    </a:lnTo>
                    <a:lnTo>
                      <a:pt x="2076" y="279"/>
                    </a:lnTo>
                    <a:lnTo>
                      <a:pt x="2074" y="279"/>
                    </a:lnTo>
                    <a:lnTo>
                      <a:pt x="2073" y="279"/>
                    </a:lnTo>
                    <a:lnTo>
                      <a:pt x="2073" y="281"/>
                    </a:lnTo>
                    <a:lnTo>
                      <a:pt x="2074" y="281"/>
                    </a:lnTo>
                    <a:lnTo>
                      <a:pt x="2076" y="283"/>
                    </a:lnTo>
                    <a:lnTo>
                      <a:pt x="2080" y="285"/>
                    </a:lnTo>
                    <a:lnTo>
                      <a:pt x="2080" y="288"/>
                    </a:lnTo>
                    <a:lnTo>
                      <a:pt x="2080" y="292"/>
                    </a:lnTo>
                    <a:lnTo>
                      <a:pt x="2078" y="294"/>
                    </a:lnTo>
                    <a:lnTo>
                      <a:pt x="2078" y="297"/>
                    </a:lnTo>
                    <a:lnTo>
                      <a:pt x="2078" y="299"/>
                    </a:lnTo>
                    <a:lnTo>
                      <a:pt x="2078" y="301"/>
                    </a:lnTo>
                    <a:lnTo>
                      <a:pt x="2083" y="306"/>
                    </a:lnTo>
                    <a:lnTo>
                      <a:pt x="2087" y="308"/>
                    </a:lnTo>
                    <a:lnTo>
                      <a:pt x="2089" y="308"/>
                    </a:lnTo>
                    <a:lnTo>
                      <a:pt x="2096" y="313"/>
                    </a:lnTo>
                    <a:lnTo>
                      <a:pt x="2096" y="315"/>
                    </a:lnTo>
                    <a:lnTo>
                      <a:pt x="2096" y="317"/>
                    </a:lnTo>
                    <a:lnTo>
                      <a:pt x="2099" y="320"/>
                    </a:lnTo>
                    <a:lnTo>
                      <a:pt x="2101" y="322"/>
                    </a:lnTo>
                    <a:lnTo>
                      <a:pt x="2103" y="324"/>
                    </a:lnTo>
                    <a:lnTo>
                      <a:pt x="2105" y="324"/>
                    </a:lnTo>
                    <a:lnTo>
                      <a:pt x="2108" y="326"/>
                    </a:lnTo>
                    <a:lnTo>
                      <a:pt x="2114" y="329"/>
                    </a:lnTo>
                    <a:lnTo>
                      <a:pt x="2117" y="331"/>
                    </a:lnTo>
                    <a:lnTo>
                      <a:pt x="2119" y="333"/>
                    </a:lnTo>
                    <a:lnTo>
                      <a:pt x="2119" y="336"/>
                    </a:lnTo>
                    <a:lnTo>
                      <a:pt x="2119" y="338"/>
                    </a:lnTo>
                    <a:lnTo>
                      <a:pt x="2119" y="340"/>
                    </a:lnTo>
                    <a:lnTo>
                      <a:pt x="2121" y="340"/>
                    </a:lnTo>
                    <a:lnTo>
                      <a:pt x="2124" y="343"/>
                    </a:lnTo>
                    <a:lnTo>
                      <a:pt x="2128" y="345"/>
                    </a:lnTo>
                    <a:lnTo>
                      <a:pt x="2128" y="347"/>
                    </a:lnTo>
                    <a:lnTo>
                      <a:pt x="2128" y="349"/>
                    </a:lnTo>
                    <a:lnTo>
                      <a:pt x="2130" y="350"/>
                    </a:lnTo>
                    <a:lnTo>
                      <a:pt x="2131" y="350"/>
                    </a:lnTo>
                    <a:lnTo>
                      <a:pt x="2133" y="352"/>
                    </a:lnTo>
                    <a:lnTo>
                      <a:pt x="2137" y="352"/>
                    </a:lnTo>
                    <a:lnTo>
                      <a:pt x="2142" y="354"/>
                    </a:lnTo>
                    <a:lnTo>
                      <a:pt x="2146" y="358"/>
                    </a:lnTo>
                    <a:lnTo>
                      <a:pt x="2146" y="363"/>
                    </a:lnTo>
                    <a:lnTo>
                      <a:pt x="2149" y="368"/>
                    </a:lnTo>
                    <a:lnTo>
                      <a:pt x="2151" y="368"/>
                    </a:lnTo>
                    <a:lnTo>
                      <a:pt x="2153" y="366"/>
                    </a:lnTo>
                    <a:lnTo>
                      <a:pt x="2156" y="366"/>
                    </a:lnTo>
                    <a:lnTo>
                      <a:pt x="2162" y="366"/>
                    </a:lnTo>
                    <a:lnTo>
                      <a:pt x="2163" y="365"/>
                    </a:lnTo>
                    <a:lnTo>
                      <a:pt x="2167" y="365"/>
                    </a:lnTo>
                    <a:lnTo>
                      <a:pt x="2167" y="363"/>
                    </a:lnTo>
                    <a:lnTo>
                      <a:pt x="2169" y="363"/>
                    </a:lnTo>
                    <a:lnTo>
                      <a:pt x="2176" y="359"/>
                    </a:lnTo>
                    <a:lnTo>
                      <a:pt x="2179" y="359"/>
                    </a:lnTo>
                    <a:lnTo>
                      <a:pt x="2185" y="363"/>
                    </a:lnTo>
                    <a:lnTo>
                      <a:pt x="2185" y="365"/>
                    </a:lnTo>
                    <a:lnTo>
                      <a:pt x="2185" y="366"/>
                    </a:lnTo>
                    <a:lnTo>
                      <a:pt x="2183" y="368"/>
                    </a:lnTo>
                    <a:lnTo>
                      <a:pt x="2185" y="370"/>
                    </a:lnTo>
                    <a:lnTo>
                      <a:pt x="2188" y="374"/>
                    </a:lnTo>
                    <a:lnTo>
                      <a:pt x="2190" y="374"/>
                    </a:lnTo>
                    <a:lnTo>
                      <a:pt x="2194" y="375"/>
                    </a:lnTo>
                    <a:lnTo>
                      <a:pt x="2195" y="375"/>
                    </a:lnTo>
                    <a:lnTo>
                      <a:pt x="2195" y="377"/>
                    </a:lnTo>
                    <a:lnTo>
                      <a:pt x="2197" y="377"/>
                    </a:lnTo>
                    <a:lnTo>
                      <a:pt x="2199" y="375"/>
                    </a:lnTo>
                    <a:lnTo>
                      <a:pt x="2197" y="372"/>
                    </a:lnTo>
                    <a:lnTo>
                      <a:pt x="2199" y="368"/>
                    </a:lnTo>
                    <a:lnTo>
                      <a:pt x="2199" y="366"/>
                    </a:lnTo>
                    <a:lnTo>
                      <a:pt x="2199" y="365"/>
                    </a:lnTo>
                    <a:lnTo>
                      <a:pt x="2197" y="363"/>
                    </a:lnTo>
                    <a:lnTo>
                      <a:pt x="2195" y="361"/>
                    </a:lnTo>
                    <a:lnTo>
                      <a:pt x="2192" y="354"/>
                    </a:lnTo>
                    <a:lnTo>
                      <a:pt x="2188" y="347"/>
                    </a:lnTo>
                    <a:lnTo>
                      <a:pt x="2181" y="342"/>
                    </a:lnTo>
                    <a:lnTo>
                      <a:pt x="2174" y="340"/>
                    </a:lnTo>
                    <a:lnTo>
                      <a:pt x="2169" y="338"/>
                    </a:lnTo>
                    <a:lnTo>
                      <a:pt x="2174" y="336"/>
                    </a:lnTo>
                    <a:lnTo>
                      <a:pt x="2176" y="334"/>
                    </a:lnTo>
                    <a:lnTo>
                      <a:pt x="2178" y="333"/>
                    </a:lnTo>
                    <a:lnTo>
                      <a:pt x="2181" y="329"/>
                    </a:lnTo>
                    <a:lnTo>
                      <a:pt x="2181" y="326"/>
                    </a:lnTo>
                    <a:lnTo>
                      <a:pt x="2181" y="315"/>
                    </a:lnTo>
                    <a:lnTo>
                      <a:pt x="2179" y="311"/>
                    </a:lnTo>
                    <a:lnTo>
                      <a:pt x="2181" y="310"/>
                    </a:lnTo>
                    <a:lnTo>
                      <a:pt x="2181" y="308"/>
                    </a:lnTo>
                    <a:lnTo>
                      <a:pt x="2181" y="306"/>
                    </a:lnTo>
                    <a:lnTo>
                      <a:pt x="2183" y="302"/>
                    </a:lnTo>
                    <a:lnTo>
                      <a:pt x="2181" y="299"/>
                    </a:lnTo>
                    <a:lnTo>
                      <a:pt x="2181" y="297"/>
                    </a:lnTo>
                    <a:lnTo>
                      <a:pt x="2178" y="294"/>
                    </a:lnTo>
                    <a:lnTo>
                      <a:pt x="2176" y="290"/>
                    </a:lnTo>
                    <a:lnTo>
                      <a:pt x="2174" y="287"/>
                    </a:lnTo>
                    <a:lnTo>
                      <a:pt x="2176" y="285"/>
                    </a:lnTo>
                    <a:lnTo>
                      <a:pt x="2176" y="281"/>
                    </a:lnTo>
                    <a:lnTo>
                      <a:pt x="2176" y="278"/>
                    </a:lnTo>
                    <a:lnTo>
                      <a:pt x="2176" y="276"/>
                    </a:lnTo>
                    <a:lnTo>
                      <a:pt x="2176" y="274"/>
                    </a:lnTo>
                    <a:lnTo>
                      <a:pt x="2178" y="272"/>
                    </a:lnTo>
                    <a:lnTo>
                      <a:pt x="2179" y="272"/>
                    </a:lnTo>
                    <a:lnTo>
                      <a:pt x="2179" y="271"/>
                    </a:lnTo>
                    <a:lnTo>
                      <a:pt x="2181" y="272"/>
                    </a:lnTo>
                    <a:lnTo>
                      <a:pt x="2186" y="272"/>
                    </a:lnTo>
                    <a:lnTo>
                      <a:pt x="2192" y="276"/>
                    </a:lnTo>
                    <a:lnTo>
                      <a:pt x="2194" y="279"/>
                    </a:lnTo>
                    <a:lnTo>
                      <a:pt x="2194" y="281"/>
                    </a:lnTo>
                    <a:lnTo>
                      <a:pt x="2192" y="287"/>
                    </a:lnTo>
                    <a:lnTo>
                      <a:pt x="2192" y="295"/>
                    </a:lnTo>
                    <a:lnTo>
                      <a:pt x="2192" y="297"/>
                    </a:lnTo>
                    <a:lnTo>
                      <a:pt x="2194" y="299"/>
                    </a:lnTo>
                    <a:lnTo>
                      <a:pt x="2195" y="301"/>
                    </a:lnTo>
                    <a:lnTo>
                      <a:pt x="2194" y="302"/>
                    </a:lnTo>
                    <a:lnTo>
                      <a:pt x="2192" y="302"/>
                    </a:lnTo>
                    <a:lnTo>
                      <a:pt x="2190" y="304"/>
                    </a:lnTo>
                    <a:lnTo>
                      <a:pt x="2188" y="304"/>
                    </a:lnTo>
                    <a:lnTo>
                      <a:pt x="2186" y="304"/>
                    </a:lnTo>
                    <a:lnTo>
                      <a:pt x="2185" y="308"/>
                    </a:lnTo>
                    <a:lnTo>
                      <a:pt x="2183" y="308"/>
                    </a:lnTo>
                    <a:lnTo>
                      <a:pt x="2183" y="310"/>
                    </a:lnTo>
                    <a:lnTo>
                      <a:pt x="2183" y="311"/>
                    </a:lnTo>
                    <a:lnTo>
                      <a:pt x="2185" y="317"/>
                    </a:lnTo>
                    <a:lnTo>
                      <a:pt x="2183" y="320"/>
                    </a:lnTo>
                    <a:lnTo>
                      <a:pt x="2183" y="322"/>
                    </a:lnTo>
                    <a:lnTo>
                      <a:pt x="2183" y="324"/>
                    </a:lnTo>
                    <a:lnTo>
                      <a:pt x="2185" y="331"/>
                    </a:lnTo>
                    <a:lnTo>
                      <a:pt x="2186" y="340"/>
                    </a:lnTo>
                    <a:lnTo>
                      <a:pt x="2188" y="342"/>
                    </a:lnTo>
                    <a:lnTo>
                      <a:pt x="2190" y="343"/>
                    </a:lnTo>
                    <a:lnTo>
                      <a:pt x="2195" y="345"/>
                    </a:lnTo>
                    <a:lnTo>
                      <a:pt x="2201" y="347"/>
                    </a:lnTo>
                    <a:lnTo>
                      <a:pt x="2204" y="345"/>
                    </a:lnTo>
                    <a:lnTo>
                      <a:pt x="2201" y="340"/>
                    </a:lnTo>
                    <a:lnTo>
                      <a:pt x="2199" y="340"/>
                    </a:lnTo>
                    <a:lnTo>
                      <a:pt x="2199" y="338"/>
                    </a:lnTo>
                    <a:lnTo>
                      <a:pt x="2197" y="338"/>
                    </a:lnTo>
                    <a:lnTo>
                      <a:pt x="2197" y="336"/>
                    </a:lnTo>
                    <a:lnTo>
                      <a:pt x="2199" y="336"/>
                    </a:lnTo>
                    <a:lnTo>
                      <a:pt x="2201" y="334"/>
                    </a:lnTo>
                    <a:lnTo>
                      <a:pt x="2199" y="331"/>
                    </a:lnTo>
                    <a:lnTo>
                      <a:pt x="2197" y="329"/>
                    </a:lnTo>
                    <a:lnTo>
                      <a:pt x="2197" y="326"/>
                    </a:lnTo>
                    <a:lnTo>
                      <a:pt x="2195" y="324"/>
                    </a:lnTo>
                    <a:lnTo>
                      <a:pt x="2195" y="311"/>
                    </a:lnTo>
                    <a:lnTo>
                      <a:pt x="2195" y="310"/>
                    </a:lnTo>
                    <a:lnTo>
                      <a:pt x="2202" y="304"/>
                    </a:lnTo>
                    <a:lnTo>
                      <a:pt x="2204" y="302"/>
                    </a:lnTo>
                    <a:lnTo>
                      <a:pt x="2206" y="302"/>
                    </a:lnTo>
                    <a:lnTo>
                      <a:pt x="2208" y="302"/>
                    </a:lnTo>
                    <a:lnTo>
                      <a:pt x="2210" y="301"/>
                    </a:lnTo>
                    <a:lnTo>
                      <a:pt x="2215" y="299"/>
                    </a:lnTo>
                    <a:lnTo>
                      <a:pt x="2218" y="297"/>
                    </a:lnTo>
                    <a:lnTo>
                      <a:pt x="2218" y="295"/>
                    </a:lnTo>
                    <a:lnTo>
                      <a:pt x="2220" y="295"/>
                    </a:lnTo>
                    <a:lnTo>
                      <a:pt x="2222" y="301"/>
                    </a:lnTo>
                    <a:lnTo>
                      <a:pt x="2226" y="304"/>
                    </a:lnTo>
                    <a:lnTo>
                      <a:pt x="2226" y="302"/>
                    </a:lnTo>
                    <a:lnTo>
                      <a:pt x="2227" y="302"/>
                    </a:lnTo>
                    <a:lnTo>
                      <a:pt x="2227" y="301"/>
                    </a:lnTo>
                    <a:lnTo>
                      <a:pt x="2227" y="299"/>
                    </a:lnTo>
                    <a:lnTo>
                      <a:pt x="2226" y="294"/>
                    </a:lnTo>
                    <a:lnTo>
                      <a:pt x="2222" y="292"/>
                    </a:lnTo>
                    <a:lnTo>
                      <a:pt x="2222" y="288"/>
                    </a:lnTo>
                    <a:lnTo>
                      <a:pt x="2220" y="285"/>
                    </a:lnTo>
                    <a:lnTo>
                      <a:pt x="2220" y="283"/>
                    </a:lnTo>
                    <a:lnTo>
                      <a:pt x="2217" y="281"/>
                    </a:lnTo>
                    <a:lnTo>
                      <a:pt x="2208" y="276"/>
                    </a:lnTo>
                    <a:lnTo>
                      <a:pt x="2202" y="276"/>
                    </a:lnTo>
                    <a:lnTo>
                      <a:pt x="2201" y="276"/>
                    </a:lnTo>
                    <a:lnTo>
                      <a:pt x="2197" y="272"/>
                    </a:lnTo>
                    <a:lnTo>
                      <a:pt x="2195" y="271"/>
                    </a:lnTo>
                    <a:lnTo>
                      <a:pt x="2194" y="271"/>
                    </a:lnTo>
                    <a:lnTo>
                      <a:pt x="2192" y="271"/>
                    </a:lnTo>
                    <a:lnTo>
                      <a:pt x="2192" y="269"/>
                    </a:lnTo>
                    <a:lnTo>
                      <a:pt x="2192" y="267"/>
                    </a:lnTo>
                    <a:lnTo>
                      <a:pt x="2194" y="267"/>
                    </a:lnTo>
                    <a:lnTo>
                      <a:pt x="2194" y="265"/>
                    </a:lnTo>
                    <a:lnTo>
                      <a:pt x="2195" y="263"/>
                    </a:lnTo>
                    <a:lnTo>
                      <a:pt x="2194" y="263"/>
                    </a:lnTo>
                    <a:lnTo>
                      <a:pt x="2192" y="263"/>
                    </a:lnTo>
                    <a:lnTo>
                      <a:pt x="2192" y="265"/>
                    </a:lnTo>
                    <a:lnTo>
                      <a:pt x="2188" y="262"/>
                    </a:lnTo>
                    <a:lnTo>
                      <a:pt x="2186" y="262"/>
                    </a:lnTo>
                    <a:lnTo>
                      <a:pt x="2186" y="260"/>
                    </a:lnTo>
                    <a:lnTo>
                      <a:pt x="2186" y="258"/>
                    </a:lnTo>
                    <a:lnTo>
                      <a:pt x="2188" y="256"/>
                    </a:lnTo>
                    <a:lnTo>
                      <a:pt x="2186" y="256"/>
                    </a:lnTo>
                    <a:lnTo>
                      <a:pt x="2183" y="255"/>
                    </a:lnTo>
                    <a:lnTo>
                      <a:pt x="2181" y="253"/>
                    </a:lnTo>
                    <a:lnTo>
                      <a:pt x="2179" y="253"/>
                    </a:lnTo>
                    <a:lnTo>
                      <a:pt x="2178" y="253"/>
                    </a:lnTo>
                    <a:lnTo>
                      <a:pt x="2176" y="253"/>
                    </a:lnTo>
                    <a:lnTo>
                      <a:pt x="2170" y="244"/>
                    </a:lnTo>
                    <a:lnTo>
                      <a:pt x="2165" y="235"/>
                    </a:lnTo>
                    <a:lnTo>
                      <a:pt x="2162" y="231"/>
                    </a:lnTo>
                    <a:lnTo>
                      <a:pt x="2162" y="230"/>
                    </a:lnTo>
                    <a:lnTo>
                      <a:pt x="2160" y="228"/>
                    </a:lnTo>
                    <a:lnTo>
                      <a:pt x="2156" y="224"/>
                    </a:lnTo>
                    <a:lnTo>
                      <a:pt x="2154" y="223"/>
                    </a:lnTo>
                    <a:lnTo>
                      <a:pt x="2153" y="219"/>
                    </a:lnTo>
                    <a:lnTo>
                      <a:pt x="2153" y="217"/>
                    </a:lnTo>
                    <a:lnTo>
                      <a:pt x="2153" y="215"/>
                    </a:lnTo>
                    <a:lnTo>
                      <a:pt x="2156" y="214"/>
                    </a:lnTo>
                    <a:lnTo>
                      <a:pt x="2156" y="212"/>
                    </a:lnTo>
                    <a:lnTo>
                      <a:pt x="2158" y="210"/>
                    </a:lnTo>
                    <a:lnTo>
                      <a:pt x="2162" y="205"/>
                    </a:lnTo>
                    <a:lnTo>
                      <a:pt x="2165" y="196"/>
                    </a:lnTo>
                    <a:lnTo>
                      <a:pt x="2167" y="192"/>
                    </a:lnTo>
                    <a:lnTo>
                      <a:pt x="2167" y="189"/>
                    </a:lnTo>
                    <a:lnTo>
                      <a:pt x="2170" y="175"/>
                    </a:lnTo>
                    <a:lnTo>
                      <a:pt x="2172" y="169"/>
                    </a:lnTo>
                    <a:lnTo>
                      <a:pt x="2172" y="166"/>
                    </a:lnTo>
                    <a:lnTo>
                      <a:pt x="2172" y="164"/>
                    </a:lnTo>
                    <a:lnTo>
                      <a:pt x="2170" y="160"/>
                    </a:lnTo>
                    <a:lnTo>
                      <a:pt x="2165" y="143"/>
                    </a:lnTo>
                    <a:lnTo>
                      <a:pt x="2162" y="127"/>
                    </a:lnTo>
                    <a:lnTo>
                      <a:pt x="2162" y="119"/>
                    </a:lnTo>
                    <a:lnTo>
                      <a:pt x="2160" y="111"/>
                    </a:lnTo>
                    <a:lnTo>
                      <a:pt x="2158" y="107"/>
                    </a:lnTo>
                    <a:lnTo>
                      <a:pt x="2158" y="103"/>
                    </a:lnTo>
                    <a:lnTo>
                      <a:pt x="2158" y="100"/>
                    </a:lnTo>
                    <a:lnTo>
                      <a:pt x="2158" y="98"/>
                    </a:lnTo>
                    <a:lnTo>
                      <a:pt x="2154" y="93"/>
                    </a:lnTo>
                    <a:lnTo>
                      <a:pt x="2154" y="89"/>
                    </a:lnTo>
                    <a:lnTo>
                      <a:pt x="2153" y="86"/>
                    </a:lnTo>
                    <a:lnTo>
                      <a:pt x="2147" y="79"/>
                    </a:lnTo>
                    <a:lnTo>
                      <a:pt x="2144" y="75"/>
                    </a:lnTo>
                    <a:lnTo>
                      <a:pt x="2142" y="71"/>
                    </a:lnTo>
                    <a:lnTo>
                      <a:pt x="2140" y="66"/>
                    </a:lnTo>
                    <a:lnTo>
                      <a:pt x="2140" y="64"/>
                    </a:lnTo>
                    <a:lnTo>
                      <a:pt x="2140" y="63"/>
                    </a:lnTo>
                    <a:lnTo>
                      <a:pt x="2138" y="47"/>
                    </a:lnTo>
                    <a:lnTo>
                      <a:pt x="2138" y="43"/>
                    </a:lnTo>
                    <a:lnTo>
                      <a:pt x="2137" y="39"/>
                    </a:lnTo>
                    <a:lnTo>
                      <a:pt x="2135" y="34"/>
                    </a:lnTo>
                    <a:lnTo>
                      <a:pt x="2133" y="31"/>
                    </a:lnTo>
                    <a:lnTo>
                      <a:pt x="2130" y="25"/>
                    </a:lnTo>
                    <a:lnTo>
                      <a:pt x="2126" y="22"/>
                    </a:lnTo>
                    <a:lnTo>
                      <a:pt x="2124" y="20"/>
                    </a:lnTo>
                    <a:lnTo>
                      <a:pt x="2122" y="20"/>
                    </a:lnTo>
                    <a:lnTo>
                      <a:pt x="2124" y="20"/>
                    </a:lnTo>
                    <a:lnTo>
                      <a:pt x="2126" y="20"/>
                    </a:lnTo>
                    <a:lnTo>
                      <a:pt x="2131" y="22"/>
                    </a:lnTo>
                    <a:lnTo>
                      <a:pt x="2146" y="29"/>
                    </a:lnTo>
                    <a:lnTo>
                      <a:pt x="2147" y="29"/>
                    </a:lnTo>
                    <a:lnTo>
                      <a:pt x="2149" y="29"/>
                    </a:lnTo>
                    <a:lnTo>
                      <a:pt x="2151" y="29"/>
                    </a:lnTo>
                    <a:lnTo>
                      <a:pt x="2153" y="27"/>
                    </a:lnTo>
                    <a:lnTo>
                      <a:pt x="2154" y="25"/>
                    </a:lnTo>
                    <a:lnTo>
                      <a:pt x="2160" y="23"/>
                    </a:lnTo>
                    <a:lnTo>
                      <a:pt x="2162" y="23"/>
                    </a:lnTo>
                    <a:lnTo>
                      <a:pt x="2162" y="22"/>
                    </a:lnTo>
                    <a:lnTo>
                      <a:pt x="2163" y="22"/>
                    </a:lnTo>
                    <a:lnTo>
                      <a:pt x="2165" y="20"/>
                    </a:lnTo>
                    <a:lnTo>
                      <a:pt x="2169" y="16"/>
                    </a:lnTo>
                    <a:lnTo>
                      <a:pt x="2170" y="15"/>
                    </a:lnTo>
                    <a:lnTo>
                      <a:pt x="2178" y="7"/>
                    </a:lnTo>
                    <a:lnTo>
                      <a:pt x="2179" y="6"/>
                    </a:lnTo>
                    <a:lnTo>
                      <a:pt x="2179" y="4"/>
                    </a:lnTo>
                    <a:lnTo>
                      <a:pt x="2181" y="0"/>
                    </a:lnTo>
                    <a:lnTo>
                      <a:pt x="2183" y="0"/>
                    </a:lnTo>
                    <a:lnTo>
                      <a:pt x="2197" y="15"/>
                    </a:lnTo>
                    <a:lnTo>
                      <a:pt x="2201" y="20"/>
                    </a:lnTo>
                    <a:lnTo>
                      <a:pt x="2204" y="22"/>
                    </a:lnTo>
                    <a:lnTo>
                      <a:pt x="2206" y="23"/>
                    </a:lnTo>
                    <a:lnTo>
                      <a:pt x="2213" y="31"/>
                    </a:lnTo>
                    <a:lnTo>
                      <a:pt x="2227" y="39"/>
                    </a:lnTo>
                    <a:lnTo>
                      <a:pt x="2231" y="41"/>
                    </a:lnTo>
                    <a:lnTo>
                      <a:pt x="2234" y="43"/>
                    </a:lnTo>
                    <a:lnTo>
                      <a:pt x="2242" y="47"/>
                    </a:lnTo>
                    <a:lnTo>
                      <a:pt x="2247" y="50"/>
                    </a:lnTo>
                    <a:lnTo>
                      <a:pt x="2256" y="57"/>
                    </a:lnTo>
                    <a:lnTo>
                      <a:pt x="2257" y="59"/>
                    </a:lnTo>
                    <a:lnTo>
                      <a:pt x="2261" y="61"/>
                    </a:lnTo>
                    <a:lnTo>
                      <a:pt x="2263" y="61"/>
                    </a:lnTo>
                    <a:lnTo>
                      <a:pt x="2266" y="61"/>
                    </a:lnTo>
                    <a:lnTo>
                      <a:pt x="2270" y="63"/>
                    </a:lnTo>
                    <a:lnTo>
                      <a:pt x="2275" y="64"/>
                    </a:lnTo>
                    <a:lnTo>
                      <a:pt x="2277" y="63"/>
                    </a:lnTo>
                    <a:lnTo>
                      <a:pt x="2279" y="64"/>
                    </a:lnTo>
                    <a:lnTo>
                      <a:pt x="2284" y="64"/>
                    </a:lnTo>
                    <a:lnTo>
                      <a:pt x="2289" y="64"/>
                    </a:lnTo>
                    <a:lnTo>
                      <a:pt x="2295" y="64"/>
                    </a:lnTo>
                    <a:lnTo>
                      <a:pt x="2297" y="64"/>
                    </a:lnTo>
                    <a:lnTo>
                      <a:pt x="2304" y="63"/>
                    </a:lnTo>
                    <a:lnTo>
                      <a:pt x="2314" y="63"/>
                    </a:lnTo>
                    <a:lnTo>
                      <a:pt x="2316" y="63"/>
                    </a:lnTo>
                    <a:lnTo>
                      <a:pt x="2318" y="63"/>
                    </a:lnTo>
                    <a:lnTo>
                      <a:pt x="2325" y="61"/>
                    </a:lnTo>
                    <a:lnTo>
                      <a:pt x="2327" y="61"/>
                    </a:lnTo>
                    <a:lnTo>
                      <a:pt x="2329" y="59"/>
                    </a:lnTo>
                    <a:lnTo>
                      <a:pt x="2330" y="57"/>
                    </a:lnTo>
                    <a:lnTo>
                      <a:pt x="2334" y="55"/>
                    </a:lnTo>
                    <a:lnTo>
                      <a:pt x="2336" y="54"/>
                    </a:lnTo>
                    <a:lnTo>
                      <a:pt x="2337" y="54"/>
                    </a:lnTo>
                    <a:lnTo>
                      <a:pt x="2339" y="52"/>
                    </a:lnTo>
                    <a:lnTo>
                      <a:pt x="2341" y="50"/>
                    </a:lnTo>
                    <a:lnTo>
                      <a:pt x="2343" y="48"/>
                    </a:lnTo>
                    <a:lnTo>
                      <a:pt x="2341" y="47"/>
                    </a:lnTo>
                    <a:lnTo>
                      <a:pt x="2341" y="43"/>
                    </a:lnTo>
                    <a:lnTo>
                      <a:pt x="2346" y="45"/>
                    </a:lnTo>
                    <a:lnTo>
                      <a:pt x="2355" y="41"/>
                    </a:lnTo>
                    <a:lnTo>
                      <a:pt x="2355" y="39"/>
                    </a:lnTo>
                    <a:lnTo>
                      <a:pt x="2353" y="36"/>
                    </a:lnTo>
                    <a:lnTo>
                      <a:pt x="2355" y="34"/>
                    </a:lnTo>
                    <a:lnTo>
                      <a:pt x="2359" y="34"/>
                    </a:lnTo>
                    <a:lnTo>
                      <a:pt x="2362" y="34"/>
                    </a:lnTo>
                    <a:lnTo>
                      <a:pt x="2364" y="34"/>
                    </a:lnTo>
                    <a:lnTo>
                      <a:pt x="2366" y="36"/>
                    </a:lnTo>
                    <a:lnTo>
                      <a:pt x="2371" y="34"/>
                    </a:lnTo>
                    <a:lnTo>
                      <a:pt x="2375" y="34"/>
                    </a:lnTo>
                    <a:lnTo>
                      <a:pt x="2380" y="34"/>
                    </a:lnTo>
                    <a:lnTo>
                      <a:pt x="2382" y="34"/>
                    </a:lnTo>
                    <a:lnTo>
                      <a:pt x="2389" y="34"/>
                    </a:lnTo>
                    <a:lnTo>
                      <a:pt x="2391" y="32"/>
                    </a:lnTo>
                    <a:lnTo>
                      <a:pt x="2393" y="31"/>
                    </a:lnTo>
                    <a:lnTo>
                      <a:pt x="2394" y="29"/>
                    </a:lnTo>
                    <a:lnTo>
                      <a:pt x="2396" y="31"/>
                    </a:lnTo>
                    <a:lnTo>
                      <a:pt x="2398" y="31"/>
                    </a:lnTo>
                    <a:lnTo>
                      <a:pt x="2400" y="31"/>
                    </a:lnTo>
                    <a:lnTo>
                      <a:pt x="2400" y="29"/>
                    </a:lnTo>
                    <a:lnTo>
                      <a:pt x="2403" y="29"/>
                    </a:lnTo>
                    <a:lnTo>
                      <a:pt x="2412" y="29"/>
                    </a:lnTo>
                    <a:lnTo>
                      <a:pt x="2416" y="29"/>
                    </a:lnTo>
                    <a:lnTo>
                      <a:pt x="2421" y="29"/>
                    </a:lnTo>
                    <a:lnTo>
                      <a:pt x="2425" y="27"/>
                    </a:lnTo>
                    <a:lnTo>
                      <a:pt x="2426" y="27"/>
                    </a:lnTo>
                    <a:lnTo>
                      <a:pt x="2428" y="27"/>
                    </a:lnTo>
                    <a:lnTo>
                      <a:pt x="2432" y="27"/>
                    </a:lnTo>
                    <a:lnTo>
                      <a:pt x="2433" y="27"/>
                    </a:lnTo>
                    <a:lnTo>
                      <a:pt x="2432" y="27"/>
                    </a:lnTo>
                    <a:lnTo>
                      <a:pt x="2432" y="29"/>
                    </a:lnTo>
                    <a:lnTo>
                      <a:pt x="2430" y="31"/>
                    </a:lnTo>
                    <a:lnTo>
                      <a:pt x="2432" y="32"/>
                    </a:lnTo>
                    <a:lnTo>
                      <a:pt x="2432" y="34"/>
                    </a:lnTo>
                    <a:lnTo>
                      <a:pt x="2432" y="32"/>
                    </a:lnTo>
                    <a:lnTo>
                      <a:pt x="2433" y="32"/>
                    </a:lnTo>
                    <a:lnTo>
                      <a:pt x="2435" y="36"/>
                    </a:lnTo>
                    <a:lnTo>
                      <a:pt x="2435" y="38"/>
                    </a:lnTo>
                    <a:lnTo>
                      <a:pt x="2435" y="39"/>
                    </a:lnTo>
                    <a:lnTo>
                      <a:pt x="2439" y="43"/>
                    </a:lnTo>
                    <a:lnTo>
                      <a:pt x="2444" y="47"/>
                    </a:lnTo>
                    <a:lnTo>
                      <a:pt x="2448" y="48"/>
                    </a:lnTo>
                    <a:lnTo>
                      <a:pt x="2451" y="48"/>
                    </a:lnTo>
                    <a:lnTo>
                      <a:pt x="2460" y="50"/>
                    </a:lnTo>
                    <a:lnTo>
                      <a:pt x="2464" y="50"/>
                    </a:lnTo>
                    <a:lnTo>
                      <a:pt x="2464" y="52"/>
                    </a:lnTo>
                    <a:lnTo>
                      <a:pt x="2471" y="54"/>
                    </a:lnTo>
                    <a:lnTo>
                      <a:pt x="2476" y="55"/>
                    </a:lnTo>
                    <a:lnTo>
                      <a:pt x="2489" y="55"/>
                    </a:lnTo>
                    <a:lnTo>
                      <a:pt x="2490" y="55"/>
                    </a:lnTo>
                    <a:lnTo>
                      <a:pt x="2492" y="55"/>
                    </a:lnTo>
                    <a:lnTo>
                      <a:pt x="2506" y="55"/>
                    </a:lnTo>
                    <a:lnTo>
                      <a:pt x="2517" y="55"/>
                    </a:lnTo>
                    <a:lnTo>
                      <a:pt x="2526" y="55"/>
                    </a:lnTo>
                    <a:lnTo>
                      <a:pt x="2531" y="55"/>
                    </a:lnTo>
                    <a:lnTo>
                      <a:pt x="2542" y="54"/>
                    </a:lnTo>
                    <a:lnTo>
                      <a:pt x="2544" y="55"/>
                    </a:lnTo>
                    <a:lnTo>
                      <a:pt x="2547" y="55"/>
                    </a:lnTo>
                    <a:lnTo>
                      <a:pt x="2561" y="61"/>
                    </a:lnTo>
                    <a:lnTo>
                      <a:pt x="2563" y="63"/>
                    </a:lnTo>
                    <a:lnTo>
                      <a:pt x="2565" y="63"/>
                    </a:lnTo>
                    <a:lnTo>
                      <a:pt x="2563" y="64"/>
                    </a:lnTo>
                    <a:lnTo>
                      <a:pt x="2561" y="66"/>
                    </a:lnTo>
                    <a:lnTo>
                      <a:pt x="2560" y="66"/>
                    </a:lnTo>
                    <a:lnTo>
                      <a:pt x="2554" y="63"/>
                    </a:lnTo>
                    <a:lnTo>
                      <a:pt x="2553" y="63"/>
                    </a:lnTo>
                    <a:lnTo>
                      <a:pt x="2551" y="64"/>
                    </a:lnTo>
                    <a:lnTo>
                      <a:pt x="2553" y="68"/>
                    </a:lnTo>
                    <a:lnTo>
                      <a:pt x="2558" y="71"/>
                    </a:lnTo>
                    <a:lnTo>
                      <a:pt x="2563" y="75"/>
                    </a:lnTo>
                    <a:lnTo>
                      <a:pt x="2565" y="75"/>
                    </a:lnTo>
                    <a:lnTo>
                      <a:pt x="2565" y="73"/>
                    </a:lnTo>
                    <a:lnTo>
                      <a:pt x="2577" y="84"/>
                    </a:lnTo>
                    <a:lnTo>
                      <a:pt x="2579" y="84"/>
                    </a:lnTo>
                    <a:lnTo>
                      <a:pt x="2586" y="89"/>
                    </a:lnTo>
                    <a:lnTo>
                      <a:pt x="2588" y="89"/>
                    </a:lnTo>
                    <a:lnTo>
                      <a:pt x="2588" y="87"/>
                    </a:lnTo>
                    <a:lnTo>
                      <a:pt x="2593" y="93"/>
                    </a:lnTo>
                    <a:lnTo>
                      <a:pt x="2597" y="95"/>
                    </a:lnTo>
                    <a:lnTo>
                      <a:pt x="2602" y="96"/>
                    </a:lnTo>
                    <a:lnTo>
                      <a:pt x="2608" y="100"/>
                    </a:lnTo>
                    <a:lnTo>
                      <a:pt x="2611" y="100"/>
                    </a:lnTo>
                    <a:lnTo>
                      <a:pt x="2615" y="102"/>
                    </a:lnTo>
                    <a:lnTo>
                      <a:pt x="2617" y="102"/>
                    </a:lnTo>
                    <a:lnTo>
                      <a:pt x="2627" y="103"/>
                    </a:lnTo>
                    <a:lnTo>
                      <a:pt x="2633" y="103"/>
                    </a:lnTo>
                    <a:lnTo>
                      <a:pt x="2634" y="103"/>
                    </a:lnTo>
                    <a:lnTo>
                      <a:pt x="2643" y="102"/>
                    </a:lnTo>
                    <a:lnTo>
                      <a:pt x="2652" y="100"/>
                    </a:lnTo>
                    <a:lnTo>
                      <a:pt x="2656" y="98"/>
                    </a:lnTo>
                    <a:lnTo>
                      <a:pt x="2663" y="98"/>
                    </a:lnTo>
                    <a:lnTo>
                      <a:pt x="2673" y="96"/>
                    </a:lnTo>
                    <a:lnTo>
                      <a:pt x="2675" y="96"/>
                    </a:lnTo>
                    <a:lnTo>
                      <a:pt x="2682" y="96"/>
                    </a:lnTo>
                    <a:lnTo>
                      <a:pt x="2686" y="98"/>
                    </a:lnTo>
                    <a:lnTo>
                      <a:pt x="2684" y="98"/>
                    </a:lnTo>
                    <a:lnTo>
                      <a:pt x="2684" y="100"/>
                    </a:lnTo>
                    <a:lnTo>
                      <a:pt x="2684" y="102"/>
                    </a:lnTo>
                    <a:lnTo>
                      <a:pt x="2684" y="103"/>
                    </a:lnTo>
                    <a:lnTo>
                      <a:pt x="2686" y="109"/>
                    </a:lnTo>
                    <a:lnTo>
                      <a:pt x="2688" y="111"/>
                    </a:lnTo>
                    <a:close/>
                    <a:moveTo>
                      <a:pt x="144" y="699"/>
                    </a:moveTo>
                    <a:lnTo>
                      <a:pt x="146" y="702"/>
                    </a:lnTo>
                    <a:lnTo>
                      <a:pt x="148" y="706"/>
                    </a:lnTo>
                    <a:lnTo>
                      <a:pt x="150" y="706"/>
                    </a:lnTo>
                    <a:lnTo>
                      <a:pt x="150" y="710"/>
                    </a:lnTo>
                    <a:lnTo>
                      <a:pt x="151" y="713"/>
                    </a:lnTo>
                    <a:lnTo>
                      <a:pt x="151" y="715"/>
                    </a:lnTo>
                    <a:lnTo>
                      <a:pt x="150" y="715"/>
                    </a:lnTo>
                    <a:lnTo>
                      <a:pt x="150" y="717"/>
                    </a:lnTo>
                    <a:lnTo>
                      <a:pt x="150" y="724"/>
                    </a:lnTo>
                    <a:lnTo>
                      <a:pt x="148" y="731"/>
                    </a:lnTo>
                    <a:lnTo>
                      <a:pt x="148" y="733"/>
                    </a:lnTo>
                    <a:lnTo>
                      <a:pt x="148" y="736"/>
                    </a:lnTo>
                    <a:lnTo>
                      <a:pt x="148" y="738"/>
                    </a:lnTo>
                    <a:lnTo>
                      <a:pt x="150" y="740"/>
                    </a:lnTo>
                    <a:lnTo>
                      <a:pt x="148" y="743"/>
                    </a:lnTo>
                    <a:lnTo>
                      <a:pt x="148" y="745"/>
                    </a:lnTo>
                    <a:lnTo>
                      <a:pt x="146" y="745"/>
                    </a:lnTo>
                    <a:lnTo>
                      <a:pt x="146" y="747"/>
                    </a:lnTo>
                    <a:lnTo>
                      <a:pt x="146" y="749"/>
                    </a:lnTo>
                    <a:lnTo>
                      <a:pt x="150" y="752"/>
                    </a:lnTo>
                    <a:lnTo>
                      <a:pt x="151" y="756"/>
                    </a:lnTo>
                    <a:lnTo>
                      <a:pt x="153" y="761"/>
                    </a:lnTo>
                    <a:lnTo>
                      <a:pt x="151" y="761"/>
                    </a:lnTo>
                    <a:lnTo>
                      <a:pt x="148" y="759"/>
                    </a:lnTo>
                    <a:lnTo>
                      <a:pt x="148" y="758"/>
                    </a:lnTo>
                    <a:lnTo>
                      <a:pt x="148" y="756"/>
                    </a:lnTo>
                    <a:lnTo>
                      <a:pt x="142" y="752"/>
                    </a:lnTo>
                    <a:lnTo>
                      <a:pt x="142" y="749"/>
                    </a:lnTo>
                    <a:lnTo>
                      <a:pt x="142" y="747"/>
                    </a:lnTo>
                    <a:lnTo>
                      <a:pt x="142" y="736"/>
                    </a:lnTo>
                    <a:lnTo>
                      <a:pt x="142" y="733"/>
                    </a:lnTo>
                    <a:lnTo>
                      <a:pt x="144" y="731"/>
                    </a:lnTo>
                    <a:lnTo>
                      <a:pt x="144" y="727"/>
                    </a:lnTo>
                    <a:lnTo>
                      <a:pt x="146" y="722"/>
                    </a:lnTo>
                    <a:lnTo>
                      <a:pt x="146" y="720"/>
                    </a:lnTo>
                    <a:lnTo>
                      <a:pt x="146" y="713"/>
                    </a:lnTo>
                    <a:lnTo>
                      <a:pt x="144" y="711"/>
                    </a:lnTo>
                    <a:lnTo>
                      <a:pt x="142" y="710"/>
                    </a:lnTo>
                    <a:lnTo>
                      <a:pt x="142" y="708"/>
                    </a:lnTo>
                    <a:lnTo>
                      <a:pt x="141" y="704"/>
                    </a:lnTo>
                    <a:lnTo>
                      <a:pt x="141" y="697"/>
                    </a:lnTo>
                    <a:lnTo>
                      <a:pt x="144" y="695"/>
                    </a:lnTo>
                    <a:lnTo>
                      <a:pt x="146" y="697"/>
                    </a:lnTo>
                    <a:lnTo>
                      <a:pt x="144" y="699"/>
                    </a:lnTo>
                    <a:close/>
                    <a:moveTo>
                      <a:pt x="144" y="672"/>
                    </a:moveTo>
                    <a:lnTo>
                      <a:pt x="142" y="674"/>
                    </a:lnTo>
                    <a:lnTo>
                      <a:pt x="144" y="672"/>
                    </a:lnTo>
                    <a:lnTo>
                      <a:pt x="142" y="672"/>
                    </a:lnTo>
                    <a:lnTo>
                      <a:pt x="142" y="670"/>
                    </a:lnTo>
                    <a:lnTo>
                      <a:pt x="141" y="669"/>
                    </a:lnTo>
                    <a:lnTo>
                      <a:pt x="142" y="662"/>
                    </a:lnTo>
                    <a:lnTo>
                      <a:pt x="146" y="665"/>
                    </a:lnTo>
                    <a:lnTo>
                      <a:pt x="146" y="667"/>
                    </a:lnTo>
                    <a:lnTo>
                      <a:pt x="146" y="669"/>
                    </a:lnTo>
                    <a:lnTo>
                      <a:pt x="144" y="672"/>
                    </a:lnTo>
                    <a:close/>
                    <a:moveTo>
                      <a:pt x="162" y="670"/>
                    </a:moveTo>
                    <a:lnTo>
                      <a:pt x="162" y="669"/>
                    </a:lnTo>
                    <a:lnTo>
                      <a:pt x="162" y="665"/>
                    </a:lnTo>
                    <a:lnTo>
                      <a:pt x="166" y="663"/>
                    </a:lnTo>
                    <a:lnTo>
                      <a:pt x="166" y="662"/>
                    </a:lnTo>
                    <a:lnTo>
                      <a:pt x="167" y="662"/>
                    </a:lnTo>
                    <a:lnTo>
                      <a:pt x="169" y="662"/>
                    </a:lnTo>
                    <a:lnTo>
                      <a:pt x="171" y="667"/>
                    </a:lnTo>
                    <a:lnTo>
                      <a:pt x="171" y="669"/>
                    </a:lnTo>
                    <a:lnTo>
                      <a:pt x="171" y="670"/>
                    </a:lnTo>
                    <a:lnTo>
                      <a:pt x="169" y="670"/>
                    </a:lnTo>
                    <a:lnTo>
                      <a:pt x="167" y="670"/>
                    </a:lnTo>
                    <a:lnTo>
                      <a:pt x="164" y="672"/>
                    </a:lnTo>
                    <a:lnTo>
                      <a:pt x="162" y="670"/>
                    </a:lnTo>
                    <a:close/>
                    <a:moveTo>
                      <a:pt x="222" y="726"/>
                    </a:moveTo>
                    <a:lnTo>
                      <a:pt x="222" y="733"/>
                    </a:lnTo>
                    <a:lnTo>
                      <a:pt x="221" y="733"/>
                    </a:lnTo>
                    <a:lnTo>
                      <a:pt x="221" y="734"/>
                    </a:lnTo>
                    <a:lnTo>
                      <a:pt x="219" y="733"/>
                    </a:lnTo>
                    <a:lnTo>
                      <a:pt x="217" y="734"/>
                    </a:lnTo>
                    <a:lnTo>
                      <a:pt x="215" y="734"/>
                    </a:lnTo>
                    <a:lnTo>
                      <a:pt x="208" y="733"/>
                    </a:lnTo>
                    <a:lnTo>
                      <a:pt x="206" y="733"/>
                    </a:lnTo>
                    <a:lnTo>
                      <a:pt x="206" y="731"/>
                    </a:lnTo>
                    <a:lnTo>
                      <a:pt x="205" y="724"/>
                    </a:lnTo>
                    <a:lnTo>
                      <a:pt x="205" y="720"/>
                    </a:lnTo>
                    <a:lnTo>
                      <a:pt x="206" y="718"/>
                    </a:lnTo>
                    <a:lnTo>
                      <a:pt x="212" y="717"/>
                    </a:lnTo>
                    <a:lnTo>
                      <a:pt x="214" y="718"/>
                    </a:lnTo>
                    <a:lnTo>
                      <a:pt x="217" y="718"/>
                    </a:lnTo>
                    <a:lnTo>
                      <a:pt x="219" y="718"/>
                    </a:lnTo>
                    <a:lnTo>
                      <a:pt x="221" y="720"/>
                    </a:lnTo>
                    <a:lnTo>
                      <a:pt x="222" y="722"/>
                    </a:lnTo>
                    <a:lnTo>
                      <a:pt x="222" y="726"/>
                    </a:lnTo>
                    <a:close/>
                    <a:moveTo>
                      <a:pt x="157" y="646"/>
                    </a:moveTo>
                    <a:lnTo>
                      <a:pt x="153" y="644"/>
                    </a:lnTo>
                    <a:lnTo>
                      <a:pt x="153" y="640"/>
                    </a:lnTo>
                    <a:lnTo>
                      <a:pt x="155" y="640"/>
                    </a:lnTo>
                    <a:lnTo>
                      <a:pt x="157" y="638"/>
                    </a:lnTo>
                    <a:lnTo>
                      <a:pt x="158" y="638"/>
                    </a:lnTo>
                    <a:lnTo>
                      <a:pt x="160" y="638"/>
                    </a:lnTo>
                    <a:lnTo>
                      <a:pt x="160" y="642"/>
                    </a:lnTo>
                    <a:lnTo>
                      <a:pt x="158" y="646"/>
                    </a:lnTo>
                    <a:lnTo>
                      <a:pt x="157" y="646"/>
                    </a:lnTo>
                    <a:close/>
                    <a:moveTo>
                      <a:pt x="142" y="612"/>
                    </a:moveTo>
                    <a:lnTo>
                      <a:pt x="141" y="610"/>
                    </a:lnTo>
                    <a:lnTo>
                      <a:pt x="135" y="612"/>
                    </a:lnTo>
                    <a:lnTo>
                      <a:pt x="132" y="612"/>
                    </a:lnTo>
                    <a:lnTo>
                      <a:pt x="128" y="612"/>
                    </a:lnTo>
                    <a:lnTo>
                      <a:pt x="126" y="612"/>
                    </a:lnTo>
                    <a:lnTo>
                      <a:pt x="126" y="614"/>
                    </a:lnTo>
                    <a:lnTo>
                      <a:pt x="126" y="615"/>
                    </a:lnTo>
                    <a:lnTo>
                      <a:pt x="126" y="617"/>
                    </a:lnTo>
                    <a:lnTo>
                      <a:pt x="128" y="617"/>
                    </a:lnTo>
                    <a:lnTo>
                      <a:pt x="128" y="619"/>
                    </a:lnTo>
                    <a:lnTo>
                      <a:pt x="126" y="619"/>
                    </a:lnTo>
                    <a:lnTo>
                      <a:pt x="125" y="619"/>
                    </a:lnTo>
                    <a:lnTo>
                      <a:pt x="123" y="617"/>
                    </a:lnTo>
                    <a:lnTo>
                      <a:pt x="121" y="614"/>
                    </a:lnTo>
                    <a:lnTo>
                      <a:pt x="118" y="608"/>
                    </a:lnTo>
                    <a:lnTo>
                      <a:pt x="116" y="608"/>
                    </a:lnTo>
                    <a:lnTo>
                      <a:pt x="114" y="606"/>
                    </a:lnTo>
                    <a:lnTo>
                      <a:pt x="109" y="608"/>
                    </a:lnTo>
                    <a:lnTo>
                      <a:pt x="109" y="610"/>
                    </a:lnTo>
                    <a:lnTo>
                      <a:pt x="107" y="612"/>
                    </a:lnTo>
                    <a:lnTo>
                      <a:pt x="105" y="612"/>
                    </a:lnTo>
                    <a:lnTo>
                      <a:pt x="103" y="612"/>
                    </a:lnTo>
                    <a:lnTo>
                      <a:pt x="103" y="610"/>
                    </a:lnTo>
                    <a:lnTo>
                      <a:pt x="105" y="610"/>
                    </a:lnTo>
                    <a:lnTo>
                      <a:pt x="105" y="608"/>
                    </a:lnTo>
                    <a:lnTo>
                      <a:pt x="105" y="606"/>
                    </a:lnTo>
                    <a:lnTo>
                      <a:pt x="105" y="603"/>
                    </a:lnTo>
                    <a:lnTo>
                      <a:pt x="105" y="601"/>
                    </a:lnTo>
                    <a:lnTo>
                      <a:pt x="107" y="599"/>
                    </a:lnTo>
                    <a:lnTo>
                      <a:pt x="109" y="601"/>
                    </a:lnTo>
                    <a:lnTo>
                      <a:pt x="112" y="601"/>
                    </a:lnTo>
                    <a:lnTo>
                      <a:pt x="112" y="603"/>
                    </a:lnTo>
                    <a:lnTo>
                      <a:pt x="118" y="603"/>
                    </a:lnTo>
                    <a:lnTo>
                      <a:pt x="119" y="603"/>
                    </a:lnTo>
                    <a:lnTo>
                      <a:pt x="123" y="605"/>
                    </a:lnTo>
                    <a:lnTo>
                      <a:pt x="126" y="608"/>
                    </a:lnTo>
                    <a:lnTo>
                      <a:pt x="128" y="608"/>
                    </a:lnTo>
                    <a:lnTo>
                      <a:pt x="130" y="608"/>
                    </a:lnTo>
                    <a:lnTo>
                      <a:pt x="132" y="606"/>
                    </a:lnTo>
                    <a:lnTo>
                      <a:pt x="141" y="603"/>
                    </a:lnTo>
                    <a:lnTo>
                      <a:pt x="142" y="603"/>
                    </a:lnTo>
                    <a:lnTo>
                      <a:pt x="146" y="603"/>
                    </a:lnTo>
                    <a:lnTo>
                      <a:pt x="146" y="608"/>
                    </a:lnTo>
                    <a:lnTo>
                      <a:pt x="144" y="612"/>
                    </a:lnTo>
                    <a:lnTo>
                      <a:pt x="142" y="612"/>
                    </a:lnTo>
                    <a:close/>
                    <a:moveTo>
                      <a:pt x="132" y="596"/>
                    </a:moveTo>
                    <a:lnTo>
                      <a:pt x="130" y="596"/>
                    </a:lnTo>
                    <a:lnTo>
                      <a:pt x="128" y="594"/>
                    </a:lnTo>
                    <a:lnTo>
                      <a:pt x="128" y="592"/>
                    </a:lnTo>
                    <a:lnTo>
                      <a:pt x="130" y="590"/>
                    </a:lnTo>
                    <a:lnTo>
                      <a:pt x="130" y="589"/>
                    </a:lnTo>
                    <a:lnTo>
                      <a:pt x="132" y="587"/>
                    </a:lnTo>
                    <a:lnTo>
                      <a:pt x="134" y="587"/>
                    </a:lnTo>
                    <a:lnTo>
                      <a:pt x="135" y="587"/>
                    </a:lnTo>
                    <a:lnTo>
                      <a:pt x="137" y="587"/>
                    </a:lnTo>
                    <a:lnTo>
                      <a:pt x="139" y="587"/>
                    </a:lnTo>
                    <a:lnTo>
                      <a:pt x="141" y="589"/>
                    </a:lnTo>
                    <a:lnTo>
                      <a:pt x="141" y="590"/>
                    </a:lnTo>
                    <a:lnTo>
                      <a:pt x="141" y="592"/>
                    </a:lnTo>
                    <a:lnTo>
                      <a:pt x="141" y="594"/>
                    </a:lnTo>
                    <a:lnTo>
                      <a:pt x="139" y="596"/>
                    </a:lnTo>
                    <a:lnTo>
                      <a:pt x="137" y="598"/>
                    </a:lnTo>
                    <a:lnTo>
                      <a:pt x="135" y="598"/>
                    </a:lnTo>
                    <a:lnTo>
                      <a:pt x="132" y="598"/>
                    </a:lnTo>
                    <a:lnTo>
                      <a:pt x="132" y="596"/>
                    </a:lnTo>
                    <a:close/>
                    <a:moveTo>
                      <a:pt x="98" y="500"/>
                    </a:moveTo>
                    <a:lnTo>
                      <a:pt x="96" y="498"/>
                    </a:lnTo>
                    <a:lnTo>
                      <a:pt x="96" y="496"/>
                    </a:lnTo>
                    <a:lnTo>
                      <a:pt x="96" y="494"/>
                    </a:lnTo>
                    <a:lnTo>
                      <a:pt x="98" y="493"/>
                    </a:lnTo>
                    <a:lnTo>
                      <a:pt x="100" y="494"/>
                    </a:lnTo>
                    <a:lnTo>
                      <a:pt x="100" y="498"/>
                    </a:lnTo>
                    <a:lnTo>
                      <a:pt x="98" y="500"/>
                    </a:lnTo>
                    <a:close/>
                    <a:moveTo>
                      <a:pt x="22" y="366"/>
                    </a:moveTo>
                    <a:lnTo>
                      <a:pt x="20" y="368"/>
                    </a:lnTo>
                    <a:lnTo>
                      <a:pt x="18" y="368"/>
                    </a:lnTo>
                    <a:lnTo>
                      <a:pt x="18" y="370"/>
                    </a:lnTo>
                    <a:lnTo>
                      <a:pt x="16" y="372"/>
                    </a:lnTo>
                    <a:lnTo>
                      <a:pt x="14" y="374"/>
                    </a:lnTo>
                    <a:lnTo>
                      <a:pt x="11" y="377"/>
                    </a:lnTo>
                    <a:lnTo>
                      <a:pt x="7" y="372"/>
                    </a:lnTo>
                    <a:lnTo>
                      <a:pt x="7" y="368"/>
                    </a:lnTo>
                    <a:lnTo>
                      <a:pt x="9" y="366"/>
                    </a:lnTo>
                    <a:lnTo>
                      <a:pt x="9" y="365"/>
                    </a:lnTo>
                    <a:lnTo>
                      <a:pt x="7" y="363"/>
                    </a:lnTo>
                    <a:lnTo>
                      <a:pt x="6" y="363"/>
                    </a:lnTo>
                    <a:lnTo>
                      <a:pt x="4" y="361"/>
                    </a:lnTo>
                    <a:lnTo>
                      <a:pt x="4" y="359"/>
                    </a:lnTo>
                    <a:lnTo>
                      <a:pt x="2" y="354"/>
                    </a:lnTo>
                    <a:lnTo>
                      <a:pt x="0" y="352"/>
                    </a:lnTo>
                    <a:lnTo>
                      <a:pt x="4" y="352"/>
                    </a:lnTo>
                    <a:lnTo>
                      <a:pt x="9" y="354"/>
                    </a:lnTo>
                    <a:lnTo>
                      <a:pt x="9" y="356"/>
                    </a:lnTo>
                    <a:lnTo>
                      <a:pt x="11" y="358"/>
                    </a:lnTo>
                    <a:lnTo>
                      <a:pt x="11" y="359"/>
                    </a:lnTo>
                    <a:lnTo>
                      <a:pt x="13" y="359"/>
                    </a:lnTo>
                    <a:lnTo>
                      <a:pt x="14" y="359"/>
                    </a:lnTo>
                    <a:lnTo>
                      <a:pt x="14" y="358"/>
                    </a:lnTo>
                    <a:lnTo>
                      <a:pt x="16" y="358"/>
                    </a:lnTo>
                    <a:lnTo>
                      <a:pt x="16" y="359"/>
                    </a:lnTo>
                    <a:lnTo>
                      <a:pt x="22" y="359"/>
                    </a:lnTo>
                    <a:lnTo>
                      <a:pt x="23" y="363"/>
                    </a:lnTo>
                    <a:lnTo>
                      <a:pt x="27" y="366"/>
                    </a:lnTo>
                    <a:lnTo>
                      <a:pt x="27" y="368"/>
                    </a:lnTo>
                    <a:lnTo>
                      <a:pt x="25" y="368"/>
                    </a:lnTo>
                    <a:lnTo>
                      <a:pt x="22" y="366"/>
                    </a:lnTo>
                    <a:close/>
                    <a:moveTo>
                      <a:pt x="62" y="375"/>
                    </a:moveTo>
                    <a:lnTo>
                      <a:pt x="61" y="372"/>
                    </a:lnTo>
                    <a:lnTo>
                      <a:pt x="61" y="370"/>
                    </a:lnTo>
                    <a:lnTo>
                      <a:pt x="61" y="368"/>
                    </a:lnTo>
                    <a:lnTo>
                      <a:pt x="62" y="370"/>
                    </a:lnTo>
                    <a:lnTo>
                      <a:pt x="64" y="372"/>
                    </a:lnTo>
                    <a:lnTo>
                      <a:pt x="64" y="374"/>
                    </a:lnTo>
                    <a:lnTo>
                      <a:pt x="62" y="375"/>
                    </a:lnTo>
                    <a:close/>
                    <a:moveTo>
                      <a:pt x="59" y="366"/>
                    </a:moveTo>
                    <a:lnTo>
                      <a:pt x="57" y="366"/>
                    </a:lnTo>
                    <a:lnTo>
                      <a:pt x="57" y="363"/>
                    </a:lnTo>
                    <a:lnTo>
                      <a:pt x="59" y="361"/>
                    </a:lnTo>
                    <a:lnTo>
                      <a:pt x="59" y="363"/>
                    </a:lnTo>
                    <a:lnTo>
                      <a:pt x="59" y="365"/>
                    </a:lnTo>
                    <a:lnTo>
                      <a:pt x="59" y="366"/>
                    </a:lnTo>
                    <a:close/>
                    <a:moveTo>
                      <a:pt x="59" y="359"/>
                    </a:moveTo>
                    <a:lnTo>
                      <a:pt x="57" y="359"/>
                    </a:lnTo>
                    <a:lnTo>
                      <a:pt x="55" y="358"/>
                    </a:lnTo>
                    <a:lnTo>
                      <a:pt x="57" y="356"/>
                    </a:lnTo>
                    <a:lnTo>
                      <a:pt x="57" y="354"/>
                    </a:lnTo>
                    <a:lnTo>
                      <a:pt x="57" y="356"/>
                    </a:lnTo>
                    <a:lnTo>
                      <a:pt x="59" y="356"/>
                    </a:lnTo>
                    <a:lnTo>
                      <a:pt x="59" y="359"/>
                    </a:lnTo>
                    <a:close/>
                    <a:moveTo>
                      <a:pt x="48" y="304"/>
                    </a:moveTo>
                    <a:lnTo>
                      <a:pt x="48" y="308"/>
                    </a:lnTo>
                    <a:lnTo>
                      <a:pt x="50" y="308"/>
                    </a:lnTo>
                    <a:lnTo>
                      <a:pt x="50" y="310"/>
                    </a:lnTo>
                    <a:lnTo>
                      <a:pt x="50" y="313"/>
                    </a:lnTo>
                    <a:lnTo>
                      <a:pt x="46" y="326"/>
                    </a:lnTo>
                    <a:lnTo>
                      <a:pt x="46" y="327"/>
                    </a:lnTo>
                    <a:lnTo>
                      <a:pt x="45" y="327"/>
                    </a:lnTo>
                    <a:lnTo>
                      <a:pt x="45" y="326"/>
                    </a:lnTo>
                    <a:lnTo>
                      <a:pt x="41" y="320"/>
                    </a:lnTo>
                    <a:lnTo>
                      <a:pt x="39" y="318"/>
                    </a:lnTo>
                    <a:lnTo>
                      <a:pt x="41" y="313"/>
                    </a:lnTo>
                    <a:lnTo>
                      <a:pt x="39" y="313"/>
                    </a:lnTo>
                    <a:lnTo>
                      <a:pt x="36" y="313"/>
                    </a:lnTo>
                    <a:lnTo>
                      <a:pt x="34" y="315"/>
                    </a:lnTo>
                    <a:lnTo>
                      <a:pt x="32" y="315"/>
                    </a:lnTo>
                    <a:lnTo>
                      <a:pt x="30" y="315"/>
                    </a:lnTo>
                    <a:lnTo>
                      <a:pt x="30" y="313"/>
                    </a:lnTo>
                    <a:lnTo>
                      <a:pt x="29" y="313"/>
                    </a:lnTo>
                    <a:lnTo>
                      <a:pt x="25" y="306"/>
                    </a:lnTo>
                    <a:lnTo>
                      <a:pt x="18" y="302"/>
                    </a:lnTo>
                    <a:lnTo>
                      <a:pt x="18" y="295"/>
                    </a:lnTo>
                    <a:lnTo>
                      <a:pt x="20" y="290"/>
                    </a:lnTo>
                    <a:lnTo>
                      <a:pt x="22" y="288"/>
                    </a:lnTo>
                    <a:lnTo>
                      <a:pt x="23" y="288"/>
                    </a:lnTo>
                    <a:lnTo>
                      <a:pt x="25" y="287"/>
                    </a:lnTo>
                    <a:lnTo>
                      <a:pt x="25" y="278"/>
                    </a:lnTo>
                    <a:lnTo>
                      <a:pt x="22" y="274"/>
                    </a:lnTo>
                    <a:lnTo>
                      <a:pt x="20" y="272"/>
                    </a:lnTo>
                    <a:lnTo>
                      <a:pt x="18" y="271"/>
                    </a:lnTo>
                    <a:lnTo>
                      <a:pt x="16" y="269"/>
                    </a:lnTo>
                    <a:lnTo>
                      <a:pt x="18" y="267"/>
                    </a:lnTo>
                    <a:lnTo>
                      <a:pt x="32" y="271"/>
                    </a:lnTo>
                    <a:lnTo>
                      <a:pt x="32" y="272"/>
                    </a:lnTo>
                    <a:lnTo>
                      <a:pt x="38" y="276"/>
                    </a:lnTo>
                    <a:lnTo>
                      <a:pt x="50" y="297"/>
                    </a:lnTo>
                    <a:lnTo>
                      <a:pt x="50" y="299"/>
                    </a:lnTo>
                    <a:lnTo>
                      <a:pt x="50" y="302"/>
                    </a:lnTo>
                    <a:lnTo>
                      <a:pt x="48" y="304"/>
                    </a:lnTo>
                    <a:close/>
                  </a:path>
                </a:pathLst>
              </a:custGeom>
              <a:solidFill>
                <a:srgbClr val="4561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20" name="Freeform 6"/>
              <p:cNvSpPr>
                <a:spLocks/>
              </p:cNvSpPr>
              <p:nvPr/>
            </p:nvSpPr>
            <p:spPr bwMode="auto">
              <a:xfrm>
                <a:off x="3432176" y="2989263"/>
                <a:ext cx="14288" cy="11113"/>
              </a:xfrm>
              <a:custGeom>
                <a:avLst/>
                <a:gdLst>
                  <a:gd name="T0" fmla="*/ 2 w 9"/>
                  <a:gd name="T1" fmla="*/ 7 h 7"/>
                  <a:gd name="T2" fmla="*/ 0 w 9"/>
                  <a:gd name="T3" fmla="*/ 5 h 7"/>
                  <a:gd name="T4" fmla="*/ 6 w 9"/>
                  <a:gd name="T5" fmla="*/ 0 h 7"/>
                  <a:gd name="T6" fmla="*/ 9 w 9"/>
                  <a:gd name="T7" fmla="*/ 0 h 7"/>
                  <a:gd name="T8" fmla="*/ 9 w 9"/>
                  <a:gd name="T9" fmla="*/ 2 h 7"/>
                  <a:gd name="T10" fmla="*/ 9 w 9"/>
                  <a:gd name="T11" fmla="*/ 3 h 7"/>
                  <a:gd name="T12" fmla="*/ 7 w 9"/>
                  <a:gd name="T13" fmla="*/ 5 h 7"/>
                  <a:gd name="T14" fmla="*/ 6 w 9"/>
                  <a:gd name="T15" fmla="*/ 7 h 7"/>
                  <a:gd name="T16" fmla="*/ 2 w 9"/>
                  <a:gd name="T17" fmla="*/ 7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7">
                    <a:moveTo>
                      <a:pt x="2" y="7"/>
                    </a:moveTo>
                    <a:lnTo>
                      <a:pt x="0" y="5"/>
                    </a:lnTo>
                    <a:lnTo>
                      <a:pt x="6" y="0"/>
                    </a:lnTo>
                    <a:lnTo>
                      <a:pt x="9" y="0"/>
                    </a:lnTo>
                    <a:lnTo>
                      <a:pt x="9" y="2"/>
                    </a:lnTo>
                    <a:lnTo>
                      <a:pt x="9" y="3"/>
                    </a:lnTo>
                    <a:lnTo>
                      <a:pt x="7" y="5"/>
                    </a:lnTo>
                    <a:lnTo>
                      <a:pt x="6" y="7"/>
                    </a:lnTo>
                    <a:lnTo>
                      <a:pt x="2" y="7"/>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21" name="Freeform 7"/>
              <p:cNvSpPr>
                <a:spLocks/>
              </p:cNvSpPr>
              <p:nvPr/>
            </p:nvSpPr>
            <p:spPr bwMode="auto">
              <a:xfrm>
                <a:off x="3455988" y="2989263"/>
                <a:ext cx="15875" cy="11113"/>
              </a:xfrm>
              <a:custGeom>
                <a:avLst/>
                <a:gdLst>
                  <a:gd name="T0" fmla="*/ 1 w 10"/>
                  <a:gd name="T1" fmla="*/ 7 h 7"/>
                  <a:gd name="T2" fmla="*/ 0 w 10"/>
                  <a:gd name="T3" fmla="*/ 5 h 7"/>
                  <a:gd name="T4" fmla="*/ 7 w 10"/>
                  <a:gd name="T5" fmla="*/ 0 h 7"/>
                  <a:gd name="T6" fmla="*/ 8 w 10"/>
                  <a:gd name="T7" fmla="*/ 0 h 7"/>
                  <a:gd name="T8" fmla="*/ 10 w 10"/>
                  <a:gd name="T9" fmla="*/ 0 h 7"/>
                  <a:gd name="T10" fmla="*/ 10 w 10"/>
                  <a:gd name="T11" fmla="*/ 3 h 7"/>
                  <a:gd name="T12" fmla="*/ 8 w 10"/>
                  <a:gd name="T13" fmla="*/ 5 h 7"/>
                  <a:gd name="T14" fmla="*/ 7 w 10"/>
                  <a:gd name="T15" fmla="*/ 7 h 7"/>
                  <a:gd name="T16" fmla="*/ 5 w 10"/>
                  <a:gd name="T17" fmla="*/ 5 h 7"/>
                  <a:gd name="T18" fmla="*/ 3 w 10"/>
                  <a:gd name="T19" fmla="*/ 5 h 7"/>
                  <a:gd name="T20" fmla="*/ 3 w 10"/>
                  <a:gd name="T21" fmla="*/ 7 h 7"/>
                  <a:gd name="T22" fmla="*/ 1 w 10"/>
                  <a:gd name="T23" fmla="*/ 7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 h="7">
                    <a:moveTo>
                      <a:pt x="1" y="7"/>
                    </a:moveTo>
                    <a:lnTo>
                      <a:pt x="0" y="5"/>
                    </a:lnTo>
                    <a:lnTo>
                      <a:pt x="7" y="0"/>
                    </a:lnTo>
                    <a:lnTo>
                      <a:pt x="8" y="0"/>
                    </a:lnTo>
                    <a:lnTo>
                      <a:pt x="10" y="0"/>
                    </a:lnTo>
                    <a:lnTo>
                      <a:pt x="10" y="3"/>
                    </a:lnTo>
                    <a:lnTo>
                      <a:pt x="8" y="5"/>
                    </a:lnTo>
                    <a:lnTo>
                      <a:pt x="7" y="7"/>
                    </a:lnTo>
                    <a:lnTo>
                      <a:pt x="5" y="5"/>
                    </a:lnTo>
                    <a:lnTo>
                      <a:pt x="3" y="5"/>
                    </a:lnTo>
                    <a:lnTo>
                      <a:pt x="3" y="7"/>
                    </a:lnTo>
                    <a:lnTo>
                      <a:pt x="1" y="7"/>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22" name="Freeform 8"/>
              <p:cNvSpPr>
                <a:spLocks/>
              </p:cNvSpPr>
              <p:nvPr/>
            </p:nvSpPr>
            <p:spPr bwMode="auto">
              <a:xfrm>
                <a:off x="3533776" y="2946400"/>
                <a:ext cx="14288" cy="17463"/>
              </a:xfrm>
              <a:custGeom>
                <a:avLst/>
                <a:gdLst>
                  <a:gd name="T0" fmla="*/ 2 w 9"/>
                  <a:gd name="T1" fmla="*/ 9 h 11"/>
                  <a:gd name="T2" fmla="*/ 0 w 9"/>
                  <a:gd name="T3" fmla="*/ 9 h 11"/>
                  <a:gd name="T4" fmla="*/ 0 w 9"/>
                  <a:gd name="T5" fmla="*/ 7 h 11"/>
                  <a:gd name="T6" fmla="*/ 0 w 9"/>
                  <a:gd name="T7" fmla="*/ 2 h 11"/>
                  <a:gd name="T8" fmla="*/ 2 w 9"/>
                  <a:gd name="T9" fmla="*/ 2 h 11"/>
                  <a:gd name="T10" fmla="*/ 4 w 9"/>
                  <a:gd name="T11" fmla="*/ 0 h 11"/>
                  <a:gd name="T12" fmla="*/ 7 w 9"/>
                  <a:gd name="T13" fmla="*/ 0 h 11"/>
                  <a:gd name="T14" fmla="*/ 9 w 9"/>
                  <a:gd name="T15" fmla="*/ 0 h 11"/>
                  <a:gd name="T16" fmla="*/ 9 w 9"/>
                  <a:gd name="T17" fmla="*/ 2 h 11"/>
                  <a:gd name="T18" fmla="*/ 9 w 9"/>
                  <a:gd name="T19" fmla="*/ 4 h 11"/>
                  <a:gd name="T20" fmla="*/ 9 w 9"/>
                  <a:gd name="T21" fmla="*/ 7 h 11"/>
                  <a:gd name="T22" fmla="*/ 7 w 9"/>
                  <a:gd name="T23" fmla="*/ 9 h 11"/>
                  <a:gd name="T24" fmla="*/ 4 w 9"/>
                  <a:gd name="T25" fmla="*/ 11 h 11"/>
                  <a:gd name="T26" fmla="*/ 2 w 9"/>
                  <a:gd name="T27" fmla="*/ 9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 h="11">
                    <a:moveTo>
                      <a:pt x="2" y="9"/>
                    </a:moveTo>
                    <a:lnTo>
                      <a:pt x="0" y="9"/>
                    </a:lnTo>
                    <a:lnTo>
                      <a:pt x="0" y="7"/>
                    </a:lnTo>
                    <a:lnTo>
                      <a:pt x="0" y="2"/>
                    </a:lnTo>
                    <a:lnTo>
                      <a:pt x="2" y="2"/>
                    </a:lnTo>
                    <a:lnTo>
                      <a:pt x="4" y="0"/>
                    </a:lnTo>
                    <a:lnTo>
                      <a:pt x="7" y="0"/>
                    </a:lnTo>
                    <a:lnTo>
                      <a:pt x="9" y="0"/>
                    </a:lnTo>
                    <a:lnTo>
                      <a:pt x="9" y="2"/>
                    </a:lnTo>
                    <a:lnTo>
                      <a:pt x="9" y="4"/>
                    </a:lnTo>
                    <a:lnTo>
                      <a:pt x="9" y="7"/>
                    </a:lnTo>
                    <a:lnTo>
                      <a:pt x="7" y="9"/>
                    </a:lnTo>
                    <a:lnTo>
                      <a:pt x="4" y="11"/>
                    </a:lnTo>
                    <a:lnTo>
                      <a:pt x="2" y="9"/>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23" name="Freeform 9"/>
              <p:cNvSpPr>
                <a:spLocks/>
              </p:cNvSpPr>
              <p:nvPr/>
            </p:nvSpPr>
            <p:spPr bwMode="auto">
              <a:xfrm>
                <a:off x="3725863" y="3155950"/>
                <a:ext cx="31750" cy="25400"/>
              </a:xfrm>
              <a:custGeom>
                <a:avLst/>
                <a:gdLst>
                  <a:gd name="T0" fmla="*/ 20 w 20"/>
                  <a:gd name="T1" fmla="*/ 10 h 16"/>
                  <a:gd name="T2" fmla="*/ 20 w 20"/>
                  <a:gd name="T3" fmla="*/ 12 h 16"/>
                  <a:gd name="T4" fmla="*/ 20 w 20"/>
                  <a:gd name="T5" fmla="*/ 14 h 16"/>
                  <a:gd name="T6" fmla="*/ 18 w 20"/>
                  <a:gd name="T7" fmla="*/ 14 h 16"/>
                  <a:gd name="T8" fmla="*/ 16 w 20"/>
                  <a:gd name="T9" fmla="*/ 16 h 16"/>
                  <a:gd name="T10" fmla="*/ 14 w 20"/>
                  <a:gd name="T11" fmla="*/ 14 h 16"/>
                  <a:gd name="T12" fmla="*/ 11 w 20"/>
                  <a:gd name="T13" fmla="*/ 12 h 16"/>
                  <a:gd name="T14" fmla="*/ 6 w 20"/>
                  <a:gd name="T15" fmla="*/ 12 h 16"/>
                  <a:gd name="T16" fmla="*/ 4 w 20"/>
                  <a:gd name="T17" fmla="*/ 10 h 16"/>
                  <a:gd name="T18" fmla="*/ 2 w 20"/>
                  <a:gd name="T19" fmla="*/ 9 h 16"/>
                  <a:gd name="T20" fmla="*/ 0 w 20"/>
                  <a:gd name="T21" fmla="*/ 5 h 16"/>
                  <a:gd name="T22" fmla="*/ 2 w 20"/>
                  <a:gd name="T23" fmla="*/ 3 h 16"/>
                  <a:gd name="T24" fmla="*/ 7 w 20"/>
                  <a:gd name="T25" fmla="*/ 2 h 16"/>
                  <a:gd name="T26" fmla="*/ 7 w 20"/>
                  <a:gd name="T27" fmla="*/ 0 h 16"/>
                  <a:gd name="T28" fmla="*/ 9 w 20"/>
                  <a:gd name="T29" fmla="*/ 2 h 16"/>
                  <a:gd name="T30" fmla="*/ 9 w 20"/>
                  <a:gd name="T31" fmla="*/ 3 h 16"/>
                  <a:gd name="T32" fmla="*/ 9 w 20"/>
                  <a:gd name="T33" fmla="*/ 5 h 16"/>
                  <a:gd name="T34" fmla="*/ 11 w 20"/>
                  <a:gd name="T35" fmla="*/ 9 h 16"/>
                  <a:gd name="T36" fmla="*/ 13 w 20"/>
                  <a:gd name="T37" fmla="*/ 9 h 16"/>
                  <a:gd name="T38" fmla="*/ 13 w 20"/>
                  <a:gd name="T39" fmla="*/ 5 h 16"/>
                  <a:gd name="T40" fmla="*/ 16 w 20"/>
                  <a:gd name="T41" fmla="*/ 7 h 16"/>
                  <a:gd name="T42" fmla="*/ 20 w 20"/>
                  <a:gd name="T43" fmla="*/ 9 h 16"/>
                  <a:gd name="T44" fmla="*/ 20 w 20"/>
                  <a:gd name="T45" fmla="*/ 1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0" h="16">
                    <a:moveTo>
                      <a:pt x="20" y="10"/>
                    </a:moveTo>
                    <a:lnTo>
                      <a:pt x="20" y="12"/>
                    </a:lnTo>
                    <a:lnTo>
                      <a:pt x="20" y="14"/>
                    </a:lnTo>
                    <a:lnTo>
                      <a:pt x="18" y="14"/>
                    </a:lnTo>
                    <a:lnTo>
                      <a:pt x="16" y="16"/>
                    </a:lnTo>
                    <a:lnTo>
                      <a:pt x="14" y="14"/>
                    </a:lnTo>
                    <a:lnTo>
                      <a:pt x="11" y="12"/>
                    </a:lnTo>
                    <a:lnTo>
                      <a:pt x="6" y="12"/>
                    </a:lnTo>
                    <a:lnTo>
                      <a:pt x="4" y="10"/>
                    </a:lnTo>
                    <a:lnTo>
                      <a:pt x="2" y="9"/>
                    </a:lnTo>
                    <a:lnTo>
                      <a:pt x="0" y="5"/>
                    </a:lnTo>
                    <a:lnTo>
                      <a:pt x="2" y="3"/>
                    </a:lnTo>
                    <a:lnTo>
                      <a:pt x="7" y="2"/>
                    </a:lnTo>
                    <a:lnTo>
                      <a:pt x="7" y="0"/>
                    </a:lnTo>
                    <a:lnTo>
                      <a:pt x="9" y="2"/>
                    </a:lnTo>
                    <a:lnTo>
                      <a:pt x="9" y="3"/>
                    </a:lnTo>
                    <a:lnTo>
                      <a:pt x="9" y="5"/>
                    </a:lnTo>
                    <a:lnTo>
                      <a:pt x="11" y="9"/>
                    </a:lnTo>
                    <a:lnTo>
                      <a:pt x="13" y="9"/>
                    </a:lnTo>
                    <a:lnTo>
                      <a:pt x="13" y="5"/>
                    </a:lnTo>
                    <a:lnTo>
                      <a:pt x="16" y="7"/>
                    </a:lnTo>
                    <a:lnTo>
                      <a:pt x="20" y="9"/>
                    </a:lnTo>
                    <a:lnTo>
                      <a:pt x="20" y="10"/>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24" name="Freeform 10"/>
              <p:cNvSpPr>
                <a:spLocks/>
              </p:cNvSpPr>
              <p:nvPr/>
            </p:nvSpPr>
            <p:spPr bwMode="auto">
              <a:xfrm>
                <a:off x="3570288" y="2992438"/>
                <a:ext cx="63500" cy="61913"/>
              </a:xfrm>
              <a:custGeom>
                <a:avLst/>
                <a:gdLst>
                  <a:gd name="T0" fmla="*/ 27 w 40"/>
                  <a:gd name="T1" fmla="*/ 9 h 39"/>
                  <a:gd name="T2" fmla="*/ 29 w 40"/>
                  <a:gd name="T3" fmla="*/ 16 h 39"/>
                  <a:gd name="T4" fmla="*/ 25 w 40"/>
                  <a:gd name="T5" fmla="*/ 17 h 39"/>
                  <a:gd name="T6" fmla="*/ 31 w 40"/>
                  <a:gd name="T7" fmla="*/ 28 h 39"/>
                  <a:gd name="T8" fmla="*/ 40 w 40"/>
                  <a:gd name="T9" fmla="*/ 33 h 39"/>
                  <a:gd name="T10" fmla="*/ 36 w 40"/>
                  <a:gd name="T11" fmla="*/ 33 h 39"/>
                  <a:gd name="T12" fmla="*/ 32 w 40"/>
                  <a:gd name="T13" fmla="*/ 32 h 39"/>
                  <a:gd name="T14" fmla="*/ 25 w 40"/>
                  <a:gd name="T15" fmla="*/ 28 h 39"/>
                  <a:gd name="T16" fmla="*/ 24 w 40"/>
                  <a:gd name="T17" fmla="*/ 30 h 39"/>
                  <a:gd name="T18" fmla="*/ 18 w 40"/>
                  <a:gd name="T19" fmla="*/ 32 h 39"/>
                  <a:gd name="T20" fmla="*/ 16 w 40"/>
                  <a:gd name="T21" fmla="*/ 33 h 39"/>
                  <a:gd name="T22" fmla="*/ 13 w 40"/>
                  <a:gd name="T23" fmla="*/ 35 h 39"/>
                  <a:gd name="T24" fmla="*/ 13 w 40"/>
                  <a:gd name="T25" fmla="*/ 32 h 39"/>
                  <a:gd name="T26" fmla="*/ 8 w 40"/>
                  <a:gd name="T27" fmla="*/ 33 h 39"/>
                  <a:gd name="T28" fmla="*/ 6 w 40"/>
                  <a:gd name="T29" fmla="*/ 35 h 39"/>
                  <a:gd name="T30" fmla="*/ 4 w 40"/>
                  <a:gd name="T31" fmla="*/ 39 h 39"/>
                  <a:gd name="T32" fmla="*/ 2 w 40"/>
                  <a:gd name="T33" fmla="*/ 37 h 39"/>
                  <a:gd name="T34" fmla="*/ 4 w 40"/>
                  <a:gd name="T35" fmla="*/ 33 h 39"/>
                  <a:gd name="T36" fmla="*/ 2 w 40"/>
                  <a:gd name="T37" fmla="*/ 25 h 39"/>
                  <a:gd name="T38" fmla="*/ 0 w 40"/>
                  <a:gd name="T39" fmla="*/ 23 h 39"/>
                  <a:gd name="T40" fmla="*/ 4 w 40"/>
                  <a:gd name="T41" fmla="*/ 19 h 39"/>
                  <a:gd name="T42" fmla="*/ 11 w 40"/>
                  <a:gd name="T43" fmla="*/ 26 h 39"/>
                  <a:gd name="T44" fmla="*/ 15 w 40"/>
                  <a:gd name="T45" fmla="*/ 25 h 39"/>
                  <a:gd name="T46" fmla="*/ 16 w 40"/>
                  <a:gd name="T47" fmla="*/ 23 h 39"/>
                  <a:gd name="T48" fmla="*/ 16 w 40"/>
                  <a:gd name="T49" fmla="*/ 19 h 39"/>
                  <a:gd name="T50" fmla="*/ 15 w 40"/>
                  <a:gd name="T51" fmla="*/ 16 h 39"/>
                  <a:gd name="T52" fmla="*/ 15 w 40"/>
                  <a:gd name="T53" fmla="*/ 12 h 39"/>
                  <a:gd name="T54" fmla="*/ 13 w 40"/>
                  <a:gd name="T55" fmla="*/ 1 h 39"/>
                  <a:gd name="T56" fmla="*/ 15 w 40"/>
                  <a:gd name="T57" fmla="*/ 0 h 39"/>
                  <a:gd name="T58" fmla="*/ 18 w 40"/>
                  <a:gd name="T59" fmla="*/ 0 h 39"/>
                  <a:gd name="T60" fmla="*/ 22 w 40"/>
                  <a:gd name="T61" fmla="*/ 1 h 39"/>
                  <a:gd name="T62" fmla="*/ 25 w 40"/>
                  <a:gd name="T63" fmla="*/ 3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40" h="39">
                    <a:moveTo>
                      <a:pt x="25" y="5"/>
                    </a:moveTo>
                    <a:lnTo>
                      <a:pt x="27" y="9"/>
                    </a:lnTo>
                    <a:lnTo>
                      <a:pt x="31" y="10"/>
                    </a:lnTo>
                    <a:lnTo>
                      <a:pt x="29" y="16"/>
                    </a:lnTo>
                    <a:lnTo>
                      <a:pt x="27" y="17"/>
                    </a:lnTo>
                    <a:lnTo>
                      <a:pt x="25" y="17"/>
                    </a:lnTo>
                    <a:lnTo>
                      <a:pt x="27" y="23"/>
                    </a:lnTo>
                    <a:lnTo>
                      <a:pt x="31" y="28"/>
                    </a:lnTo>
                    <a:lnTo>
                      <a:pt x="36" y="30"/>
                    </a:lnTo>
                    <a:lnTo>
                      <a:pt x="40" y="33"/>
                    </a:lnTo>
                    <a:lnTo>
                      <a:pt x="38" y="33"/>
                    </a:lnTo>
                    <a:lnTo>
                      <a:pt x="36" y="33"/>
                    </a:lnTo>
                    <a:lnTo>
                      <a:pt x="32" y="33"/>
                    </a:lnTo>
                    <a:lnTo>
                      <a:pt x="32" y="32"/>
                    </a:lnTo>
                    <a:lnTo>
                      <a:pt x="31" y="30"/>
                    </a:lnTo>
                    <a:lnTo>
                      <a:pt x="25" y="28"/>
                    </a:lnTo>
                    <a:lnTo>
                      <a:pt x="25" y="30"/>
                    </a:lnTo>
                    <a:lnTo>
                      <a:pt x="24" y="30"/>
                    </a:lnTo>
                    <a:lnTo>
                      <a:pt x="22" y="32"/>
                    </a:lnTo>
                    <a:lnTo>
                      <a:pt x="18" y="32"/>
                    </a:lnTo>
                    <a:lnTo>
                      <a:pt x="16" y="32"/>
                    </a:lnTo>
                    <a:lnTo>
                      <a:pt x="16" y="33"/>
                    </a:lnTo>
                    <a:lnTo>
                      <a:pt x="15" y="35"/>
                    </a:lnTo>
                    <a:lnTo>
                      <a:pt x="13" y="35"/>
                    </a:lnTo>
                    <a:lnTo>
                      <a:pt x="13" y="33"/>
                    </a:lnTo>
                    <a:lnTo>
                      <a:pt x="13" y="32"/>
                    </a:lnTo>
                    <a:lnTo>
                      <a:pt x="9" y="32"/>
                    </a:lnTo>
                    <a:lnTo>
                      <a:pt x="8" y="33"/>
                    </a:lnTo>
                    <a:lnTo>
                      <a:pt x="6" y="33"/>
                    </a:lnTo>
                    <a:lnTo>
                      <a:pt x="6" y="35"/>
                    </a:lnTo>
                    <a:lnTo>
                      <a:pt x="4" y="37"/>
                    </a:lnTo>
                    <a:lnTo>
                      <a:pt x="4" y="39"/>
                    </a:lnTo>
                    <a:lnTo>
                      <a:pt x="2" y="39"/>
                    </a:lnTo>
                    <a:lnTo>
                      <a:pt x="2" y="37"/>
                    </a:lnTo>
                    <a:lnTo>
                      <a:pt x="2" y="35"/>
                    </a:lnTo>
                    <a:lnTo>
                      <a:pt x="4" y="33"/>
                    </a:lnTo>
                    <a:lnTo>
                      <a:pt x="6" y="32"/>
                    </a:lnTo>
                    <a:lnTo>
                      <a:pt x="2" y="25"/>
                    </a:lnTo>
                    <a:lnTo>
                      <a:pt x="0" y="25"/>
                    </a:lnTo>
                    <a:lnTo>
                      <a:pt x="0" y="23"/>
                    </a:lnTo>
                    <a:lnTo>
                      <a:pt x="0" y="21"/>
                    </a:lnTo>
                    <a:lnTo>
                      <a:pt x="4" y="19"/>
                    </a:lnTo>
                    <a:lnTo>
                      <a:pt x="8" y="25"/>
                    </a:lnTo>
                    <a:lnTo>
                      <a:pt x="11" y="26"/>
                    </a:lnTo>
                    <a:lnTo>
                      <a:pt x="13" y="26"/>
                    </a:lnTo>
                    <a:lnTo>
                      <a:pt x="15" y="25"/>
                    </a:lnTo>
                    <a:lnTo>
                      <a:pt x="16" y="25"/>
                    </a:lnTo>
                    <a:lnTo>
                      <a:pt x="16" y="23"/>
                    </a:lnTo>
                    <a:lnTo>
                      <a:pt x="16" y="21"/>
                    </a:lnTo>
                    <a:lnTo>
                      <a:pt x="16" y="19"/>
                    </a:lnTo>
                    <a:lnTo>
                      <a:pt x="15" y="17"/>
                    </a:lnTo>
                    <a:lnTo>
                      <a:pt x="15" y="16"/>
                    </a:lnTo>
                    <a:lnTo>
                      <a:pt x="15" y="14"/>
                    </a:lnTo>
                    <a:lnTo>
                      <a:pt x="15" y="12"/>
                    </a:lnTo>
                    <a:lnTo>
                      <a:pt x="15" y="5"/>
                    </a:lnTo>
                    <a:lnTo>
                      <a:pt x="13" y="1"/>
                    </a:lnTo>
                    <a:lnTo>
                      <a:pt x="15" y="1"/>
                    </a:lnTo>
                    <a:lnTo>
                      <a:pt x="15" y="0"/>
                    </a:lnTo>
                    <a:lnTo>
                      <a:pt x="16" y="0"/>
                    </a:lnTo>
                    <a:lnTo>
                      <a:pt x="18" y="0"/>
                    </a:lnTo>
                    <a:lnTo>
                      <a:pt x="20" y="0"/>
                    </a:lnTo>
                    <a:lnTo>
                      <a:pt x="22" y="1"/>
                    </a:lnTo>
                    <a:lnTo>
                      <a:pt x="24" y="1"/>
                    </a:lnTo>
                    <a:lnTo>
                      <a:pt x="25" y="3"/>
                    </a:lnTo>
                    <a:lnTo>
                      <a:pt x="25" y="5"/>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25" name="Freeform 11"/>
              <p:cNvSpPr>
                <a:spLocks/>
              </p:cNvSpPr>
              <p:nvPr/>
            </p:nvSpPr>
            <p:spPr bwMode="auto">
              <a:xfrm>
                <a:off x="3602038" y="3057525"/>
                <a:ext cx="79375" cy="44450"/>
              </a:xfrm>
              <a:custGeom>
                <a:avLst/>
                <a:gdLst>
                  <a:gd name="T0" fmla="*/ 32 w 50"/>
                  <a:gd name="T1" fmla="*/ 26 h 28"/>
                  <a:gd name="T2" fmla="*/ 30 w 50"/>
                  <a:gd name="T3" fmla="*/ 28 h 28"/>
                  <a:gd name="T4" fmla="*/ 27 w 50"/>
                  <a:gd name="T5" fmla="*/ 28 h 28"/>
                  <a:gd name="T6" fmla="*/ 20 w 50"/>
                  <a:gd name="T7" fmla="*/ 24 h 28"/>
                  <a:gd name="T8" fmla="*/ 18 w 50"/>
                  <a:gd name="T9" fmla="*/ 23 h 28"/>
                  <a:gd name="T10" fmla="*/ 18 w 50"/>
                  <a:gd name="T11" fmla="*/ 21 h 28"/>
                  <a:gd name="T12" fmla="*/ 20 w 50"/>
                  <a:gd name="T13" fmla="*/ 21 h 28"/>
                  <a:gd name="T14" fmla="*/ 20 w 50"/>
                  <a:gd name="T15" fmla="*/ 19 h 28"/>
                  <a:gd name="T16" fmla="*/ 20 w 50"/>
                  <a:gd name="T17" fmla="*/ 17 h 28"/>
                  <a:gd name="T18" fmla="*/ 20 w 50"/>
                  <a:gd name="T19" fmla="*/ 16 h 28"/>
                  <a:gd name="T20" fmla="*/ 20 w 50"/>
                  <a:gd name="T21" fmla="*/ 14 h 28"/>
                  <a:gd name="T22" fmla="*/ 18 w 50"/>
                  <a:gd name="T23" fmla="*/ 12 h 28"/>
                  <a:gd name="T24" fmla="*/ 16 w 50"/>
                  <a:gd name="T25" fmla="*/ 12 h 28"/>
                  <a:gd name="T26" fmla="*/ 14 w 50"/>
                  <a:gd name="T27" fmla="*/ 12 h 28"/>
                  <a:gd name="T28" fmla="*/ 12 w 50"/>
                  <a:gd name="T29" fmla="*/ 10 h 28"/>
                  <a:gd name="T30" fmla="*/ 9 w 50"/>
                  <a:gd name="T31" fmla="*/ 8 h 28"/>
                  <a:gd name="T32" fmla="*/ 7 w 50"/>
                  <a:gd name="T33" fmla="*/ 7 h 28"/>
                  <a:gd name="T34" fmla="*/ 7 w 50"/>
                  <a:gd name="T35" fmla="*/ 5 h 28"/>
                  <a:gd name="T36" fmla="*/ 5 w 50"/>
                  <a:gd name="T37" fmla="*/ 5 h 28"/>
                  <a:gd name="T38" fmla="*/ 5 w 50"/>
                  <a:gd name="T39" fmla="*/ 3 h 28"/>
                  <a:gd name="T40" fmla="*/ 2 w 50"/>
                  <a:gd name="T41" fmla="*/ 5 h 28"/>
                  <a:gd name="T42" fmla="*/ 2 w 50"/>
                  <a:gd name="T43" fmla="*/ 7 h 28"/>
                  <a:gd name="T44" fmla="*/ 0 w 50"/>
                  <a:gd name="T45" fmla="*/ 7 h 28"/>
                  <a:gd name="T46" fmla="*/ 0 w 50"/>
                  <a:gd name="T47" fmla="*/ 5 h 28"/>
                  <a:gd name="T48" fmla="*/ 2 w 50"/>
                  <a:gd name="T49" fmla="*/ 0 h 28"/>
                  <a:gd name="T50" fmla="*/ 4 w 50"/>
                  <a:gd name="T51" fmla="*/ 0 h 28"/>
                  <a:gd name="T52" fmla="*/ 7 w 50"/>
                  <a:gd name="T53" fmla="*/ 0 h 28"/>
                  <a:gd name="T54" fmla="*/ 9 w 50"/>
                  <a:gd name="T55" fmla="*/ 3 h 28"/>
                  <a:gd name="T56" fmla="*/ 11 w 50"/>
                  <a:gd name="T57" fmla="*/ 7 h 28"/>
                  <a:gd name="T58" fmla="*/ 12 w 50"/>
                  <a:gd name="T59" fmla="*/ 8 h 28"/>
                  <a:gd name="T60" fmla="*/ 14 w 50"/>
                  <a:gd name="T61" fmla="*/ 7 h 28"/>
                  <a:gd name="T62" fmla="*/ 18 w 50"/>
                  <a:gd name="T63" fmla="*/ 8 h 28"/>
                  <a:gd name="T64" fmla="*/ 28 w 50"/>
                  <a:gd name="T65" fmla="*/ 16 h 28"/>
                  <a:gd name="T66" fmla="*/ 32 w 50"/>
                  <a:gd name="T67" fmla="*/ 16 h 28"/>
                  <a:gd name="T68" fmla="*/ 34 w 50"/>
                  <a:gd name="T69" fmla="*/ 17 h 28"/>
                  <a:gd name="T70" fmla="*/ 36 w 50"/>
                  <a:gd name="T71" fmla="*/ 16 h 28"/>
                  <a:gd name="T72" fmla="*/ 37 w 50"/>
                  <a:gd name="T73" fmla="*/ 14 h 28"/>
                  <a:gd name="T74" fmla="*/ 41 w 50"/>
                  <a:gd name="T75" fmla="*/ 12 h 28"/>
                  <a:gd name="T76" fmla="*/ 44 w 50"/>
                  <a:gd name="T77" fmla="*/ 8 h 28"/>
                  <a:gd name="T78" fmla="*/ 46 w 50"/>
                  <a:gd name="T79" fmla="*/ 8 h 28"/>
                  <a:gd name="T80" fmla="*/ 46 w 50"/>
                  <a:gd name="T81" fmla="*/ 7 h 28"/>
                  <a:gd name="T82" fmla="*/ 48 w 50"/>
                  <a:gd name="T83" fmla="*/ 8 h 28"/>
                  <a:gd name="T84" fmla="*/ 50 w 50"/>
                  <a:gd name="T85" fmla="*/ 12 h 28"/>
                  <a:gd name="T86" fmla="*/ 50 w 50"/>
                  <a:gd name="T87" fmla="*/ 17 h 28"/>
                  <a:gd name="T88" fmla="*/ 50 w 50"/>
                  <a:gd name="T89" fmla="*/ 19 h 28"/>
                  <a:gd name="T90" fmla="*/ 44 w 50"/>
                  <a:gd name="T91" fmla="*/ 19 h 28"/>
                  <a:gd name="T92" fmla="*/ 41 w 50"/>
                  <a:gd name="T93" fmla="*/ 19 h 28"/>
                  <a:gd name="T94" fmla="*/ 39 w 50"/>
                  <a:gd name="T95" fmla="*/ 19 h 28"/>
                  <a:gd name="T96" fmla="*/ 37 w 50"/>
                  <a:gd name="T97" fmla="*/ 21 h 28"/>
                  <a:gd name="T98" fmla="*/ 34 w 50"/>
                  <a:gd name="T99" fmla="*/ 24 h 28"/>
                  <a:gd name="T100" fmla="*/ 32 w 50"/>
                  <a:gd name="T101" fmla="*/ 26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0" h="28">
                    <a:moveTo>
                      <a:pt x="32" y="26"/>
                    </a:moveTo>
                    <a:lnTo>
                      <a:pt x="30" y="28"/>
                    </a:lnTo>
                    <a:lnTo>
                      <a:pt x="27" y="28"/>
                    </a:lnTo>
                    <a:lnTo>
                      <a:pt x="20" y="24"/>
                    </a:lnTo>
                    <a:lnTo>
                      <a:pt x="18" y="23"/>
                    </a:lnTo>
                    <a:lnTo>
                      <a:pt x="18" y="21"/>
                    </a:lnTo>
                    <a:lnTo>
                      <a:pt x="20" y="21"/>
                    </a:lnTo>
                    <a:lnTo>
                      <a:pt x="20" y="19"/>
                    </a:lnTo>
                    <a:lnTo>
                      <a:pt x="20" y="17"/>
                    </a:lnTo>
                    <a:lnTo>
                      <a:pt x="20" y="16"/>
                    </a:lnTo>
                    <a:lnTo>
                      <a:pt x="20" y="14"/>
                    </a:lnTo>
                    <a:lnTo>
                      <a:pt x="18" y="12"/>
                    </a:lnTo>
                    <a:lnTo>
                      <a:pt x="16" y="12"/>
                    </a:lnTo>
                    <a:lnTo>
                      <a:pt x="14" y="12"/>
                    </a:lnTo>
                    <a:lnTo>
                      <a:pt x="12" y="10"/>
                    </a:lnTo>
                    <a:lnTo>
                      <a:pt x="9" y="8"/>
                    </a:lnTo>
                    <a:lnTo>
                      <a:pt x="7" y="7"/>
                    </a:lnTo>
                    <a:lnTo>
                      <a:pt x="7" y="5"/>
                    </a:lnTo>
                    <a:lnTo>
                      <a:pt x="5" y="5"/>
                    </a:lnTo>
                    <a:lnTo>
                      <a:pt x="5" y="3"/>
                    </a:lnTo>
                    <a:lnTo>
                      <a:pt x="2" y="5"/>
                    </a:lnTo>
                    <a:lnTo>
                      <a:pt x="2" y="7"/>
                    </a:lnTo>
                    <a:lnTo>
                      <a:pt x="0" y="7"/>
                    </a:lnTo>
                    <a:lnTo>
                      <a:pt x="0" y="5"/>
                    </a:lnTo>
                    <a:lnTo>
                      <a:pt x="2" y="0"/>
                    </a:lnTo>
                    <a:lnTo>
                      <a:pt x="4" y="0"/>
                    </a:lnTo>
                    <a:lnTo>
                      <a:pt x="7" y="0"/>
                    </a:lnTo>
                    <a:lnTo>
                      <a:pt x="9" y="3"/>
                    </a:lnTo>
                    <a:lnTo>
                      <a:pt x="11" y="7"/>
                    </a:lnTo>
                    <a:lnTo>
                      <a:pt x="12" y="8"/>
                    </a:lnTo>
                    <a:lnTo>
                      <a:pt x="14" y="7"/>
                    </a:lnTo>
                    <a:lnTo>
                      <a:pt x="18" y="8"/>
                    </a:lnTo>
                    <a:lnTo>
                      <a:pt x="28" y="16"/>
                    </a:lnTo>
                    <a:lnTo>
                      <a:pt x="32" y="16"/>
                    </a:lnTo>
                    <a:lnTo>
                      <a:pt x="34" y="17"/>
                    </a:lnTo>
                    <a:lnTo>
                      <a:pt x="36" y="16"/>
                    </a:lnTo>
                    <a:lnTo>
                      <a:pt x="37" y="14"/>
                    </a:lnTo>
                    <a:lnTo>
                      <a:pt x="41" y="12"/>
                    </a:lnTo>
                    <a:lnTo>
                      <a:pt x="44" y="8"/>
                    </a:lnTo>
                    <a:lnTo>
                      <a:pt x="46" y="8"/>
                    </a:lnTo>
                    <a:lnTo>
                      <a:pt x="46" y="7"/>
                    </a:lnTo>
                    <a:lnTo>
                      <a:pt x="48" y="8"/>
                    </a:lnTo>
                    <a:lnTo>
                      <a:pt x="50" y="12"/>
                    </a:lnTo>
                    <a:lnTo>
                      <a:pt x="50" y="17"/>
                    </a:lnTo>
                    <a:lnTo>
                      <a:pt x="50" y="19"/>
                    </a:lnTo>
                    <a:lnTo>
                      <a:pt x="44" y="19"/>
                    </a:lnTo>
                    <a:lnTo>
                      <a:pt x="41" y="19"/>
                    </a:lnTo>
                    <a:lnTo>
                      <a:pt x="39" y="19"/>
                    </a:lnTo>
                    <a:lnTo>
                      <a:pt x="37" y="21"/>
                    </a:lnTo>
                    <a:lnTo>
                      <a:pt x="34" y="24"/>
                    </a:lnTo>
                    <a:lnTo>
                      <a:pt x="32" y="26"/>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26" name="Freeform 12"/>
              <p:cNvSpPr>
                <a:spLocks/>
              </p:cNvSpPr>
              <p:nvPr/>
            </p:nvSpPr>
            <p:spPr bwMode="auto">
              <a:xfrm>
                <a:off x="3779838" y="3184525"/>
                <a:ext cx="11113" cy="7938"/>
              </a:xfrm>
              <a:custGeom>
                <a:avLst/>
                <a:gdLst>
                  <a:gd name="T0" fmla="*/ 4 w 7"/>
                  <a:gd name="T1" fmla="*/ 0 h 5"/>
                  <a:gd name="T2" fmla="*/ 5 w 7"/>
                  <a:gd name="T3" fmla="*/ 3 h 5"/>
                  <a:gd name="T4" fmla="*/ 7 w 7"/>
                  <a:gd name="T5" fmla="*/ 3 h 5"/>
                  <a:gd name="T6" fmla="*/ 7 w 7"/>
                  <a:gd name="T7" fmla="*/ 5 h 5"/>
                  <a:gd name="T8" fmla="*/ 5 w 7"/>
                  <a:gd name="T9" fmla="*/ 5 h 5"/>
                  <a:gd name="T10" fmla="*/ 0 w 7"/>
                  <a:gd name="T11" fmla="*/ 3 h 5"/>
                  <a:gd name="T12" fmla="*/ 0 w 7"/>
                  <a:gd name="T13" fmla="*/ 1 h 5"/>
                  <a:gd name="T14" fmla="*/ 2 w 7"/>
                  <a:gd name="T15" fmla="*/ 0 h 5"/>
                  <a:gd name="T16" fmla="*/ 4 w 7"/>
                  <a:gd name="T17"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 h="5">
                    <a:moveTo>
                      <a:pt x="4" y="0"/>
                    </a:moveTo>
                    <a:lnTo>
                      <a:pt x="5" y="3"/>
                    </a:lnTo>
                    <a:lnTo>
                      <a:pt x="7" y="3"/>
                    </a:lnTo>
                    <a:lnTo>
                      <a:pt x="7" y="5"/>
                    </a:lnTo>
                    <a:lnTo>
                      <a:pt x="5" y="5"/>
                    </a:lnTo>
                    <a:lnTo>
                      <a:pt x="0" y="3"/>
                    </a:lnTo>
                    <a:lnTo>
                      <a:pt x="0" y="1"/>
                    </a:lnTo>
                    <a:lnTo>
                      <a:pt x="2" y="0"/>
                    </a:lnTo>
                    <a:lnTo>
                      <a:pt x="4" y="0"/>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27" name="Freeform 13"/>
              <p:cNvSpPr>
                <a:spLocks/>
              </p:cNvSpPr>
              <p:nvPr/>
            </p:nvSpPr>
            <p:spPr bwMode="auto">
              <a:xfrm>
                <a:off x="3641726" y="3098800"/>
                <a:ext cx="90488" cy="68263"/>
              </a:xfrm>
              <a:custGeom>
                <a:avLst/>
                <a:gdLst>
                  <a:gd name="T0" fmla="*/ 50 w 57"/>
                  <a:gd name="T1" fmla="*/ 16 h 43"/>
                  <a:gd name="T2" fmla="*/ 48 w 57"/>
                  <a:gd name="T3" fmla="*/ 14 h 43"/>
                  <a:gd name="T4" fmla="*/ 50 w 57"/>
                  <a:gd name="T5" fmla="*/ 13 h 43"/>
                  <a:gd name="T6" fmla="*/ 43 w 57"/>
                  <a:gd name="T7" fmla="*/ 14 h 43"/>
                  <a:gd name="T8" fmla="*/ 41 w 57"/>
                  <a:gd name="T9" fmla="*/ 22 h 43"/>
                  <a:gd name="T10" fmla="*/ 43 w 57"/>
                  <a:gd name="T11" fmla="*/ 23 h 43"/>
                  <a:gd name="T12" fmla="*/ 51 w 57"/>
                  <a:gd name="T13" fmla="*/ 29 h 43"/>
                  <a:gd name="T14" fmla="*/ 57 w 57"/>
                  <a:gd name="T15" fmla="*/ 34 h 43"/>
                  <a:gd name="T16" fmla="*/ 51 w 57"/>
                  <a:gd name="T17" fmla="*/ 39 h 43"/>
                  <a:gd name="T18" fmla="*/ 48 w 57"/>
                  <a:gd name="T19" fmla="*/ 43 h 43"/>
                  <a:gd name="T20" fmla="*/ 41 w 57"/>
                  <a:gd name="T21" fmla="*/ 41 h 43"/>
                  <a:gd name="T22" fmla="*/ 37 w 57"/>
                  <a:gd name="T23" fmla="*/ 32 h 43"/>
                  <a:gd name="T24" fmla="*/ 27 w 57"/>
                  <a:gd name="T25" fmla="*/ 32 h 43"/>
                  <a:gd name="T26" fmla="*/ 21 w 57"/>
                  <a:gd name="T27" fmla="*/ 27 h 43"/>
                  <a:gd name="T28" fmla="*/ 16 w 57"/>
                  <a:gd name="T29" fmla="*/ 27 h 43"/>
                  <a:gd name="T30" fmla="*/ 9 w 57"/>
                  <a:gd name="T31" fmla="*/ 27 h 43"/>
                  <a:gd name="T32" fmla="*/ 11 w 57"/>
                  <a:gd name="T33" fmla="*/ 23 h 43"/>
                  <a:gd name="T34" fmla="*/ 14 w 57"/>
                  <a:gd name="T35" fmla="*/ 20 h 43"/>
                  <a:gd name="T36" fmla="*/ 7 w 57"/>
                  <a:gd name="T37" fmla="*/ 20 h 43"/>
                  <a:gd name="T38" fmla="*/ 2 w 57"/>
                  <a:gd name="T39" fmla="*/ 22 h 43"/>
                  <a:gd name="T40" fmla="*/ 0 w 57"/>
                  <a:gd name="T41" fmla="*/ 20 h 43"/>
                  <a:gd name="T42" fmla="*/ 2 w 57"/>
                  <a:gd name="T43" fmla="*/ 16 h 43"/>
                  <a:gd name="T44" fmla="*/ 7 w 57"/>
                  <a:gd name="T45" fmla="*/ 14 h 43"/>
                  <a:gd name="T46" fmla="*/ 11 w 57"/>
                  <a:gd name="T47" fmla="*/ 14 h 43"/>
                  <a:gd name="T48" fmla="*/ 16 w 57"/>
                  <a:gd name="T49" fmla="*/ 14 h 43"/>
                  <a:gd name="T50" fmla="*/ 19 w 57"/>
                  <a:gd name="T51" fmla="*/ 11 h 43"/>
                  <a:gd name="T52" fmla="*/ 19 w 57"/>
                  <a:gd name="T53" fmla="*/ 7 h 43"/>
                  <a:gd name="T54" fmla="*/ 23 w 57"/>
                  <a:gd name="T55" fmla="*/ 6 h 43"/>
                  <a:gd name="T56" fmla="*/ 28 w 57"/>
                  <a:gd name="T57" fmla="*/ 13 h 43"/>
                  <a:gd name="T58" fmla="*/ 37 w 57"/>
                  <a:gd name="T59" fmla="*/ 4 h 43"/>
                  <a:gd name="T60" fmla="*/ 41 w 57"/>
                  <a:gd name="T61" fmla="*/ 0 h 43"/>
                  <a:gd name="T62" fmla="*/ 44 w 57"/>
                  <a:gd name="T63" fmla="*/ 2 h 43"/>
                  <a:gd name="T64" fmla="*/ 46 w 57"/>
                  <a:gd name="T65" fmla="*/ 6 h 43"/>
                  <a:gd name="T66" fmla="*/ 51 w 57"/>
                  <a:gd name="T67" fmla="*/ 7 h 43"/>
                  <a:gd name="T68" fmla="*/ 55 w 57"/>
                  <a:gd name="T69" fmla="*/ 7 h 43"/>
                  <a:gd name="T70" fmla="*/ 55 w 57"/>
                  <a:gd name="T71" fmla="*/ 11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 h="43">
                    <a:moveTo>
                      <a:pt x="55" y="11"/>
                    </a:moveTo>
                    <a:lnTo>
                      <a:pt x="50" y="16"/>
                    </a:lnTo>
                    <a:lnTo>
                      <a:pt x="48" y="16"/>
                    </a:lnTo>
                    <a:lnTo>
                      <a:pt x="48" y="14"/>
                    </a:lnTo>
                    <a:lnTo>
                      <a:pt x="51" y="13"/>
                    </a:lnTo>
                    <a:lnTo>
                      <a:pt x="50" y="13"/>
                    </a:lnTo>
                    <a:lnTo>
                      <a:pt x="44" y="14"/>
                    </a:lnTo>
                    <a:lnTo>
                      <a:pt x="43" y="14"/>
                    </a:lnTo>
                    <a:lnTo>
                      <a:pt x="39" y="16"/>
                    </a:lnTo>
                    <a:lnTo>
                      <a:pt x="41" y="22"/>
                    </a:lnTo>
                    <a:lnTo>
                      <a:pt x="41" y="23"/>
                    </a:lnTo>
                    <a:lnTo>
                      <a:pt x="43" y="23"/>
                    </a:lnTo>
                    <a:lnTo>
                      <a:pt x="44" y="23"/>
                    </a:lnTo>
                    <a:lnTo>
                      <a:pt x="51" y="29"/>
                    </a:lnTo>
                    <a:lnTo>
                      <a:pt x="55" y="32"/>
                    </a:lnTo>
                    <a:lnTo>
                      <a:pt x="57" y="34"/>
                    </a:lnTo>
                    <a:lnTo>
                      <a:pt x="55" y="34"/>
                    </a:lnTo>
                    <a:lnTo>
                      <a:pt x="51" y="39"/>
                    </a:lnTo>
                    <a:lnTo>
                      <a:pt x="50" y="41"/>
                    </a:lnTo>
                    <a:lnTo>
                      <a:pt x="48" y="43"/>
                    </a:lnTo>
                    <a:lnTo>
                      <a:pt x="44" y="43"/>
                    </a:lnTo>
                    <a:lnTo>
                      <a:pt x="41" y="41"/>
                    </a:lnTo>
                    <a:lnTo>
                      <a:pt x="37" y="34"/>
                    </a:lnTo>
                    <a:lnTo>
                      <a:pt x="37" y="32"/>
                    </a:lnTo>
                    <a:lnTo>
                      <a:pt x="35" y="30"/>
                    </a:lnTo>
                    <a:lnTo>
                      <a:pt x="27" y="32"/>
                    </a:lnTo>
                    <a:lnTo>
                      <a:pt x="25" y="30"/>
                    </a:lnTo>
                    <a:lnTo>
                      <a:pt x="21" y="27"/>
                    </a:lnTo>
                    <a:lnTo>
                      <a:pt x="19" y="27"/>
                    </a:lnTo>
                    <a:lnTo>
                      <a:pt x="16" y="27"/>
                    </a:lnTo>
                    <a:lnTo>
                      <a:pt x="14" y="29"/>
                    </a:lnTo>
                    <a:lnTo>
                      <a:pt x="9" y="27"/>
                    </a:lnTo>
                    <a:lnTo>
                      <a:pt x="11" y="25"/>
                    </a:lnTo>
                    <a:lnTo>
                      <a:pt x="11" y="23"/>
                    </a:lnTo>
                    <a:lnTo>
                      <a:pt x="12" y="23"/>
                    </a:lnTo>
                    <a:lnTo>
                      <a:pt x="14" y="20"/>
                    </a:lnTo>
                    <a:lnTo>
                      <a:pt x="12" y="18"/>
                    </a:lnTo>
                    <a:lnTo>
                      <a:pt x="7" y="20"/>
                    </a:lnTo>
                    <a:lnTo>
                      <a:pt x="2" y="23"/>
                    </a:lnTo>
                    <a:lnTo>
                      <a:pt x="2" y="22"/>
                    </a:lnTo>
                    <a:lnTo>
                      <a:pt x="0" y="22"/>
                    </a:lnTo>
                    <a:lnTo>
                      <a:pt x="0" y="20"/>
                    </a:lnTo>
                    <a:lnTo>
                      <a:pt x="0" y="18"/>
                    </a:lnTo>
                    <a:lnTo>
                      <a:pt x="2" y="16"/>
                    </a:lnTo>
                    <a:lnTo>
                      <a:pt x="5" y="14"/>
                    </a:lnTo>
                    <a:lnTo>
                      <a:pt x="7" y="14"/>
                    </a:lnTo>
                    <a:lnTo>
                      <a:pt x="9" y="14"/>
                    </a:lnTo>
                    <a:lnTo>
                      <a:pt x="11" y="14"/>
                    </a:lnTo>
                    <a:lnTo>
                      <a:pt x="12" y="16"/>
                    </a:lnTo>
                    <a:lnTo>
                      <a:pt x="16" y="14"/>
                    </a:lnTo>
                    <a:lnTo>
                      <a:pt x="18" y="14"/>
                    </a:lnTo>
                    <a:lnTo>
                      <a:pt x="19" y="11"/>
                    </a:lnTo>
                    <a:lnTo>
                      <a:pt x="19" y="9"/>
                    </a:lnTo>
                    <a:lnTo>
                      <a:pt x="19" y="7"/>
                    </a:lnTo>
                    <a:lnTo>
                      <a:pt x="21" y="7"/>
                    </a:lnTo>
                    <a:lnTo>
                      <a:pt x="23" y="6"/>
                    </a:lnTo>
                    <a:lnTo>
                      <a:pt x="25" y="9"/>
                    </a:lnTo>
                    <a:lnTo>
                      <a:pt x="28" y="13"/>
                    </a:lnTo>
                    <a:lnTo>
                      <a:pt x="34" y="9"/>
                    </a:lnTo>
                    <a:lnTo>
                      <a:pt x="37" y="4"/>
                    </a:lnTo>
                    <a:lnTo>
                      <a:pt x="37" y="2"/>
                    </a:lnTo>
                    <a:lnTo>
                      <a:pt x="41" y="0"/>
                    </a:lnTo>
                    <a:lnTo>
                      <a:pt x="43" y="0"/>
                    </a:lnTo>
                    <a:lnTo>
                      <a:pt x="44" y="2"/>
                    </a:lnTo>
                    <a:lnTo>
                      <a:pt x="46" y="4"/>
                    </a:lnTo>
                    <a:lnTo>
                      <a:pt x="46" y="6"/>
                    </a:lnTo>
                    <a:lnTo>
                      <a:pt x="50" y="7"/>
                    </a:lnTo>
                    <a:lnTo>
                      <a:pt x="51" y="7"/>
                    </a:lnTo>
                    <a:lnTo>
                      <a:pt x="53" y="7"/>
                    </a:lnTo>
                    <a:lnTo>
                      <a:pt x="55" y="7"/>
                    </a:lnTo>
                    <a:lnTo>
                      <a:pt x="55" y="9"/>
                    </a:lnTo>
                    <a:lnTo>
                      <a:pt x="55" y="11"/>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28" name="Freeform 14"/>
              <p:cNvSpPr>
                <a:spLocks/>
              </p:cNvSpPr>
              <p:nvPr/>
            </p:nvSpPr>
            <p:spPr bwMode="auto">
              <a:xfrm>
                <a:off x="3757613" y="3130550"/>
                <a:ext cx="25400" cy="28575"/>
              </a:xfrm>
              <a:custGeom>
                <a:avLst/>
                <a:gdLst>
                  <a:gd name="T0" fmla="*/ 5 w 16"/>
                  <a:gd name="T1" fmla="*/ 18 h 18"/>
                  <a:gd name="T2" fmla="*/ 2 w 16"/>
                  <a:gd name="T3" fmla="*/ 18 h 18"/>
                  <a:gd name="T4" fmla="*/ 2 w 16"/>
                  <a:gd name="T5" fmla="*/ 16 h 18"/>
                  <a:gd name="T6" fmla="*/ 0 w 16"/>
                  <a:gd name="T7" fmla="*/ 9 h 18"/>
                  <a:gd name="T8" fmla="*/ 2 w 16"/>
                  <a:gd name="T9" fmla="*/ 3 h 18"/>
                  <a:gd name="T10" fmla="*/ 5 w 16"/>
                  <a:gd name="T11" fmla="*/ 2 h 18"/>
                  <a:gd name="T12" fmla="*/ 9 w 16"/>
                  <a:gd name="T13" fmla="*/ 0 h 18"/>
                  <a:gd name="T14" fmla="*/ 12 w 16"/>
                  <a:gd name="T15" fmla="*/ 2 h 18"/>
                  <a:gd name="T16" fmla="*/ 16 w 16"/>
                  <a:gd name="T17" fmla="*/ 7 h 18"/>
                  <a:gd name="T18" fmla="*/ 12 w 16"/>
                  <a:gd name="T19" fmla="*/ 16 h 18"/>
                  <a:gd name="T20" fmla="*/ 10 w 16"/>
                  <a:gd name="T21" fmla="*/ 16 h 18"/>
                  <a:gd name="T22" fmla="*/ 9 w 16"/>
                  <a:gd name="T23" fmla="*/ 16 h 18"/>
                  <a:gd name="T24" fmla="*/ 7 w 16"/>
                  <a:gd name="T25" fmla="*/ 14 h 18"/>
                  <a:gd name="T26" fmla="*/ 5 w 16"/>
                  <a:gd name="T27" fmla="*/ 16 h 18"/>
                  <a:gd name="T28" fmla="*/ 5 w 16"/>
                  <a:gd name="T29"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6" h="18">
                    <a:moveTo>
                      <a:pt x="5" y="18"/>
                    </a:moveTo>
                    <a:lnTo>
                      <a:pt x="2" y="18"/>
                    </a:lnTo>
                    <a:lnTo>
                      <a:pt x="2" y="16"/>
                    </a:lnTo>
                    <a:lnTo>
                      <a:pt x="0" y="9"/>
                    </a:lnTo>
                    <a:lnTo>
                      <a:pt x="2" y="3"/>
                    </a:lnTo>
                    <a:lnTo>
                      <a:pt x="5" y="2"/>
                    </a:lnTo>
                    <a:lnTo>
                      <a:pt x="9" y="0"/>
                    </a:lnTo>
                    <a:lnTo>
                      <a:pt x="12" y="2"/>
                    </a:lnTo>
                    <a:lnTo>
                      <a:pt x="16" y="7"/>
                    </a:lnTo>
                    <a:lnTo>
                      <a:pt x="12" y="16"/>
                    </a:lnTo>
                    <a:lnTo>
                      <a:pt x="10" y="16"/>
                    </a:lnTo>
                    <a:lnTo>
                      <a:pt x="9" y="16"/>
                    </a:lnTo>
                    <a:lnTo>
                      <a:pt x="7" y="14"/>
                    </a:lnTo>
                    <a:lnTo>
                      <a:pt x="5" y="16"/>
                    </a:lnTo>
                    <a:lnTo>
                      <a:pt x="5" y="18"/>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29" name="Freeform 15"/>
              <p:cNvSpPr>
                <a:spLocks/>
              </p:cNvSpPr>
              <p:nvPr/>
            </p:nvSpPr>
            <p:spPr bwMode="auto">
              <a:xfrm>
                <a:off x="3929063" y="3297238"/>
                <a:ext cx="76200" cy="92075"/>
              </a:xfrm>
              <a:custGeom>
                <a:avLst/>
                <a:gdLst>
                  <a:gd name="T0" fmla="*/ 23 w 48"/>
                  <a:gd name="T1" fmla="*/ 28 h 58"/>
                  <a:gd name="T2" fmla="*/ 25 w 48"/>
                  <a:gd name="T3" fmla="*/ 30 h 58"/>
                  <a:gd name="T4" fmla="*/ 27 w 48"/>
                  <a:gd name="T5" fmla="*/ 30 h 58"/>
                  <a:gd name="T6" fmla="*/ 30 w 48"/>
                  <a:gd name="T7" fmla="*/ 35 h 58"/>
                  <a:gd name="T8" fmla="*/ 30 w 48"/>
                  <a:gd name="T9" fmla="*/ 37 h 58"/>
                  <a:gd name="T10" fmla="*/ 36 w 48"/>
                  <a:gd name="T11" fmla="*/ 44 h 58"/>
                  <a:gd name="T12" fmla="*/ 39 w 48"/>
                  <a:gd name="T13" fmla="*/ 46 h 58"/>
                  <a:gd name="T14" fmla="*/ 43 w 48"/>
                  <a:gd name="T15" fmla="*/ 48 h 58"/>
                  <a:gd name="T16" fmla="*/ 43 w 48"/>
                  <a:gd name="T17" fmla="*/ 49 h 58"/>
                  <a:gd name="T18" fmla="*/ 45 w 48"/>
                  <a:gd name="T19" fmla="*/ 53 h 58"/>
                  <a:gd name="T20" fmla="*/ 46 w 48"/>
                  <a:gd name="T21" fmla="*/ 55 h 58"/>
                  <a:gd name="T22" fmla="*/ 48 w 48"/>
                  <a:gd name="T23" fmla="*/ 58 h 58"/>
                  <a:gd name="T24" fmla="*/ 43 w 48"/>
                  <a:gd name="T25" fmla="*/ 55 h 58"/>
                  <a:gd name="T26" fmla="*/ 41 w 48"/>
                  <a:gd name="T27" fmla="*/ 51 h 58"/>
                  <a:gd name="T28" fmla="*/ 34 w 48"/>
                  <a:gd name="T29" fmla="*/ 48 h 58"/>
                  <a:gd name="T30" fmla="*/ 29 w 48"/>
                  <a:gd name="T31" fmla="*/ 42 h 58"/>
                  <a:gd name="T32" fmla="*/ 23 w 48"/>
                  <a:gd name="T33" fmla="*/ 39 h 58"/>
                  <a:gd name="T34" fmla="*/ 18 w 48"/>
                  <a:gd name="T35" fmla="*/ 35 h 58"/>
                  <a:gd name="T36" fmla="*/ 14 w 48"/>
                  <a:gd name="T37" fmla="*/ 33 h 58"/>
                  <a:gd name="T38" fmla="*/ 14 w 48"/>
                  <a:gd name="T39" fmla="*/ 28 h 58"/>
                  <a:gd name="T40" fmla="*/ 11 w 48"/>
                  <a:gd name="T41" fmla="*/ 23 h 58"/>
                  <a:gd name="T42" fmla="*/ 5 w 48"/>
                  <a:gd name="T43" fmla="*/ 19 h 58"/>
                  <a:gd name="T44" fmla="*/ 4 w 48"/>
                  <a:gd name="T45" fmla="*/ 19 h 58"/>
                  <a:gd name="T46" fmla="*/ 0 w 48"/>
                  <a:gd name="T47" fmla="*/ 14 h 58"/>
                  <a:gd name="T48" fmla="*/ 0 w 48"/>
                  <a:gd name="T49" fmla="*/ 12 h 58"/>
                  <a:gd name="T50" fmla="*/ 2 w 48"/>
                  <a:gd name="T51" fmla="*/ 7 h 58"/>
                  <a:gd name="T52" fmla="*/ 0 w 48"/>
                  <a:gd name="T53" fmla="*/ 5 h 58"/>
                  <a:gd name="T54" fmla="*/ 0 w 48"/>
                  <a:gd name="T55" fmla="*/ 3 h 58"/>
                  <a:gd name="T56" fmla="*/ 0 w 48"/>
                  <a:gd name="T57" fmla="*/ 1 h 58"/>
                  <a:gd name="T58" fmla="*/ 0 w 48"/>
                  <a:gd name="T59" fmla="*/ 0 h 58"/>
                  <a:gd name="T60" fmla="*/ 2 w 48"/>
                  <a:gd name="T61" fmla="*/ 0 h 58"/>
                  <a:gd name="T62" fmla="*/ 2 w 48"/>
                  <a:gd name="T63" fmla="*/ 1 h 58"/>
                  <a:gd name="T64" fmla="*/ 4 w 48"/>
                  <a:gd name="T65" fmla="*/ 3 h 58"/>
                  <a:gd name="T66" fmla="*/ 7 w 48"/>
                  <a:gd name="T67" fmla="*/ 9 h 58"/>
                  <a:gd name="T68" fmla="*/ 9 w 48"/>
                  <a:gd name="T69" fmla="*/ 14 h 58"/>
                  <a:gd name="T70" fmla="*/ 11 w 48"/>
                  <a:gd name="T71" fmla="*/ 16 h 58"/>
                  <a:gd name="T72" fmla="*/ 16 w 48"/>
                  <a:gd name="T73" fmla="*/ 17 h 58"/>
                  <a:gd name="T74" fmla="*/ 21 w 48"/>
                  <a:gd name="T75" fmla="*/ 19 h 58"/>
                  <a:gd name="T76" fmla="*/ 23 w 48"/>
                  <a:gd name="T77" fmla="*/ 19 h 58"/>
                  <a:gd name="T78" fmla="*/ 23 w 48"/>
                  <a:gd name="T79" fmla="*/ 21 h 58"/>
                  <a:gd name="T80" fmla="*/ 23 w 48"/>
                  <a:gd name="T81" fmla="*/ 23 h 58"/>
                  <a:gd name="T82" fmla="*/ 23 w 48"/>
                  <a:gd name="T83" fmla="*/ 28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48" h="58">
                    <a:moveTo>
                      <a:pt x="23" y="28"/>
                    </a:moveTo>
                    <a:lnTo>
                      <a:pt x="25" y="30"/>
                    </a:lnTo>
                    <a:lnTo>
                      <a:pt x="27" y="30"/>
                    </a:lnTo>
                    <a:lnTo>
                      <a:pt x="30" y="35"/>
                    </a:lnTo>
                    <a:lnTo>
                      <a:pt x="30" y="37"/>
                    </a:lnTo>
                    <a:lnTo>
                      <a:pt x="36" y="44"/>
                    </a:lnTo>
                    <a:lnTo>
                      <a:pt x="39" y="46"/>
                    </a:lnTo>
                    <a:lnTo>
                      <a:pt x="43" y="48"/>
                    </a:lnTo>
                    <a:lnTo>
                      <a:pt x="43" y="49"/>
                    </a:lnTo>
                    <a:lnTo>
                      <a:pt x="45" y="53"/>
                    </a:lnTo>
                    <a:lnTo>
                      <a:pt x="46" y="55"/>
                    </a:lnTo>
                    <a:lnTo>
                      <a:pt x="48" y="58"/>
                    </a:lnTo>
                    <a:lnTo>
                      <a:pt x="43" y="55"/>
                    </a:lnTo>
                    <a:lnTo>
                      <a:pt x="41" y="51"/>
                    </a:lnTo>
                    <a:lnTo>
                      <a:pt x="34" y="48"/>
                    </a:lnTo>
                    <a:lnTo>
                      <a:pt x="29" y="42"/>
                    </a:lnTo>
                    <a:lnTo>
                      <a:pt x="23" y="39"/>
                    </a:lnTo>
                    <a:lnTo>
                      <a:pt x="18" y="35"/>
                    </a:lnTo>
                    <a:lnTo>
                      <a:pt x="14" y="33"/>
                    </a:lnTo>
                    <a:lnTo>
                      <a:pt x="14" y="28"/>
                    </a:lnTo>
                    <a:lnTo>
                      <a:pt x="11" y="23"/>
                    </a:lnTo>
                    <a:lnTo>
                      <a:pt x="5" y="19"/>
                    </a:lnTo>
                    <a:lnTo>
                      <a:pt x="4" y="19"/>
                    </a:lnTo>
                    <a:lnTo>
                      <a:pt x="0" y="14"/>
                    </a:lnTo>
                    <a:lnTo>
                      <a:pt x="0" y="12"/>
                    </a:lnTo>
                    <a:lnTo>
                      <a:pt x="2" y="7"/>
                    </a:lnTo>
                    <a:lnTo>
                      <a:pt x="0" y="5"/>
                    </a:lnTo>
                    <a:lnTo>
                      <a:pt x="0" y="3"/>
                    </a:lnTo>
                    <a:lnTo>
                      <a:pt x="0" y="1"/>
                    </a:lnTo>
                    <a:lnTo>
                      <a:pt x="0" y="0"/>
                    </a:lnTo>
                    <a:lnTo>
                      <a:pt x="2" y="0"/>
                    </a:lnTo>
                    <a:lnTo>
                      <a:pt x="2" y="1"/>
                    </a:lnTo>
                    <a:lnTo>
                      <a:pt x="4" y="3"/>
                    </a:lnTo>
                    <a:lnTo>
                      <a:pt x="7" y="9"/>
                    </a:lnTo>
                    <a:lnTo>
                      <a:pt x="9" y="14"/>
                    </a:lnTo>
                    <a:lnTo>
                      <a:pt x="11" y="16"/>
                    </a:lnTo>
                    <a:lnTo>
                      <a:pt x="16" y="17"/>
                    </a:lnTo>
                    <a:lnTo>
                      <a:pt x="21" y="19"/>
                    </a:lnTo>
                    <a:lnTo>
                      <a:pt x="23" y="19"/>
                    </a:lnTo>
                    <a:lnTo>
                      <a:pt x="23" y="21"/>
                    </a:lnTo>
                    <a:lnTo>
                      <a:pt x="23" y="23"/>
                    </a:lnTo>
                    <a:lnTo>
                      <a:pt x="23" y="28"/>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30" name="Freeform 16"/>
              <p:cNvSpPr>
                <a:spLocks/>
              </p:cNvSpPr>
              <p:nvPr/>
            </p:nvSpPr>
            <p:spPr bwMode="auto">
              <a:xfrm>
                <a:off x="4052888" y="3384550"/>
                <a:ext cx="36513" cy="25400"/>
              </a:xfrm>
              <a:custGeom>
                <a:avLst/>
                <a:gdLst>
                  <a:gd name="T0" fmla="*/ 6 w 23"/>
                  <a:gd name="T1" fmla="*/ 10 h 16"/>
                  <a:gd name="T2" fmla="*/ 0 w 23"/>
                  <a:gd name="T3" fmla="*/ 7 h 16"/>
                  <a:gd name="T4" fmla="*/ 0 w 23"/>
                  <a:gd name="T5" fmla="*/ 5 h 16"/>
                  <a:gd name="T6" fmla="*/ 4 w 23"/>
                  <a:gd name="T7" fmla="*/ 2 h 16"/>
                  <a:gd name="T8" fmla="*/ 11 w 23"/>
                  <a:gd name="T9" fmla="*/ 0 h 16"/>
                  <a:gd name="T10" fmla="*/ 18 w 23"/>
                  <a:gd name="T11" fmla="*/ 2 h 16"/>
                  <a:gd name="T12" fmla="*/ 20 w 23"/>
                  <a:gd name="T13" fmla="*/ 3 h 16"/>
                  <a:gd name="T14" fmla="*/ 22 w 23"/>
                  <a:gd name="T15" fmla="*/ 5 h 16"/>
                  <a:gd name="T16" fmla="*/ 23 w 23"/>
                  <a:gd name="T17" fmla="*/ 10 h 16"/>
                  <a:gd name="T18" fmla="*/ 23 w 23"/>
                  <a:gd name="T19" fmla="*/ 12 h 16"/>
                  <a:gd name="T20" fmla="*/ 23 w 23"/>
                  <a:gd name="T21" fmla="*/ 14 h 16"/>
                  <a:gd name="T22" fmla="*/ 22 w 23"/>
                  <a:gd name="T23" fmla="*/ 16 h 16"/>
                  <a:gd name="T24" fmla="*/ 20 w 23"/>
                  <a:gd name="T25" fmla="*/ 16 h 16"/>
                  <a:gd name="T26" fmla="*/ 13 w 23"/>
                  <a:gd name="T27" fmla="*/ 14 h 16"/>
                  <a:gd name="T28" fmla="*/ 6 w 23"/>
                  <a:gd name="T29" fmla="*/ 10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 h="16">
                    <a:moveTo>
                      <a:pt x="6" y="10"/>
                    </a:moveTo>
                    <a:lnTo>
                      <a:pt x="0" y="7"/>
                    </a:lnTo>
                    <a:lnTo>
                      <a:pt x="0" y="5"/>
                    </a:lnTo>
                    <a:lnTo>
                      <a:pt x="4" y="2"/>
                    </a:lnTo>
                    <a:lnTo>
                      <a:pt x="11" y="0"/>
                    </a:lnTo>
                    <a:lnTo>
                      <a:pt x="18" y="2"/>
                    </a:lnTo>
                    <a:lnTo>
                      <a:pt x="20" y="3"/>
                    </a:lnTo>
                    <a:lnTo>
                      <a:pt x="22" y="5"/>
                    </a:lnTo>
                    <a:lnTo>
                      <a:pt x="23" y="10"/>
                    </a:lnTo>
                    <a:lnTo>
                      <a:pt x="23" y="12"/>
                    </a:lnTo>
                    <a:lnTo>
                      <a:pt x="23" y="14"/>
                    </a:lnTo>
                    <a:lnTo>
                      <a:pt x="22" y="16"/>
                    </a:lnTo>
                    <a:lnTo>
                      <a:pt x="20" y="16"/>
                    </a:lnTo>
                    <a:lnTo>
                      <a:pt x="13" y="14"/>
                    </a:lnTo>
                    <a:lnTo>
                      <a:pt x="6" y="10"/>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31" name="Freeform 17"/>
              <p:cNvSpPr>
                <a:spLocks/>
              </p:cNvSpPr>
              <p:nvPr/>
            </p:nvSpPr>
            <p:spPr bwMode="auto">
              <a:xfrm>
                <a:off x="3819526" y="3209925"/>
                <a:ext cx="146050" cy="87313"/>
              </a:xfrm>
              <a:custGeom>
                <a:avLst/>
                <a:gdLst>
                  <a:gd name="T0" fmla="*/ 89 w 92"/>
                  <a:gd name="T1" fmla="*/ 44 h 55"/>
                  <a:gd name="T2" fmla="*/ 82 w 92"/>
                  <a:gd name="T3" fmla="*/ 46 h 55"/>
                  <a:gd name="T4" fmla="*/ 76 w 92"/>
                  <a:gd name="T5" fmla="*/ 46 h 55"/>
                  <a:gd name="T6" fmla="*/ 73 w 92"/>
                  <a:gd name="T7" fmla="*/ 40 h 55"/>
                  <a:gd name="T8" fmla="*/ 69 w 92"/>
                  <a:gd name="T9" fmla="*/ 42 h 55"/>
                  <a:gd name="T10" fmla="*/ 69 w 92"/>
                  <a:gd name="T11" fmla="*/ 46 h 55"/>
                  <a:gd name="T12" fmla="*/ 69 w 92"/>
                  <a:gd name="T13" fmla="*/ 53 h 55"/>
                  <a:gd name="T14" fmla="*/ 66 w 92"/>
                  <a:gd name="T15" fmla="*/ 55 h 55"/>
                  <a:gd name="T16" fmla="*/ 66 w 92"/>
                  <a:gd name="T17" fmla="*/ 51 h 55"/>
                  <a:gd name="T18" fmla="*/ 60 w 92"/>
                  <a:gd name="T19" fmla="*/ 49 h 55"/>
                  <a:gd name="T20" fmla="*/ 55 w 92"/>
                  <a:gd name="T21" fmla="*/ 42 h 55"/>
                  <a:gd name="T22" fmla="*/ 50 w 92"/>
                  <a:gd name="T23" fmla="*/ 42 h 55"/>
                  <a:gd name="T24" fmla="*/ 44 w 92"/>
                  <a:gd name="T25" fmla="*/ 40 h 55"/>
                  <a:gd name="T26" fmla="*/ 41 w 92"/>
                  <a:gd name="T27" fmla="*/ 39 h 55"/>
                  <a:gd name="T28" fmla="*/ 37 w 92"/>
                  <a:gd name="T29" fmla="*/ 37 h 55"/>
                  <a:gd name="T30" fmla="*/ 35 w 92"/>
                  <a:gd name="T31" fmla="*/ 35 h 55"/>
                  <a:gd name="T32" fmla="*/ 26 w 92"/>
                  <a:gd name="T33" fmla="*/ 32 h 55"/>
                  <a:gd name="T34" fmla="*/ 23 w 92"/>
                  <a:gd name="T35" fmla="*/ 21 h 55"/>
                  <a:gd name="T36" fmla="*/ 18 w 92"/>
                  <a:gd name="T37" fmla="*/ 16 h 55"/>
                  <a:gd name="T38" fmla="*/ 14 w 92"/>
                  <a:gd name="T39" fmla="*/ 17 h 55"/>
                  <a:gd name="T40" fmla="*/ 11 w 92"/>
                  <a:gd name="T41" fmla="*/ 12 h 55"/>
                  <a:gd name="T42" fmla="*/ 3 w 92"/>
                  <a:gd name="T43" fmla="*/ 3 h 55"/>
                  <a:gd name="T44" fmla="*/ 2 w 92"/>
                  <a:gd name="T45" fmla="*/ 1 h 55"/>
                  <a:gd name="T46" fmla="*/ 2 w 92"/>
                  <a:gd name="T47" fmla="*/ 0 h 55"/>
                  <a:gd name="T48" fmla="*/ 12 w 92"/>
                  <a:gd name="T49" fmla="*/ 7 h 55"/>
                  <a:gd name="T50" fmla="*/ 14 w 92"/>
                  <a:gd name="T51" fmla="*/ 8 h 55"/>
                  <a:gd name="T52" fmla="*/ 18 w 92"/>
                  <a:gd name="T53" fmla="*/ 12 h 55"/>
                  <a:gd name="T54" fmla="*/ 21 w 92"/>
                  <a:gd name="T55" fmla="*/ 14 h 55"/>
                  <a:gd name="T56" fmla="*/ 26 w 92"/>
                  <a:gd name="T57" fmla="*/ 16 h 55"/>
                  <a:gd name="T58" fmla="*/ 28 w 92"/>
                  <a:gd name="T59" fmla="*/ 14 h 55"/>
                  <a:gd name="T60" fmla="*/ 30 w 92"/>
                  <a:gd name="T61" fmla="*/ 17 h 55"/>
                  <a:gd name="T62" fmla="*/ 32 w 92"/>
                  <a:gd name="T63" fmla="*/ 21 h 55"/>
                  <a:gd name="T64" fmla="*/ 44 w 92"/>
                  <a:gd name="T65" fmla="*/ 28 h 55"/>
                  <a:gd name="T66" fmla="*/ 48 w 92"/>
                  <a:gd name="T67" fmla="*/ 28 h 55"/>
                  <a:gd name="T68" fmla="*/ 51 w 92"/>
                  <a:gd name="T69" fmla="*/ 28 h 55"/>
                  <a:gd name="T70" fmla="*/ 55 w 92"/>
                  <a:gd name="T71" fmla="*/ 30 h 55"/>
                  <a:gd name="T72" fmla="*/ 57 w 92"/>
                  <a:gd name="T73" fmla="*/ 33 h 55"/>
                  <a:gd name="T74" fmla="*/ 58 w 92"/>
                  <a:gd name="T75" fmla="*/ 30 h 55"/>
                  <a:gd name="T76" fmla="*/ 62 w 92"/>
                  <a:gd name="T77" fmla="*/ 30 h 55"/>
                  <a:gd name="T78" fmla="*/ 64 w 92"/>
                  <a:gd name="T79" fmla="*/ 35 h 55"/>
                  <a:gd name="T80" fmla="*/ 71 w 92"/>
                  <a:gd name="T81" fmla="*/ 37 h 55"/>
                  <a:gd name="T82" fmla="*/ 71 w 92"/>
                  <a:gd name="T83" fmla="*/ 30 h 55"/>
                  <a:gd name="T84" fmla="*/ 69 w 92"/>
                  <a:gd name="T85" fmla="*/ 28 h 55"/>
                  <a:gd name="T86" fmla="*/ 67 w 92"/>
                  <a:gd name="T87" fmla="*/ 21 h 55"/>
                  <a:gd name="T88" fmla="*/ 69 w 92"/>
                  <a:gd name="T89" fmla="*/ 19 h 55"/>
                  <a:gd name="T90" fmla="*/ 71 w 92"/>
                  <a:gd name="T91" fmla="*/ 23 h 55"/>
                  <a:gd name="T92" fmla="*/ 73 w 92"/>
                  <a:gd name="T93" fmla="*/ 24 h 55"/>
                  <a:gd name="T94" fmla="*/ 76 w 92"/>
                  <a:gd name="T95" fmla="*/ 24 h 55"/>
                  <a:gd name="T96" fmla="*/ 78 w 92"/>
                  <a:gd name="T97" fmla="*/ 21 h 55"/>
                  <a:gd name="T98" fmla="*/ 89 w 92"/>
                  <a:gd name="T99" fmla="*/ 24 h 55"/>
                  <a:gd name="T100" fmla="*/ 92 w 92"/>
                  <a:gd name="T101" fmla="*/ 33 h 55"/>
                  <a:gd name="T102" fmla="*/ 90 w 92"/>
                  <a:gd name="T103" fmla="*/ 42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92" h="55">
                    <a:moveTo>
                      <a:pt x="90" y="44"/>
                    </a:moveTo>
                    <a:lnTo>
                      <a:pt x="89" y="44"/>
                    </a:lnTo>
                    <a:lnTo>
                      <a:pt x="87" y="46"/>
                    </a:lnTo>
                    <a:lnTo>
                      <a:pt x="82" y="46"/>
                    </a:lnTo>
                    <a:lnTo>
                      <a:pt x="78" y="48"/>
                    </a:lnTo>
                    <a:lnTo>
                      <a:pt x="76" y="46"/>
                    </a:lnTo>
                    <a:lnTo>
                      <a:pt x="76" y="44"/>
                    </a:lnTo>
                    <a:lnTo>
                      <a:pt x="73" y="40"/>
                    </a:lnTo>
                    <a:lnTo>
                      <a:pt x="71" y="40"/>
                    </a:lnTo>
                    <a:lnTo>
                      <a:pt x="69" y="42"/>
                    </a:lnTo>
                    <a:lnTo>
                      <a:pt x="69" y="44"/>
                    </a:lnTo>
                    <a:lnTo>
                      <a:pt x="69" y="46"/>
                    </a:lnTo>
                    <a:lnTo>
                      <a:pt x="69" y="48"/>
                    </a:lnTo>
                    <a:lnTo>
                      <a:pt x="69" y="53"/>
                    </a:lnTo>
                    <a:lnTo>
                      <a:pt x="69" y="55"/>
                    </a:lnTo>
                    <a:lnTo>
                      <a:pt x="66" y="55"/>
                    </a:lnTo>
                    <a:lnTo>
                      <a:pt x="66" y="53"/>
                    </a:lnTo>
                    <a:lnTo>
                      <a:pt x="66" y="51"/>
                    </a:lnTo>
                    <a:lnTo>
                      <a:pt x="62" y="49"/>
                    </a:lnTo>
                    <a:lnTo>
                      <a:pt x="60" y="49"/>
                    </a:lnTo>
                    <a:lnTo>
                      <a:pt x="57" y="44"/>
                    </a:lnTo>
                    <a:lnTo>
                      <a:pt x="55" y="42"/>
                    </a:lnTo>
                    <a:lnTo>
                      <a:pt x="53" y="42"/>
                    </a:lnTo>
                    <a:lnTo>
                      <a:pt x="50" y="42"/>
                    </a:lnTo>
                    <a:lnTo>
                      <a:pt x="46" y="44"/>
                    </a:lnTo>
                    <a:lnTo>
                      <a:pt x="44" y="40"/>
                    </a:lnTo>
                    <a:lnTo>
                      <a:pt x="42" y="39"/>
                    </a:lnTo>
                    <a:lnTo>
                      <a:pt x="41" y="39"/>
                    </a:lnTo>
                    <a:lnTo>
                      <a:pt x="39" y="39"/>
                    </a:lnTo>
                    <a:lnTo>
                      <a:pt x="37" y="37"/>
                    </a:lnTo>
                    <a:lnTo>
                      <a:pt x="37" y="35"/>
                    </a:lnTo>
                    <a:lnTo>
                      <a:pt x="35" y="35"/>
                    </a:lnTo>
                    <a:lnTo>
                      <a:pt x="28" y="32"/>
                    </a:lnTo>
                    <a:lnTo>
                      <a:pt x="26" y="32"/>
                    </a:lnTo>
                    <a:lnTo>
                      <a:pt x="26" y="26"/>
                    </a:lnTo>
                    <a:lnTo>
                      <a:pt x="23" y="21"/>
                    </a:lnTo>
                    <a:lnTo>
                      <a:pt x="19" y="17"/>
                    </a:lnTo>
                    <a:lnTo>
                      <a:pt x="18" y="16"/>
                    </a:lnTo>
                    <a:lnTo>
                      <a:pt x="16" y="16"/>
                    </a:lnTo>
                    <a:lnTo>
                      <a:pt x="14" y="17"/>
                    </a:lnTo>
                    <a:lnTo>
                      <a:pt x="11" y="14"/>
                    </a:lnTo>
                    <a:lnTo>
                      <a:pt x="11" y="12"/>
                    </a:lnTo>
                    <a:lnTo>
                      <a:pt x="9" y="10"/>
                    </a:lnTo>
                    <a:lnTo>
                      <a:pt x="3" y="3"/>
                    </a:lnTo>
                    <a:lnTo>
                      <a:pt x="3" y="1"/>
                    </a:lnTo>
                    <a:lnTo>
                      <a:pt x="2" y="1"/>
                    </a:lnTo>
                    <a:lnTo>
                      <a:pt x="0" y="1"/>
                    </a:lnTo>
                    <a:lnTo>
                      <a:pt x="2" y="0"/>
                    </a:lnTo>
                    <a:lnTo>
                      <a:pt x="11" y="5"/>
                    </a:lnTo>
                    <a:lnTo>
                      <a:pt x="12" y="7"/>
                    </a:lnTo>
                    <a:lnTo>
                      <a:pt x="14" y="7"/>
                    </a:lnTo>
                    <a:lnTo>
                      <a:pt x="14" y="8"/>
                    </a:lnTo>
                    <a:lnTo>
                      <a:pt x="14" y="10"/>
                    </a:lnTo>
                    <a:lnTo>
                      <a:pt x="18" y="12"/>
                    </a:lnTo>
                    <a:lnTo>
                      <a:pt x="19" y="14"/>
                    </a:lnTo>
                    <a:lnTo>
                      <a:pt x="21" y="14"/>
                    </a:lnTo>
                    <a:lnTo>
                      <a:pt x="25" y="16"/>
                    </a:lnTo>
                    <a:lnTo>
                      <a:pt x="26" y="16"/>
                    </a:lnTo>
                    <a:lnTo>
                      <a:pt x="26" y="14"/>
                    </a:lnTo>
                    <a:lnTo>
                      <a:pt x="28" y="14"/>
                    </a:lnTo>
                    <a:lnTo>
                      <a:pt x="30" y="14"/>
                    </a:lnTo>
                    <a:lnTo>
                      <a:pt x="30" y="17"/>
                    </a:lnTo>
                    <a:lnTo>
                      <a:pt x="30" y="19"/>
                    </a:lnTo>
                    <a:lnTo>
                      <a:pt x="32" y="21"/>
                    </a:lnTo>
                    <a:lnTo>
                      <a:pt x="41" y="26"/>
                    </a:lnTo>
                    <a:lnTo>
                      <a:pt x="44" y="28"/>
                    </a:lnTo>
                    <a:lnTo>
                      <a:pt x="46" y="28"/>
                    </a:lnTo>
                    <a:lnTo>
                      <a:pt x="48" y="28"/>
                    </a:lnTo>
                    <a:lnTo>
                      <a:pt x="50" y="28"/>
                    </a:lnTo>
                    <a:lnTo>
                      <a:pt x="51" y="28"/>
                    </a:lnTo>
                    <a:lnTo>
                      <a:pt x="53" y="30"/>
                    </a:lnTo>
                    <a:lnTo>
                      <a:pt x="55" y="30"/>
                    </a:lnTo>
                    <a:lnTo>
                      <a:pt x="55" y="32"/>
                    </a:lnTo>
                    <a:lnTo>
                      <a:pt x="57" y="33"/>
                    </a:lnTo>
                    <a:lnTo>
                      <a:pt x="58" y="33"/>
                    </a:lnTo>
                    <a:lnTo>
                      <a:pt x="58" y="30"/>
                    </a:lnTo>
                    <a:lnTo>
                      <a:pt x="58" y="28"/>
                    </a:lnTo>
                    <a:lnTo>
                      <a:pt x="62" y="30"/>
                    </a:lnTo>
                    <a:lnTo>
                      <a:pt x="64" y="33"/>
                    </a:lnTo>
                    <a:lnTo>
                      <a:pt x="64" y="35"/>
                    </a:lnTo>
                    <a:lnTo>
                      <a:pt x="66" y="37"/>
                    </a:lnTo>
                    <a:lnTo>
                      <a:pt x="71" y="37"/>
                    </a:lnTo>
                    <a:lnTo>
                      <a:pt x="73" y="33"/>
                    </a:lnTo>
                    <a:lnTo>
                      <a:pt x="71" y="30"/>
                    </a:lnTo>
                    <a:lnTo>
                      <a:pt x="71" y="28"/>
                    </a:lnTo>
                    <a:lnTo>
                      <a:pt x="69" y="28"/>
                    </a:lnTo>
                    <a:lnTo>
                      <a:pt x="67" y="24"/>
                    </a:lnTo>
                    <a:lnTo>
                      <a:pt x="67" y="21"/>
                    </a:lnTo>
                    <a:lnTo>
                      <a:pt x="67" y="19"/>
                    </a:lnTo>
                    <a:lnTo>
                      <a:pt x="69" y="19"/>
                    </a:lnTo>
                    <a:lnTo>
                      <a:pt x="69" y="21"/>
                    </a:lnTo>
                    <a:lnTo>
                      <a:pt x="71" y="23"/>
                    </a:lnTo>
                    <a:lnTo>
                      <a:pt x="71" y="24"/>
                    </a:lnTo>
                    <a:lnTo>
                      <a:pt x="73" y="24"/>
                    </a:lnTo>
                    <a:lnTo>
                      <a:pt x="74" y="24"/>
                    </a:lnTo>
                    <a:lnTo>
                      <a:pt x="76" y="24"/>
                    </a:lnTo>
                    <a:lnTo>
                      <a:pt x="78" y="23"/>
                    </a:lnTo>
                    <a:lnTo>
                      <a:pt x="78" y="21"/>
                    </a:lnTo>
                    <a:lnTo>
                      <a:pt x="80" y="21"/>
                    </a:lnTo>
                    <a:lnTo>
                      <a:pt x="89" y="24"/>
                    </a:lnTo>
                    <a:lnTo>
                      <a:pt x="90" y="26"/>
                    </a:lnTo>
                    <a:lnTo>
                      <a:pt x="92" y="33"/>
                    </a:lnTo>
                    <a:lnTo>
                      <a:pt x="90" y="39"/>
                    </a:lnTo>
                    <a:lnTo>
                      <a:pt x="90" y="42"/>
                    </a:lnTo>
                    <a:lnTo>
                      <a:pt x="90" y="44"/>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32" name="Freeform 18"/>
              <p:cNvSpPr>
                <a:spLocks/>
              </p:cNvSpPr>
              <p:nvPr/>
            </p:nvSpPr>
            <p:spPr bwMode="auto">
              <a:xfrm>
                <a:off x="4179888" y="3460750"/>
                <a:ext cx="14288" cy="14288"/>
              </a:xfrm>
              <a:custGeom>
                <a:avLst/>
                <a:gdLst>
                  <a:gd name="T0" fmla="*/ 6 w 9"/>
                  <a:gd name="T1" fmla="*/ 9 h 9"/>
                  <a:gd name="T2" fmla="*/ 2 w 9"/>
                  <a:gd name="T3" fmla="*/ 9 h 9"/>
                  <a:gd name="T4" fmla="*/ 0 w 9"/>
                  <a:gd name="T5" fmla="*/ 5 h 9"/>
                  <a:gd name="T6" fmla="*/ 2 w 9"/>
                  <a:gd name="T7" fmla="*/ 3 h 9"/>
                  <a:gd name="T8" fmla="*/ 4 w 9"/>
                  <a:gd name="T9" fmla="*/ 1 h 9"/>
                  <a:gd name="T10" fmla="*/ 6 w 9"/>
                  <a:gd name="T11" fmla="*/ 0 h 9"/>
                  <a:gd name="T12" fmla="*/ 7 w 9"/>
                  <a:gd name="T13" fmla="*/ 0 h 9"/>
                  <a:gd name="T14" fmla="*/ 9 w 9"/>
                  <a:gd name="T15" fmla="*/ 1 h 9"/>
                  <a:gd name="T16" fmla="*/ 9 w 9"/>
                  <a:gd name="T17" fmla="*/ 7 h 9"/>
                  <a:gd name="T18" fmla="*/ 6 w 9"/>
                  <a:gd name="T19"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9">
                    <a:moveTo>
                      <a:pt x="6" y="9"/>
                    </a:moveTo>
                    <a:lnTo>
                      <a:pt x="2" y="9"/>
                    </a:lnTo>
                    <a:lnTo>
                      <a:pt x="0" y="5"/>
                    </a:lnTo>
                    <a:lnTo>
                      <a:pt x="2" y="3"/>
                    </a:lnTo>
                    <a:lnTo>
                      <a:pt x="4" y="1"/>
                    </a:lnTo>
                    <a:lnTo>
                      <a:pt x="6" y="0"/>
                    </a:lnTo>
                    <a:lnTo>
                      <a:pt x="7" y="0"/>
                    </a:lnTo>
                    <a:lnTo>
                      <a:pt x="9" y="1"/>
                    </a:lnTo>
                    <a:lnTo>
                      <a:pt x="9" y="7"/>
                    </a:lnTo>
                    <a:lnTo>
                      <a:pt x="6" y="9"/>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33" name="Freeform 19"/>
              <p:cNvSpPr>
                <a:spLocks/>
              </p:cNvSpPr>
              <p:nvPr/>
            </p:nvSpPr>
            <p:spPr bwMode="auto">
              <a:xfrm>
                <a:off x="4229101" y="3479800"/>
                <a:ext cx="36513" cy="22225"/>
              </a:xfrm>
              <a:custGeom>
                <a:avLst/>
                <a:gdLst>
                  <a:gd name="T0" fmla="*/ 21 w 23"/>
                  <a:gd name="T1" fmla="*/ 13 h 14"/>
                  <a:gd name="T2" fmla="*/ 16 w 23"/>
                  <a:gd name="T3" fmla="*/ 14 h 14"/>
                  <a:gd name="T4" fmla="*/ 14 w 23"/>
                  <a:gd name="T5" fmla="*/ 13 h 14"/>
                  <a:gd name="T6" fmla="*/ 12 w 23"/>
                  <a:gd name="T7" fmla="*/ 13 h 14"/>
                  <a:gd name="T8" fmla="*/ 12 w 23"/>
                  <a:gd name="T9" fmla="*/ 11 h 14"/>
                  <a:gd name="T10" fmla="*/ 10 w 23"/>
                  <a:gd name="T11" fmla="*/ 9 h 14"/>
                  <a:gd name="T12" fmla="*/ 7 w 23"/>
                  <a:gd name="T13" fmla="*/ 9 h 14"/>
                  <a:gd name="T14" fmla="*/ 3 w 23"/>
                  <a:gd name="T15" fmla="*/ 11 h 14"/>
                  <a:gd name="T16" fmla="*/ 1 w 23"/>
                  <a:gd name="T17" fmla="*/ 11 h 14"/>
                  <a:gd name="T18" fmla="*/ 0 w 23"/>
                  <a:gd name="T19" fmla="*/ 7 h 14"/>
                  <a:gd name="T20" fmla="*/ 5 w 23"/>
                  <a:gd name="T21" fmla="*/ 4 h 14"/>
                  <a:gd name="T22" fmla="*/ 7 w 23"/>
                  <a:gd name="T23" fmla="*/ 0 h 14"/>
                  <a:gd name="T24" fmla="*/ 8 w 23"/>
                  <a:gd name="T25" fmla="*/ 0 h 14"/>
                  <a:gd name="T26" fmla="*/ 16 w 23"/>
                  <a:gd name="T27" fmla="*/ 2 h 14"/>
                  <a:gd name="T28" fmla="*/ 21 w 23"/>
                  <a:gd name="T29" fmla="*/ 2 h 14"/>
                  <a:gd name="T30" fmla="*/ 23 w 23"/>
                  <a:gd name="T31" fmla="*/ 4 h 14"/>
                  <a:gd name="T32" fmla="*/ 23 w 23"/>
                  <a:gd name="T33" fmla="*/ 9 h 14"/>
                  <a:gd name="T34" fmla="*/ 23 w 23"/>
                  <a:gd name="T35" fmla="*/ 11 h 14"/>
                  <a:gd name="T36" fmla="*/ 21 w 23"/>
                  <a:gd name="T37" fmla="*/ 1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3" h="14">
                    <a:moveTo>
                      <a:pt x="21" y="13"/>
                    </a:moveTo>
                    <a:lnTo>
                      <a:pt x="16" y="14"/>
                    </a:lnTo>
                    <a:lnTo>
                      <a:pt x="14" y="13"/>
                    </a:lnTo>
                    <a:lnTo>
                      <a:pt x="12" y="13"/>
                    </a:lnTo>
                    <a:lnTo>
                      <a:pt x="12" y="11"/>
                    </a:lnTo>
                    <a:lnTo>
                      <a:pt x="10" y="9"/>
                    </a:lnTo>
                    <a:lnTo>
                      <a:pt x="7" y="9"/>
                    </a:lnTo>
                    <a:lnTo>
                      <a:pt x="3" y="11"/>
                    </a:lnTo>
                    <a:lnTo>
                      <a:pt x="1" y="11"/>
                    </a:lnTo>
                    <a:lnTo>
                      <a:pt x="0" y="7"/>
                    </a:lnTo>
                    <a:lnTo>
                      <a:pt x="5" y="4"/>
                    </a:lnTo>
                    <a:lnTo>
                      <a:pt x="7" y="0"/>
                    </a:lnTo>
                    <a:lnTo>
                      <a:pt x="8" y="0"/>
                    </a:lnTo>
                    <a:lnTo>
                      <a:pt x="16" y="2"/>
                    </a:lnTo>
                    <a:lnTo>
                      <a:pt x="21" y="2"/>
                    </a:lnTo>
                    <a:lnTo>
                      <a:pt x="23" y="4"/>
                    </a:lnTo>
                    <a:lnTo>
                      <a:pt x="23" y="9"/>
                    </a:lnTo>
                    <a:lnTo>
                      <a:pt x="23" y="11"/>
                    </a:lnTo>
                    <a:lnTo>
                      <a:pt x="21" y="13"/>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34" name="Freeform 20"/>
              <p:cNvSpPr>
                <a:spLocks/>
              </p:cNvSpPr>
              <p:nvPr/>
            </p:nvSpPr>
            <p:spPr bwMode="auto">
              <a:xfrm>
                <a:off x="4302126" y="3511550"/>
                <a:ext cx="15875" cy="14288"/>
              </a:xfrm>
              <a:custGeom>
                <a:avLst/>
                <a:gdLst>
                  <a:gd name="T0" fmla="*/ 5 w 10"/>
                  <a:gd name="T1" fmla="*/ 9 h 9"/>
                  <a:gd name="T2" fmla="*/ 2 w 10"/>
                  <a:gd name="T3" fmla="*/ 7 h 9"/>
                  <a:gd name="T4" fmla="*/ 0 w 10"/>
                  <a:gd name="T5" fmla="*/ 5 h 9"/>
                  <a:gd name="T6" fmla="*/ 0 w 10"/>
                  <a:gd name="T7" fmla="*/ 3 h 9"/>
                  <a:gd name="T8" fmla="*/ 5 w 10"/>
                  <a:gd name="T9" fmla="*/ 0 h 9"/>
                  <a:gd name="T10" fmla="*/ 7 w 10"/>
                  <a:gd name="T11" fmla="*/ 1 h 9"/>
                  <a:gd name="T12" fmla="*/ 10 w 10"/>
                  <a:gd name="T13" fmla="*/ 5 h 9"/>
                  <a:gd name="T14" fmla="*/ 9 w 10"/>
                  <a:gd name="T15" fmla="*/ 7 h 9"/>
                  <a:gd name="T16" fmla="*/ 7 w 10"/>
                  <a:gd name="T17" fmla="*/ 9 h 9"/>
                  <a:gd name="T18" fmla="*/ 5 w 10"/>
                  <a:gd name="T19"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 h="9">
                    <a:moveTo>
                      <a:pt x="5" y="9"/>
                    </a:moveTo>
                    <a:lnTo>
                      <a:pt x="2" y="7"/>
                    </a:lnTo>
                    <a:lnTo>
                      <a:pt x="0" y="5"/>
                    </a:lnTo>
                    <a:lnTo>
                      <a:pt x="0" y="3"/>
                    </a:lnTo>
                    <a:lnTo>
                      <a:pt x="5" y="0"/>
                    </a:lnTo>
                    <a:lnTo>
                      <a:pt x="7" y="1"/>
                    </a:lnTo>
                    <a:lnTo>
                      <a:pt x="10" y="5"/>
                    </a:lnTo>
                    <a:lnTo>
                      <a:pt x="9" y="7"/>
                    </a:lnTo>
                    <a:lnTo>
                      <a:pt x="7" y="9"/>
                    </a:lnTo>
                    <a:lnTo>
                      <a:pt x="5" y="9"/>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35" name="Freeform 21"/>
              <p:cNvSpPr>
                <a:spLocks/>
              </p:cNvSpPr>
              <p:nvPr/>
            </p:nvSpPr>
            <p:spPr bwMode="auto">
              <a:xfrm>
                <a:off x="4327526" y="3513138"/>
                <a:ext cx="33338" cy="31750"/>
              </a:xfrm>
              <a:custGeom>
                <a:avLst/>
                <a:gdLst>
                  <a:gd name="T0" fmla="*/ 21 w 21"/>
                  <a:gd name="T1" fmla="*/ 15 h 20"/>
                  <a:gd name="T2" fmla="*/ 16 w 21"/>
                  <a:gd name="T3" fmla="*/ 18 h 20"/>
                  <a:gd name="T4" fmla="*/ 12 w 21"/>
                  <a:gd name="T5" fmla="*/ 20 h 20"/>
                  <a:gd name="T6" fmla="*/ 10 w 21"/>
                  <a:gd name="T7" fmla="*/ 16 h 20"/>
                  <a:gd name="T8" fmla="*/ 9 w 21"/>
                  <a:gd name="T9" fmla="*/ 11 h 20"/>
                  <a:gd name="T10" fmla="*/ 7 w 21"/>
                  <a:gd name="T11" fmla="*/ 9 h 20"/>
                  <a:gd name="T12" fmla="*/ 5 w 21"/>
                  <a:gd name="T13" fmla="*/ 9 h 20"/>
                  <a:gd name="T14" fmla="*/ 3 w 21"/>
                  <a:gd name="T15" fmla="*/ 9 h 20"/>
                  <a:gd name="T16" fmla="*/ 2 w 21"/>
                  <a:gd name="T17" fmla="*/ 9 h 20"/>
                  <a:gd name="T18" fmla="*/ 0 w 21"/>
                  <a:gd name="T19" fmla="*/ 8 h 20"/>
                  <a:gd name="T20" fmla="*/ 0 w 21"/>
                  <a:gd name="T21" fmla="*/ 4 h 20"/>
                  <a:gd name="T22" fmla="*/ 2 w 21"/>
                  <a:gd name="T23" fmla="*/ 2 h 20"/>
                  <a:gd name="T24" fmla="*/ 3 w 21"/>
                  <a:gd name="T25" fmla="*/ 0 h 20"/>
                  <a:gd name="T26" fmla="*/ 5 w 21"/>
                  <a:gd name="T27" fmla="*/ 0 h 20"/>
                  <a:gd name="T28" fmla="*/ 7 w 21"/>
                  <a:gd name="T29" fmla="*/ 2 h 20"/>
                  <a:gd name="T30" fmla="*/ 9 w 21"/>
                  <a:gd name="T31" fmla="*/ 4 h 20"/>
                  <a:gd name="T32" fmla="*/ 10 w 21"/>
                  <a:gd name="T33" fmla="*/ 6 h 20"/>
                  <a:gd name="T34" fmla="*/ 14 w 21"/>
                  <a:gd name="T35" fmla="*/ 6 h 20"/>
                  <a:gd name="T36" fmla="*/ 18 w 21"/>
                  <a:gd name="T37" fmla="*/ 8 h 20"/>
                  <a:gd name="T38" fmla="*/ 19 w 21"/>
                  <a:gd name="T39" fmla="*/ 9 h 20"/>
                  <a:gd name="T40" fmla="*/ 21 w 21"/>
                  <a:gd name="T41" fmla="*/ 11 h 20"/>
                  <a:gd name="T42" fmla="*/ 21 w 21"/>
                  <a:gd name="T43" fmla="*/ 15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1" h="20">
                    <a:moveTo>
                      <a:pt x="21" y="15"/>
                    </a:moveTo>
                    <a:lnTo>
                      <a:pt x="16" y="18"/>
                    </a:lnTo>
                    <a:lnTo>
                      <a:pt x="12" y="20"/>
                    </a:lnTo>
                    <a:lnTo>
                      <a:pt x="10" y="16"/>
                    </a:lnTo>
                    <a:lnTo>
                      <a:pt x="9" y="11"/>
                    </a:lnTo>
                    <a:lnTo>
                      <a:pt x="7" y="9"/>
                    </a:lnTo>
                    <a:lnTo>
                      <a:pt x="5" y="9"/>
                    </a:lnTo>
                    <a:lnTo>
                      <a:pt x="3" y="9"/>
                    </a:lnTo>
                    <a:lnTo>
                      <a:pt x="2" y="9"/>
                    </a:lnTo>
                    <a:lnTo>
                      <a:pt x="0" y="8"/>
                    </a:lnTo>
                    <a:lnTo>
                      <a:pt x="0" y="4"/>
                    </a:lnTo>
                    <a:lnTo>
                      <a:pt x="2" y="2"/>
                    </a:lnTo>
                    <a:lnTo>
                      <a:pt x="3" y="0"/>
                    </a:lnTo>
                    <a:lnTo>
                      <a:pt x="5" y="0"/>
                    </a:lnTo>
                    <a:lnTo>
                      <a:pt x="7" y="2"/>
                    </a:lnTo>
                    <a:lnTo>
                      <a:pt x="9" y="4"/>
                    </a:lnTo>
                    <a:lnTo>
                      <a:pt x="10" y="6"/>
                    </a:lnTo>
                    <a:lnTo>
                      <a:pt x="14" y="6"/>
                    </a:lnTo>
                    <a:lnTo>
                      <a:pt x="18" y="8"/>
                    </a:lnTo>
                    <a:lnTo>
                      <a:pt x="19" y="9"/>
                    </a:lnTo>
                    <a:lnTo>
                      <a:pt x="21" y="11"/>
                    </a:lnTo>
                    <a:lnTo>
                      <a:pt x="21" y="15"/>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36" name="Freeform 22"/>
              <p:cNvSpPr>
                <a:spLocks/>
              </p:cNvSpPr>
              <p:nvPr/>
            </p:nvSpPr>
            <p:spPr bwMode="auto">
              <a:xfrm>
                <a:off x="4327526" y="3497263"/>
                <a:ext cx="14288" cy="14288"/>
              </a:xfrm>
              <a:custGeom>
                <a:avLst/>
                <a:gdLst>
                  <a:gd name="T0" fmla="*/ 3 w 9"/>
                  <a:gd name="T1" fmla="*/ 9 h 9"/>
                  <a:gd name="T2" fmla="*/ 2 w 9"/>
                  <a:gd name="T3" fmla="*/ 7 h 9"/>
                  <a:gd name="T4" fmla="*/ 0 w 9"/>
                  <a:gd name="T5" fmla="*/ 3 h 9"/>
                  <a:gd name="T6" fmla="*/ 2 w 9"/>
                  <a:gd name="T7" fmla="*/ 2 h 9"/>
                  <a:gd name="T8" fmla="*/ 2 w 9"/>
                  <a:gd name="T9" fmla="*/ 0 h 9"/>
                  <a:gd name="T10" fmla="*/ 5 w 9"/>
                  <a:gd name="T11" fmla="*/ 0 h 9"/>
                  <a:gd name="T12" fmla="*/ 7 w 9"/>
                  <a:gd name="T13" fmla="*/ 2 h 9"/>
                  <a:gd name="T14" fmla="*/ 9 w 9"/>
                  <a:gd name="T15" fmla="*/ 3 h 9"/>
                  <a:gd name="T16" fmla="*/ 9 w 9"/>
                  <a:gd name="T17" fmla="*/ 5 h 9"/>
                  <a:gd name="T18" fmla="*/ 9 w 9"/>
                  <a:gd name="T19" fmla="*/ 7 h 9"/>
                  <a:gd name="T20" fmla="*/ 7 w 9"/>
                  <a:gd name="T21" fmla="*/ 7 h 9"/>
                  <a:gd name="T22" fmla="*/ 5 w 9"/>
                  <a:gd name="T23" fmla="*/ 7 h 9"/>
                  <a:gd name="T24" fmla="*/ 3 w 9"/>
                  <a:gd name="T25"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 h="9">
                    <a:moveTo>
                      <a:pt x="3" y="9"/>
                    </a:moveTo>
                    <a:lnTo>
                      <a:pt x="2" y="7"/>
                    </a:lnTo>
                    <a:lnTo>
                      <a:pt x="0" y="3"/>
                    </a:lnTo>
                    <a:lnTo>
                      <a:pt x="2" y="2"/>
                    </a:lnTo>
                    <a:lnTo>
                      <a:pt x="2" y="0"/>
                    </a:lnTo>
                    <a:lnTo>
                      <a:pt x="5" y="0"/>
                    </a:lnTo>
                    <a:lnTo>
                      <a:pt x="7" y="2"/>
                    </a:lnTo>
                    <a:lnTo>
                      <a:pt x="9" y="3"/>
                    </a:lnTo>
                    <a:lnTo>
                      <a:pt x="9" y="5"/>
                    </a:lnTo>
                    <a:lnTo>
                      <a:pt x="9" y="7"/>
                    </a:lnTo>
                    <a:lnTo>
                      <a:pt x="7" y="7"/>
                    </a:lnTo>
                    <a:lnTo>
                      <a:pt x="5" y="7"/>
                    </a:lnTo>
                    <a:lnTo>
                      <a:pt x="3" y="9"/>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37" name="Freeform 23"/>
              <p:cNvSpPr>
                <a:spLocks/>
              </p:cNvSpPr>
              <p:nvPr/>
            </p:nvSpPr>
            <p:spPr bwMode="auto">
              <a:xfrm>
                <a:off x="4367213" y="3508375"/>
                <a:ext cx="14288" cy="14288"/>
              </a:xfrm>
              <a:custGeom>
                <a:avLst/>
                <a:gdLst>
                  <a:gd name="T0" fmla="*/ 1 w 9"/>
                  <a:gd name="T1" fmla="*/ 9 h 9"/>
                  <a:gd name="T2" fmla="*/ 0 w 9"/>
                  <a:gd name="T3" fmla="*/ 9 h 9"/>
                  <a:gd name="T4" fmla="*/ 0 w 9"/>
                  <a:gd name="T5" fmla="*/ 7 h 9"/>
                  <a:gd name="T6" fmla="*/ 0 w 9"/>
                  <a:gd name="T7" fmla="*/ 5 h 9"/>
                  <a:gd name="T8" fmla="*/ 0 w 9"/>
                  <a:gd name="T9" fmla="*/ 3 h 9"/>
                  <a:gd name="T10" fmla="*/ 5 w 9"/>
                  <a:gd name="T11" fmla="*/ 0 h 9"/>
                  <a:gd name="T12" fmla="*/ 9 w 9"/>
                  <a:gd name="T13" fmla="*/ 2 h 9"/>
                  <a:gd name="T14" fmla="*/ 9 w 9"/>
                  <a:gd name="T15" fmla="*/ 3 h 9"/>
                  <a:gd name="T16" fmla="*/ 9 w 9"/>
                  <a:gd name="T17" fmla="*/ 5 h 9"/>
                  <a:gd name="T18" fmla="*/ 7 w 9"/>
                  <a:gd name="T19" fmla="*/ 7 h 9"/>
                  <a:gd name="T20" fmla="*/ 1 w 9"/>
                  <a:gd name="T21"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 h="9">
                    <a:moveTo>
                      <a:pt x="1" y="9"/>
                    </a:moveTo>
                    <a:lnTo>
                      <a:pt x="0" y="9"/>
                    </a:lnTo>
                    <a:lnTo>
                      <a:pt x="0" y="7"/>
                    </a:lnTo>
                    <a:lnTo>
                      <a:pt x="0" y="5"/>
                    </a:lnTo>
                    <a:lnTo>
                      <a:pt x="0" y="3"/>
                    </a:lnTo>
                    <a:lnTo>
                      <a:pt x="5" y="0"/>
                    </a:lnTo>
                    <a:lnTo>
                      <a:pt x="9" y="2"/>
                    </a:lnTo>
                    <a:lnTo>
                      <a:pt x="9" y="3"/>
                    </a:lnTo>
                    <a:lnTo>
                      <a:pt x="9" y="5"/>
                    </a:lnTo>
                    <a:lnTo>
                      <a:pt x="7" y="7"/>
                    </a:lnTo>
                    <a:lnTo>
                      <a:pt x="1" y="9"/>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38" name="Freeform 24"/>
              <p:cNvSpPr>
                <a:spLocks/>
              </p:cNvSpPr>
              <p:nvPr/>
            </p:nvSpPr>
            <p:spPr bwMode="auto">
              <a:xfrm>
                <a:off x="4397376" y="3551238"/>
                <a:ext cx="192088" cy="50800"/>
              </a:xfrm>
              <a:custGeom>
                <a:avLst/>
                <a:gdLst>
                  <a:gd name="T0" fmla="*/ 119 w 121"/>
                  <a:gd name="T1" fmla="*/ 19 h 32"/>
                  <a:gd name="T2" fmla="*/ 121 w 121"/>
                  <a:gd name="T3" fmla="*/ 23 h 32"/>
                  <a:gd name="T4" fmla="*/ 117 w 121"/>
                  <a:gd name="T5" fmla="*/ 24 h 32"/>
                  <a:gd name="T6" fmla="*/ 112 w 121"/>
                  <a:gd name="T7" fmla="*/ 24 h 32"/>
                  <a:gd name="T8" fmla="*/ 110 w 121"/>
                  <a:gd name="T9" fmla="*/ 28 h 32"/>
                  <a:gd name="T10" fmla="*/ 107 w 121"/>
                  <a:gd name="T11" fmla="*/ 30 h 32"/>
                  <a:gd name="T12" fmla="*/ 98 w 121"/>
                  <a:gd name="T13" fmla="*/ 28 h 32"/>
                  <a:gd name="T14" fmla="*/ 94 w 121"/>
                  <a:gd name="T15" fmla="*/ 28 h 32"/>
                  <a:gd name="T16" fmla="*/ 82 w 121"/>
                  <a:gd name="T17" fmla="*/ 26 h 32"/>
                  <a:gd name="T18" fmla="*/ 75 w 121"/>
                  <a:gd name="T19" fmla="*/ 23 h 32"/>
                  <a:gd name="T20" fmla="*/ 71 w 121"/>
                  <a:gd name="T21" fmla="*/ 23 h 32"/>
                  <a:gd name="T22" fmla="*/ 64 w 121"/>
                  <a:gd name="T23" fmla="*/ 28 h 32"/>
                  <a:gd name="T24" fmla="*/ 59 w 121"/>
                  <a:gd name="T25" fmla="*/ 28 h 32"/>
                  <a:gd name="T26" fmla="*/ 55 w 121"/>
                  <a:gd name="T27" fmla="*/ 28 h 32"/>
                  <a:gd name="T28" fmla="*/ 52 w 121"/>
                  <a:gd name="T29" fmla="*/ 30 h 32"/>
                  <a:gd name="T30" fmla="*/ 46 w 121"/>
                  <a:gd name="T31" fmla="*/ 30 h 32"/>
                  <a:gd name="T32" fmla="*/ 45 w 121"/>
                  <a:gd name="T33" fmla="*/ 28 h 32"/>
                  <a:gd name="T34" fmla="*/ 41 w 121"/>
                  <a:gd name="T35" fmla="*/ 28 h 32"/>
                  <a:gd name="T36" fmla="*/ 38 w 121"/>
                  <a:gd name="T37" fmla="*/ 28 h 32"/>
                  <a:gd name="T38" fmla="*/ 29 w 121"/>
                  <a:gd name="T39" fmla="*/ 26 h 32"/>
                  <a:gd name="T40" fmla="*/ 14 w 121"/>
                  <a:gd name="T41" fmla="*/ 24 h 32"/>
                  <a:gd name="T42" fmla="*/ 0 w 121"/>
                  <a:gd name="T43" fmla="*/ 21 h 32"/>
                  <a:gd name="T44" fmla="*/ 7 w 121"/>
                  <a:gd name="T45" fmla="*/ 19 h 32"/>
                  <a:gd name="T46" fmla="*/ 11 w 121"/>
                  <a:gd name="T47" fmla="*/ 23 h 32"/>
                  <a:gd name="T48" fmla="*/ 23 w 121"/>
                  <a:gd name="T49" fmla="*/ 19 h 32"/>
                  <a:gd name="T50" fmla="*/ 38 w 121"/>
                  <a:gd name="T51" fmla="*/ 16 h 32"/>
                  <a:gd name="T52" fmla="*/ 39 w 121"/>
                  <a:gd name="T53" fmla="*/ 14 h 32"/>
                  <a:gd name="T54" fmla="*/ 38 w 121"/>
                  <a:gd name="T55" fmla="*/ 12 h 32"/>
                  <a:gd name="T56" fmla="*/ 39 w 121"/>
                  <a:gd name="T57" fmla="*/ 8 h 32"/>
                  <a:gd name="T58" fmla="*/ 43 w 121"/>
                  <a:gd name="T59" fmla="*/ 7 h 32"/>
                  <a:gd name="T60" fmla="*/ 61 w 121"/>
                  <a:gd name="T61" fmla="*/ 5 h 32"/>
                  <a:gd name="T62" fmla="*/ 64 w 121"/>
                  <a:gd name="T63" fmla="*/ 10 h 32"/>
                  <a:gd name="T64" fmla="*/ 70 w 121"/>
                  <a:gd name="T65" fmla="*/ 14 h 32"/>
                  <a:gd name="T66" fmla="*/ 71 w 121"/>
                  <a:gd name="T67" fmla="*/ 17 h 32"/>
                  <a:gd name="T68" fmla="*/ 77 w 121"/>
                  <a:gd name="T69" fmla="*/ 12 h 32"/>
                  <a:gd name="T70" fmla="*/ 86 w 121"/>
                  <a:gd name="T71" fmla="*/ 1 h 32"/>
                  <a:gd name="T72" fmla="*/ 93 w 121"/>
                  <a:gd name="T73" fmla="*/ 0 h 32"/>
                  <a:gd name="T74" fmla="*/ 100 w 121"/>
                  <a:gd name="T75" fmla="*/ 0 h 32"/>
                  <a:gd name="T76" fmla="*/ 107 w 121"/>
                  <a:gd name="T77" fmla="*/ 1 h 32"/>
                  <a:gd name="T78" fmla="*/ 116 w 121"/>
                  <a:gd name="T79" fmla="*/ 8 h 32"/>
                  <a:gd name="T80" fmla="*/ 114 w 121"/>
                  <a:gd name="T81" fmla="*/ 10 h 32"/>
                  <a:gd name="T82" fmla="*/ 116 w 121"/>
                  <a:gd name="T83" fmla="*/ 16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21" h="32">
                    <a:moveTo>
                      <a:pt x="117" y="16"/>
                    </a:moveTo>
                    <a:lnTo>
                      <a:pt x="119" y="19"/>
                    </a:lnTo>
                    <a:lnTo>
                      <a:pt x="121" y="21"/>
                    </a:lnTo>
                    <a:lnTo>
                      <a:pt x="121" y="23"/>
                    </a:lnTo>
                    <a:lnTo>
                      <a:pt x="119" y="23"/>
                    </a:lnTo>
                    <a:lnTo>
                      <a:pt x="117" y="24"/>
                    </a:lnTo>
                    <a:lnTo>
                      <a:pt x="114" y="24"/>
                    </a:lnTo>
                    <a:lnTo>
                      <a:pt x="112" y="24"/>
                    </a:lnTo>
                    <a:lnTo>
                      <a:pt x="110" y="26"/>
                    </a:lnTo>
                    <a:lnTo>
                      <a:pt x="110" y="28"/>
                    </a:lnTo>
                    <a:lnTo>
                      <a:pt x="109" y="30"/>
                    </a:lnTo>
                    <a:lnTo>
                      <a:pt x="107" y="30"/>
                    </a:lnTo>
                    <a:lnTo>
                      <a:pt x="105" y="30"/>
                    </a:lnTo>
                    <a:lnTo>
                      <a:pt x="98" y="28"/>
                    </a:lnTo>
                    <a:lnTo>
                      <a:pt x="96" y="28"/>
                    </a:lnTo>
                    <a:lnTo>
                      <a:pt x="94" y="28"/>
                    </a:lnTo>
                    <a:lnTo>
                      <a:pt x="91" y="28"/>
                    </a:lnTo>
                    <a:lnTo>
                      <a:pt x="82" y="26"/>
                    </a:lnTo>
                    <a:lnTo>
                      <a:pt x="78" y="24"/>
                    </a:lnTo>
                    <a:lnTo>
                      <a:pt x="75" y="23"/>
                    </a:lnTo>
                    <a:lnTo>
                      <a:pt x="73" y="23"/>
                    </a:lnTo>
                    <a:lnTo>
                      <a:pt x="71" y="23"/>
                    </a:lnTo>
                    <a:lnTo>
                      <a:pt x="68" y="24"/>
                    </a:lnTo>
                    <a:lnTo>
                      <a:pt x="64" y="28"/>
                    </a:lnTo>
                    <a:lnTo>
                      <a:pt x="61" y="28"/>
                    </a:lnTo>
                    <a:lnTo>
                      <a:pt x="59" y="28"/>
                    </a:lnTo>
                    <a:lnTo>
                      <a:pt x="57" y="28"/>
                    </a:lnTo>
                    <a:lnTo>
                      <a:pt x="55" y="28"/>
                    </a:lnTo>
                    <a:lnTo>
                      <a:pt x="54" y="28"/>
                    </a:lnTo>
                    <a:lnTo>
                      <a:pt x="52" y="30"/>
                    </a:lnTo>
                    <a:lnTo>
                      <a:pt x="50" y="32"/>
                    </a:lnTo>
                    <a:lnTo>
                      <a:pt x="46" y="30"/>
                    </a:lnTo>
                    <a:lnTo>
                      <a:pt x="45" y="30"/>
                    </a:lnTo>
                    <a:lnTo>
                      <a:pt x="45" y="28"/>
                    </a:lnTo>
                    <a:lnTo>
                      <a:pt x="43" y="28"/>
                    </a:lnTo>
                    <a:lnTo>
                      <a:pt x="41" y="28"/>
                    </a:lnTo>
                    <a:lnTo>
                      <a:pt x="39" y="28"/>
                    </a:lnTo>
                    <a:lnTo>
                      <a:pt x="38" y="28"/>
                    </a:lnTo>
                    <a:lnTo>
                      <a:pt x="32" y="28"/>
                    </a:lnTo>
                    <a:lnTo>
                      <a:pt x="29" y="26"/>
                    </a:lnTo>
                    <a:lnTo>
                      <a:pt x="23" y="26"/>
                    </a:lnTo>
                    <a:lnTo>
                      <a:pt x="14" y="24"/>
                    </a:lnTo>
                    <a:lnTo>
                      <a:pt x="4" y="23"/>
                    </a:lnTo>
                    <a:lnTo>
                      <a:pt x="0" y="21"/>
                    </a:lnTo>
                    <a:lnTo>
                      <a:pt x="6" y="19"/>
                    </a:lnTo>
                    <a:lnTo>
                      <a:pt x="7" y="19"/>
                    </a:lnTo>
                    <a:lnTo>
                      <a:pt x="9" y="21"/>
                    </a:lnTo>
                    <a:lnTo>
                      <a:pt x="11" y="23"/>
                    </a:lnTo>
                    <a:lnTo>
                      <a:pt x="13" y="23"/>
                    </a:lnTo>
                    <a:lnTo>
                      <a:pt x="23" y="19"/>
                    </a:lnTo>
                    <a:lnTo>
                      <a:pt x="34" y="16"/>
                    </a:lnTo>
                    <a:lnTo>
                      <a:pt x="38" y="16"/>
                    </a:lnTo>
                    <a:lnTo>
                      <a:pt x="38" y="14"/>
                    </a:lnTo>
                    <a:lnTo>
                      <a:pt x="39" y="14"/>
                    </a:lnTo>
                    <a:lnTo>
                      <a:pt x="39" y="12"/>
                    </a:lnTo>
                    <a:lnTo>
                      <a:pt x="38" y="12"/>
                    </a:lnTo>
                    <a:lnTo>
                      <a:pt x="38" y="10"/>
                    </a:lnTo>
                    <a:lnTo>
                      <a:pt x="39" y="8"/>
                    </a:lnTo>
                    <a:lnTo>
                      <a:pt x="41" y="7"/>
                    </a:lnTo>
                    <a:lnTo>
                      <a:pt x="43" y="7"/>
                    </a:lnTo>
                    <a:lnTo>
                      <a:pt x="46" y="5"/>
                    </a:lnTo>
                    <a:lnTo>
                      <a:pt x="61" y="5"/>
                    </a:lnTo>
                    <a:lnTo>
                      <a:pt x="62" y="10"/>
                    </a:lnTo>
                    <a:lnTo>
                      <a:pt x="64" y="10"/>
                    </a:lnTo>
                    <a:lnTo>
                      <a:pt x="66" y="10"/>
                    </a:lnTo>
                    <a:lnTo>
                      <a:pt x="70" y="14"/>
                    </a:lnTo>
                    <a:lnTo>
                      <a:pt x="70" y="16"/>
                    </a:lnTo>
                    <a:lnTo>
                      <a:pt x="71" y="17"/>
                    </a:lnTo>
                    <a:lnTo>
                      <a:pt x="73" y="17"/>
                    </a:lnTo>
                    <a:lnTo>
                      <a:pt x="77" y="12"/>
                    </a:lnTo>
                    <a:lnTo>
                      <a:pt x="77" y="8"/>
                    </a:lnTo>
                    <a:lnTo>
                      <a:pt x="86" y="1"/>
                    </a:lnTo>
                    <a:lnTo>
                      <a:pt x="91" y="0"/>
                    </a:lnTo>
                    <a:lnTo>
                      <a:pt x="93" y="0"/>
                    </a:lnTo>
                    <a:lnTo>
                      <a:pt x="94" y="0"/>
                    </a:lnTo>
                    <a:lnTo>
                      <a:pt x="100" y="0"/>
                    </a:lnTo>
                    <a:lnTo>
                      <a:pt x="103" y="1"/>
                    </a:lnTo>
                    <a:lnTo>
                      <a:pt x="107" y="1"/>
                    </a:lnTo>
                    <a:lnTo>
                      <a:pt x="116" y="7"/>
                    </a:lnTo>
                    <a:lnTo>
                      <a:pt x="116" y="8"/>
                    </a:lnTo>
                    <a:lnTo>
                      <a:pt x="116" y="10"/>
                    </a:lnTo>
                    <a:lnTo>
                      <a:pt x="114" y="10"/>
                    </a:lnTo>
                    <a:lnTo>
                      <a:pt x="116" y="14"/>
                    </a:lnTo>
                    <a:lnTo>
                      <a:pt x="116" y="16"/>
                    </a:lnTo>
                    <a:lnTo>
                      <a:pt x="117" y="16"/>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39" name="Freeform 25"/>
              <p:cNvSpPr>
                <a:spLocks/>
              </p:cNvSpPr>
              <p:nvPr/>
            </p:nvSpPr>
            <p:spPr bwMode="auto">
              <a:xfrm>
                <a:off x="4557713" y="3578225"/>
                <a:ext cx="209550" cy="90488"/>
              </a:xfrm>
              <a:custGeom>
                <a:avLst/>
                <a:gdLst>
                  <a:gd name="T0" fmla="*/ 116 w 132"/>
                  <a:gd name="T1" fmla="*/ 16 h 57"/>
                  <a:gd name="T2" fmla="*/ 109 w 132"/>
                  <a:gd name="T3" fmla="*/ 20 h 57"/>
                  <a:gd name="T4" fmla="*/ 109 w 132"/>
                  <a:gd name="T5" fmla="*/ 27 h 57"/>
                  <a:gd name="T6" fmla="*/ 118 w 132"/>
                  <a:gd name="T7" fmla="*/ 29 h 57"/>
                  <a:gd name="T8" fmla="*/ 128 w 132"/>
                  <a:gd name="T9" fmla="*/ 23 h 57"/>
                  <a:gd name="T10" fmla="*/ 128 w 132"/>
                  <a:gd name="T11" fmla="*/ 25 h 57"/>
                  <a:gd name="T12" fmla="*/ 132 w 132"/>
                  <a:gd name="T13" fmla="*/ 31 h 57"/>
                  <a:gd name="T14" fmla="*/ 128 w 132"/>
                  <a:gd name="T15" fmla="*/ 39 h 57"/>
                  <a:gd name="T16" fmla="*/ 118 w 132"/>
                  <a:gd name="T17" fmla="*/ 38 h 57"/>
                  <a:gd name="T18" fmla="*/ 109 w 132"/>
                  <a:gd name="T19" fmla="*/ 39 h 57"/>
                  <a:gd name="T20" fmla="*/ 96 w 132"/>
                  <a:gd name="T21" fmla="*/ 43 h 57"/>
                  <a:gd name="T22" fmla="*/ 107 w 132"/>
                  <a:gd name="T23" fmla="*/ 45 h 57"/>
                  <a:gd name="T24" fmla="*/ 121 w 132"/>
                  <a:gd name="T25" fmla="*/ 48 h 57"/>
                  <a:gd name="T26" fmla="*/ 128 w 132"/>
                  <a:gd name="T27" fmla="*/ 50 h 57"/>
                  <a:gd name="T28" fmla="*/ 116 w 132"/>
                  <a:gd name="T29" fmla="*/ 57 h 57"/>
                  <a:gd name="T30" fmla="*/ 109 w 132"/>
                  <a:gd name="T31" fmla="*/ 57 h 57"/>
                  <a:gd name="T32" fmla="*/ 95 w 132"/>
                  <a:gd name="T33" fmla="*/ 52 h 57"/>
                  <a:gd name="T34" fmla="*/ 80 w 132"/>
                  <a:gd name="T35" fmla="*/ 57 h 57"/>
                  <a:gd name="T36" fmla="*/ 72 w 132"/>
                  <a:gd name="T37" fmla="*/ 54 h 57"/>
                  <a:gd name="T38" fmla="*/ 68 w 132"/>
                  <a:gd name="T39" fmla="*/ 52 h 57"/>
                  <a:gd name="T40" fmla="*/ 57 w 132"/>
                  <a:gd name="T41" fmla="*/ 54 h 57"/>
                  <a:gd name="T42" fmla="*/ 52 w 132"/>
                  <a:gd name="T43" fmla="*/ 48 h 57"/>
                  <a:gd name="T44" fmla="*/ 48 w 132"/>
                  <a:gd name="T45" fmla="*/ 45 h 57"/>
                  <a:gd name="T46" fmla="*/ 45 w 132"/>
                  <a:gd name="T47" fmla="*/ 41 h 57"/>
                  <a:gd name="T48" fmla="*/ 29 w 132"/>
                  <a:gd name="T49" fmla="*/ 41 h 57"/>
                  <a:gd name="T50" fmla="*/ 20 w 132"/>
                  <a:gd name="T51" fmla="*/ 38 h 57"/>
                  <a:gd name="T52" fmla="*/ 13 w 132"/>
                  <a:gd name="T53" fmla="*/ 38 h 57"/>
                  <a:gd name="T54" fmla="*/ 9 w 132"/>
                  <a:gd name="T55" fmla="*/ 32 h 57"/>
                  <a:gd name="T56" fmla="*/ 0 w 132"/>
                  <a:gd name="T57" fmla="*/ 22 h 57"/>
                  <a:gd name="T58" fmla="*/ 6 w 132"/>
                  <a:gd name="T59" fmla="*/ 20 h 57"/>
                  <a:gd name="T60" fmla="*/ 16 w 132"/>
                  <a:gd name="T61" fmla="*/ 22 h 57"/>
                  <a:gd name="T62" fmla="*/ 29 w 132"/>
                  <a:gd name="T63" fmla="*/ 25 h 57"/>
                  <a:gd name="T64" fmla="*/ 34 w 132"/>
                  <a:gd name="T65" fmla="*/ 31 h 57"/>
                  <a:gd name="T66" fmla="*/ 38 w 132"/>
                  <a:gd name="T67" fmla="*/ 31 h 57"/>
                  <a:gd name="T68" fmla="*/ 43 w 132"/>
                  <a:gd name="T69" fmla="*/ 31 h 57"/>
                  <a:gd name="T70" fmla="*/ 50 w 132"/>
                  <a:gd name="T71" fmla="*/ 34 h 57"/>
                  <a:gd name="T72" fmla="*/ 54 w 132"/>
                  <a:gd name="T73" fmla="*/ 31 h 57"/>
                  <a:gd name="T74" fmla="*/ 59 w 132"/>
                  <a:gd name="T75" fmla="*/ 23 h 57"/>
                  <a:gd name="T76" fmla="*/ 64 w 132"/>
                  <a:gd name="T77" fmla="*/ 25 h 57"/>
                  <a:gd name="T78" fmla="*/ 68 w 132"/>
                  <a:gd name="T79" fmla="*/ 29 h 57"/>
                  <a:gd name="T80" fmla="*/ 70 w 132"/>
                  <a:gd name="T81" fmla="*/ 22 h 57"/>
                  <a:gd name="T82" fmla="*/ 75 w 132"/>
                  <a:gd name="T83" fmla="*/ 22 h 57"/>
                  <a:gd name="T84" fmla="*/ 79 w 132"/>
                  <a:gd name="T85" fmla="*/ 32 h 57"/>
                  <a:gd name="T86" fmla="*/ 80 w 132"/>
                  <a:gd name="T87" fmla="*/ 36 h 57"/>
                  <a:gd name="T88" fmla="*/ 84 w 132"/>
                  <a:gd name="T89" fmla="*/ 25 h 57"/>
                  <a:gd name="T90" fmla="*/ 80 w 132"/>
                  <a:gd name="T91" fmla="*/ 18 h 57"/>
                  <a:gd name="T92" fmla="*/ 77 w 132"/>
                  <a:gd name="T93" fmla="*/ 13 h 57"/>
                  <a:gd name="T94" fmla="*/ 89 w 132"/>
                  <a:gd name="T95" fmla="*/ 0 h 57"/>
                  <a:gd name="T96" fmla="*/ 104 w 132"/>
                  <a:gd name="T97" fmla="*/ 4 h 57"/>
                  <a:gd name="T98" fmla="*/ 112 w 132"/>
                  <a:gd name="T99" fmla="*/ 7 h 57"/>
                  <a:gd name="T100" fmla="*/ 116 w 132"/>
                  <a:gd name="T101" fmla="*/ 11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32" h="57">
                    <a:moveTo>
                      <a:pt x="116" y="13"/>
                    </a:moveTo>
                    <a:lnTo>
                      <a:pt x="116" y="15"/>
                    </a:lnTo>
                    <a:lnTo>
                      <a:pt x="116" y="16"/>
                    </a:lnTo>
                    <a:lnTo>
                      <a:pt x="114" y="18"/>
                    </a:lnTo>
                    <a:lnTo>
                      <a:pt x="112" y="18"/>
                    </a:lnTo>
                    <a:lnTo>
                      <a:pt x="109" y="20"/>
                    </a:lnTo>
                    <a:lnTo>
                      <a:pt x="107" y="23"/>
                    </a:lnTo>
                    <a:lnTo>
                      <a:pt x="109" y="25"/>
                    </a:lnTo>
                    <a:lnTo>
                      <a:pt x="109" y="27"/>
                    </a:lnTo>
                    <a:lnTo>
                      <a:pt x="114" y="29"/>
                    </a:lnTo>
                    <a:lnTo>
                      <a:pt x="118" y="31"/>
                    </a:lnTo>
                    <a:lnTo>
                      <a:pt x="118" y="29"/>
                    </a:lnTo>
                    <a:lnTo>
                      <a:pt x="120" y="29"/>
                    </a:lnTo>
                    <a:lnTo>
                      <a:pt x="121" y="25"/>
                    </a:lnTo>
                    <a:lnTo>
                      <a:pt x="128" y="23"/>
                    </a:lnTo>
                    <a:lnTo>
                      <a:pt x="130" y="23"/>
                    </a:lnTo>
                    <a:lnTo>
                      <a:pt x="130" y="25"/>
                    </a:lnTo>
                    <a:lnTo>
                      <a:pt x="128" y="25"/>
                    </a:lnTo>
                    <a:lnTo>
                      <a:pt x="127" y="27"/>
                    </a:lnTo>
                    <a:lnTo>
                      <a:pt x="128" y="31"/>
                    </a:lnTo>
                    <a:lnTo>
                      <a:pt x="132" y="31"/>
                    </a:lnTo>
                    <a:lnTo>
                      <a:pt x="132" y="32"/>
                    </a:lnTo>
                    <a:lnTo>
                      <a:pt x="130" y="38"/>
                    </a:lnTo>
                    <a:lnTo>
                      <a:pt x="128" y="39"/>
                    </a:lnTo>
                    <a:lnTo>
                      <a:pt x="125" y="41"/>
                    </a:lnTo>
                    <a:lnTo>
                      <a:pt x="120" y="39"/>
                    </a:lnTo>
                    <a:lnTo>
                      <a:pt x="118" y="38"/>
                    </a:lnTo>
                    <a:lnTo>
                      <a:pt x="114" y="39"/>
                    </a:lnTo>
                    <a:lnTo>
                      <a:pt x="111" y="41"/>
                    </a:lnTo>
                    <a:lnTo>
                      <a:pt x="109" y="39"/>
                    </a:lnTo>
                    <a:lnTo>
                      <a:pt x="100" y="39"/>
                    </a:lnTo>
                    <a:lnTo>
                      <a:pt x="98" y="41"/>
                    </a:lnTo>
                    <a:lnTo>
                      <a:pt x="96" y="43"/>
                    </a:lnTo>
                    <a:lnTo>
                      <a:pt x="102" y="45"/>
                    </a:lnTo>
                    <a:lnTo>
                      <a:pt x="104" y="43"/>
                    </a:lnTo>
                    <a:lnTo>
                      <a:pt x="107" y="45"/>
                    </a:lnTo>
                    <a:lnTo>
                      <a:pt x="112" y="45"/>
                    </a:lnTo>
                    <a:lnTo>
                      <a:pt x="114" y="47"/>
                    </a:lnTo>
                    <a:lnTo>
                      <a:pt x="121" y="48"/>
                    </a:lnTo>
                    <a:lnTo>
                      <a:pt x="123" y="47"/>
                    </a:lnTo>
                    <a:lnTo>
                      <a:pt x="128" y="48"/>
                    </a:lnTo>
                    <a:lnTo>
                      <a:pt x="128" y="50"/>
                    </a:lnTo>
                    <a:lnTo>
                      <a:pt x="128" y="52"/>
                    </a:lnTo>
                    <a:lnTo>
                      <a:pt x="123" y="57"/>
                    </a:lnTo>
                    <a:lnTo>
                      <a:pt x="116" y="57"/>
                    </a:lnTo>
                    <a:lnTo>
                      <a:pt x="114" y="57"/>
                    </a:lnTo>
                    <a:lnTo>
                      <a:pt x="109" y="55"/>
                    </a:lnTo>
                    <a:lnTo>
                      <a:pt x="109" y="57"/>
                    </a:lnTo>
                    <a:lnTo>
                      <a:pt x="107" y="57"/>
                    </a:lnTo>
                    <a:lnTo>
                      <a:pt x="96" y="54"/>
                    </a:lnTo>
                    <a:lnTo>
                      <a:pt x="95" y="52"/>
                    </a:lnTo>
                    <a:lnTo>
                      <a:pt x="91" y="50"/>
                    </a:lnTo>
                    <a:lnTo>
                      <a:pt x="89" y="50"/>
                    </a:lnTo>
                    <a:lnTo>
                      <a:pt x="80" y="57"/>
                    </a:lnTo>
                    <a:lnTo>
                      <a:pt x="73" y="57"/>
                    </a:lnTo>
                    <a:lnTo>
                      <a:pt x="72" y="57"/>
                    </a:lnTo>
                    <a:lnTo>
                      <a:pt x="72" y="54"/>
                    </a:lnTo>
                    <a:lnTo>
                      <a:pt x="70" y="52"/>
                    </a:lnTo>
                    <a:lnTo>
                      <a:pt x="72" y="52"/>
                    </a:lnTo>
                    <a:lnTo>
                      <a:pt x="68" y="52"/>
                    </a:lnTo>
                    <a:lnTo>
                      <a:pt x="63" y="55"/>
                    </a:lnTo>
                    <a:lnTo>
                      <a:pt x="59" y="52"/>
                    </a:lnTo>
                    <a:lnTo>
                      <a:pt x="57" y="54"/>
                    </a:lnTo>
                    <a:lnTo>
                      <a:pt x="56" y="50"/>
                    </a:lnTo>
                    <a:lnTo>
                      <a:pt x="56" y="47"/>
                    </a:lnTo>
                    <a:lnTo>
                      <a:pt x="52" y="48"/>
                    </a:lnTo>
                    <a:lnTo>
                      <a:pt x="52" y="45"/>
                    </a:lnTo>
                    <a:lnTo>
                      <a:pt x="50" y="43"/>
                    </a:lnTo>
                    <a:lnTo>
                      <a:pt x="48" y="45"/>
                    </a:lnTo>
                    <a:lnTo>
                      <a:pt x="47" y="45"/>
                    </a:lnTo>
                    <a:lnTo>
                      <a:pt x="45" y="43"/>
                    </a:lnTo>
                    <a:lnTo>
                      <a:pt x="45" y="41"/>
                    </a:lnTo>
                    <a:lnTo>
                      <a:pt x="40" y="41"/>
                    </a:lnTo>
                    <a:lnTo>
                      <a:pt x="32" y="39"/>
                    </a:lnTo>
                    <a:lnTo>
                      <a:pt x="29" y="41"/>
                    </a:lnTo>
                    <a:lnTo>
                      <a:pt x="27" y="39"/>
                    </a:lnTo>
                    <a:lnTo>
                      <a:pt x="25" y="38"/>
                    </a:lnTo>
                    <a:lnTo>
                      <a:pt x="20" y="38"/>
                    </a:lnTo>
                    <a:lnTo>
                      <a:pt x="18" y="38"/>
                    </a:lnTo>
                    <a:lnTo>
                      <a:pt x="15" y="39"/>
                    </a:lnTo>
                    <a:lnTo>
                      <a:pt x="13" y="38"/>
                    </a:lnTo>
                    <a:lnTo>
                      <a:pt x="13" y="36"/>
                    </a:lnTo>
                    <a:lnTo>
                      <a:pt x="11" y="32"/>
                    </a:lnTo>
                    <a:lnTo>
                      <a:pt x="9" y="32"/>
                    </a:lnTo>
                    <a:lnTo>
                      <a:pt x="6" y="34"/>
                    </a:lnTo>
                    <a:lnTo>
                      <a:pt x="0" y="23"/>
                    </a:lnTo>
                    <a:lnTo>
                      <a:pt x="0" y="22"/>
                    </a:lnTo>
                    <a:lnTo>
                      <a:pt x="0" y="20"/>
                    </a:lnTo>
                    <a:lnTo>
                      <a:pt x="0" y="18"/>
                    </a:lnTo>
                    <a:lnTo>
                      <a:pt x="6" y="20"/>
                    </a:lnTo>
                    <a:lnTo>
                      <a:pt x="13" y="20"/>
                    </a:lnTo>
                    <a:lnTo>
                      <a:pt x="15" y="20"/>
                    </a:lnTo>
                    <a:lnTo>
                      <a:pt x="16" y="22"/>
                    </a:lnTo>
                    <a:lnTo>
                      <a:pt x="18" y="23"/>
                    </a:lnTo>
                    <a:lnTo>
                      <a:pt x="27" y="27"/>
                    </a:lnTo>
                    <a:lnTo>
                      <a:pt x="29" y="25"/>
                    </a:lnTo>
                    <a:lnTo>
                      <a:pt x="31" y="25"/>
                    </a:lnTo>
                    <a:lnTo>
                      <a:pt x="32" y="29"/>
                    </a:lnTo>
                    <a:lnTo>
                      <a:pt x="34" y="31"/>
                    </a:lnTo>
                    <a:lnTo>
                      <a:pt x="34" y="32"/>
                    </a:lnTo>
                    <a:lnTo>
                      <a:pt x="36" y="32"/>
                    </a:lnTo>
                    <a:lnTo>
                      <a:pt x="38" y="31"/>
                    </a:lnTo>
                    <a:lnTo>
                      <a:pt x="40" y="31"/>
                    </a:lnTo>
                    <a:lnTo>
                      <a:pt x="41" y="31"/>
                    </a:lnTo>
                    <a:lnTo>
                      <a:pt x="43" y="31"/>
                    </a:lnTo>
                    <a:lnTo>
                      <a:pt x="43" y="34"/>
                    </a:lnTo>
                    <a:lnTo>
                      <a:pt x="45" y="36"/>
                    </a:lnTo>
                    <a:lnTo>
                      <a:pt x="50" y="34"/>
                    </a:lnTo>
                    <a:lnTo>
                      <a:pt x="54" y="36"/>
                    </a:lnTo>
                    <a:lnTo>
                      <a:pt x="56" y="32"/>
                    </a:lnTo>
                    <a:lnTo>
                      <a:pt x="54" y="31"/>
                    </a:lnTo>
                    <a:lnTo>
                      <a:pt x="56" y="31"/>
                    </a:lnTo>
                    <a:lnTo>
                      <a:pt x="57" y="25"/>
                    </a:lnTo>
                    <a:lnTo>
                      <a:pt x="59" y="23"/>
                    </a:lnTo>
                    <a:lnTo>
                      <a:pt x="61" y="23"/>
                    </a:lnTo>
                    <a:lnTo>
                      <a:pt x="63" y="25"/>
                    </a:lnTo>
                    <a:lnTo>
                      <a:pt x="64" y="25"/>
                    </a:lnTo>
                    <a:lnTo>
                      <a:pt x="63" y="27"/>
                    </a:lnTo>
                    <a:lnTo>
                      <a:pt x="64" y="27"/>
                    </a:lnTo>
                    <a:lnTo>
                      <a:pt x="68" y="29"/>
                    </a:lnTo>
                    <a:lnTo>
                      <a:pt x="68" y="27"/>
                    </a:lnTo>
                    <a:lnTo>
                      <a:pt x="68" y="23"/>
                    </a:lnTo>
                    <a:lnTo>
                      <a:pt x="70" y="22"/>
                    </a:lnTo>
                    <a:lnTo>
                      <a:pt x="72" y="22"/>
                    </a:lnTo>
                    <a:lnTo>
                      <a:pt x="73" y="22"/>
                    </a:lnTo>
                    <a:lnTo>
                      <a:pt x="75" y="22"/>
                    </a:lnTo>
                    <a:lnTo>
                      <a:pt x="79" y="25"/>
                    </a:lnTo>
                    <a:lnTo>
                      <a:pt x="80" y="27"/>
                    </a:lnTo>
                    <a:lnTo>
                      <a:pt x="79" y="32"/>
                    </a:lnTo>
                    <a:lnTo>
                      <a:pt x="77" y="34"/>
                    </a:lnTo>
                    <a:lnTo>
                      <a:pt x="79" y="34"/>
                    </a:lnTo>
                    <a:lnTo>
                      <a:pt x="80" y="36"/>
                    </a:lnTo>
                    <a:lnTo>
                      <a:pt x="86" y="32"/>
                    </a:lnTo>
                    <a:lnTo>
                      <a:pt x="88" y="31"/>
                    </a:lnTo>
                    <a:lnTo>
                      <a:pt x="84" y="25"/>
                    </a:lnTo>
                    <a:lnTo>
                      <a:pt x="82" y="20"/>
                    </a:lnTo>
                    <a:lnTo>
                      <a:pt x="82" y="18"/>
                    </a:lnTo>
                    <a:lnTo>
                      <a:pt x="80" y="18"/>
                    </a:lnTo>
                    <a:lnTo>
                      <a:pt x="79" y="18"/>
                    </a:lnTo>
                    <a:lnTo>
                      <a:pt x="77" y="18"/>
                    </a:lnTo>
                    <a:lnTo>
                      <a:pt x="77" y="13"/>
                    </a:lnTo>
                    <a:lnTo>
                      <a:pt x="77" y="6"/>
                    </a:lnTo>
                    <a:lnTo>
                      <a:pt x="80" y="2"/>
                    </a:lnTo>
                    <a:lnTo>
                      <a:pt x="89" y="0"/>
                    </a:lnTo>
                    <a:lnTo>
                      <a:pt x="93" y="0"/>
                    </a:lnTo>
                    <a:lnTo>
                      <a:pt x="100" y="2"/>
                    </a:lnTo>
                    <a:lnTo>
                      <a:pt x="104" y="4"/>
                    </a:lnTo>
                    <a:lnTo>
                      <a:pt x="107" y="6"/>
                    </a:lnTo>
                    <a:lnTo>
                      <a:pt x="111" y="7"/>
                    </a:lnTo>
                    <a:lnTo>
                      <a:pt x="112" y="7"/>
                    </a:lnTo>
                    <a:lnTo>
                      <a:pt x="111" y="9"/>
                    </a:lnTo>
                    <a:lnTo>
                      <a:pt x="116" y="9"/>
                    </a:lnTo>
                    <a:lnTo>
                      <a:pt x="116" y="11"/>
                    </a:lnTo>
                    <a:lnTo>
                      <a:pt x="116" y="13"/>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40" name="Freeform 26"/>
              <p:cNvSpPr>
                <a:spLocks/>
              </p:cNvSpPr>
              <p:nvPr/>
            </p:nvSpPr>
            <p:spPr bwMode="auto">
              <a:xfrm>
                <a:off x="4840288" y="3668713"/>
                <a:ext cx="20638" cy="20638"/>
              </a:xfrm>
              <a:custGeom>
                <a:avLst/>
                <a:gdLst>
                  <a:gd name="T0" fmla="*/ 13 w 13"/>
                  <a:gd name="T1" fmla="*/ 7 h 13"/>
                  <a:gd name="T2" fmla="*/ 11 w 13"/>
                  <a:gd name="T3" fmla="*/ 13 h 13"/>
                  <a:gd name="T4" fmla="*/ 9 w 13"/>
                  <a:gd name="T5" fmla="*/ 13 h 13"/>
                  <a:gd name="T6" fmla="*/ 7 w 13"/>
                  <a:gd name="T7" fmla="*/ 9 h 13"/>
                  <a:gd name="T8" fmla="*/ 7 w 13"/>
                  <a:gd name="T9" fmla="*/ 7 h 13"/>
                  <a:gd name="T10" fmla="*/ 6 w 13"/>
                  <a:gd name="T11" fmla="*/ 6 h 13"/>
                  <a:gd name="T12" fmla="*/ 0 w 13"/>
                  <a:gd name="T13" fmla="*/ 2 h 13"/>
                  <a:gd name="T14" fmla="*/ 0 w 13"/>
                  <a:gd name="T15" fmla="*/ 0 h 13"/>
                  <a:gd name="T16" fmla="*/ 2 w 13"/>
                  <a:gd name="T17" fmla="*/ 2 h 13"/>
                  <a:gd name="T18" fmla="*/ 9 w 13"/>
                  <a:gd name="T19" fmla="*/ 6 h 13"/>
                  <a:gd name="T20" fmla="*/ 13 w 13"/>
                  <a:gd name="T21" fmla="*/ 7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 h="13">
                    <a:moveTo>
                      <a:pt x="13" y="7"/>
                    </a:moveTo>
                    <a:lnTo>
                      <a:pt x="11" y="13"/>
                    </a:lnTo>
                    <a:lnTo>
                      <a:pt x="9" y="13"/>
                    </a:lnTo>
                    <a:lnTo>
                      <a:pt x="7" y="9"/>
                    </a:lnTo>
                    <a:lnTo>
                      <a:pt x="7" y="7"/>
                    </a:lnTo>
                    <a:lnTo>
                      <a:pt x="6" y="6"/>
                    </a:lnTo>
                    <a:lnTo>
                      <a:pt x="0" y="2"/>
                    </a:lnTo>
                    <a:lnTo>
                      <a:pt x="0" y="0"/>
                    </a:lnTo>
                    <a:lnTo>
                      <a:pt x="2" y="2"/>
                    </a:lnTo>
                    <a:lnTo>
                      <a:pt x="9" y="6"/>
                    </a:lnTo>
                    <a:lnTo>
                      <a:pt x="13" y="7"/>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41" name="Freeform 27"/>
              <p:cNvSpPr>
                <a:spLocks/>
              </p:cNvSpPr>
              <p:nvPr/>
            </p:nvSpPr>
            <p:spPr bwMode="auto">
              <a:xfrm>
                <a:off x="4862513" y="3683000"/>
                <a:ext cx="28575" cy="22225"/>
              </a:xfrm>
              <a:custGeom>
                <a:avLst/>
                <a:gdLst>
                  <a:gd name="T0" fmla="*/ 18 w 18"/>
                  <a:gd name="T1" fmla="*/ 9 h 14"/>
                  <a:gd name="T2" fmla="*/ 18 w 18"/>
                  <a:gd name="T3" fmla="*/ 11 h 14"/>
                  <a:gd name="T4" fmla="*/ 16 w 18"/>
                  <a:gd name="T5" fmla="*/ 13 h 14"/>
                  <a:gd name="T6" fmla="*/ 11 w 18"/>
                  <a:gd name="T7" fmla="*/ 14 h 14"/>
                  <a:gd name="T8" fmla="*/ 6 w 18"/>
                  <a:gd name="T9" fmla="*/ 11 h 14"/>
                  <a:gd name="T10" fmla="*/ 0 w 18"/>
                  <a:gd name="T11" fmla="*/ 2 h 14"/>
                  <a:gd name="T12" fmla="*/ 0 w 18"/>
                  <a:gd name="T13" fmla="*/ 0 h 14"/>
                  <a:gd name="T14" fmla="*/ 2 w 18"/>
                  <a:gd name="T15" fmla="*/ 0 h 14"/>
                  <a:gd name="T16" fmla="*/ 8 w 18"/>
                  <a:gd name="T17" fmla="*/ 2 h 14"/>
                  <a:gd name="T18" fmla="*/ 9 w 18"/>
                  <a:gd name="T19" fmla="*/ 4 h 14"/>
                  <a:gd name="T20" fmla="*/ 9 w 18"/>
                  <a:gd name="T21" fmla="*/ 5 h 14"/>
                  <a:gd name="T22" fmla="*/ 11 w 18"/>
                  <a:gd name="T23" fmla="*/ 5 h 14"/>
                  <a:gd name="T24" fmla="*/ 13 w 18"/>
                  <a:gd name="T25" fmla="*/ 7 h 14"/>
                  <a:gd name="T26" fmla="*/ 15 w 18"/>
                  <a:gd name="T27" fmla="*/ 7 h 14"/>
                  <a:gd name="T28" fmla="*/ 15 w 18"/>
                  <a:gd name="T29" fmla="*/ 9 h 14"/>
                  <a:gd name="T30" fmla="*/ 18 w 18"/>
                  <a:gd name="T3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 h="14">
                    <a:moveTo>
                      <a:pt x="18" y="9"/>
                    </a:moveTo>
                    <a:lnTo>
                      <a:pt x="18" y="11"/>
                    </a:lnTo>
                    <a:lnTo>
                      <a:pt x="16" y="13"/>
                    </a:lnTo>
                    <a:lnTo>
                      <a:pt x="11" y="14"/>
                    </a:lnTo>
                    <a:lnTo>
                      <a:pt x="6" y="11"/>
                    </a:lnTo>
                    <a:lnTo>
                      <a:pt x="0" y="2"/>
                    </a:lnTo>
                    <a:lnTo>
                      <a:pt x="0" y="0"/>
                    </a:lnTo>
                    <a:lnTo>
                      <a:pt x="2" y="0"/>
                    </a:lnTo>
                    <a:lnTo>
                      <a:pt x="8" y="2"/>
                    </a:lnTo>
                    <a:lnTo>
                      <a:pt x="9" y="4"/>
                    </a:lnTo>
                    <a:lnTo>
                      <a:pt x="9" y="5"/>
                    </a:lnTo>
                    <a:lnTo>
                      <a:pt x="11" y="5"/>
                    </a:lnTo>
                    <a:lnTo>
                      <a:pt x="13" y="7"/>
                    </a:lnTo>
                    <a:lnTo>
                      <a:pt x="15" y="7"/>
                    </a:lnTo>
                    <a:lnTo>
                      <a:pt x="15" y="9"/>
                    </a:lnTo>
                    <a:lnTo>
                      <a:pt x="18" y="9"/>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42" name="Freeform 28"/>
              <p:cNvSpPr>
                <a:spLocks/>
              </p:cNvSpPr>
              <p:nvPr/>
            </p:nvSpPr>
            <p:spPr bwMode="auto">
              <a:xfrm>
                <a:off x="4792663" y="3613150"/>
                <a:ext cx="39688" cy="39688"/>
              </a:xfrm>
              <a:custGeom>
                <a:avLst/>
                <a:gdLst>
                  <a:gd name="T0" fmla="*/ 20 w 25"/>
                  <a:gd name="T1" fmla="*/ 10 h 25"/>
                  <a:gd name="T2" fmla="*/ 20 w 25"/>
                  <a:gd name="T3" fmla="*/ 12 h 25"/>
                  <a:gd name="T4" fmla="*/ 23 w 25"/>
                  <a:gd name="T5" fmla="*/ 12 h 25"/>
                  <a:gd name="T6" fmla="*/ 23 w 25"/>
                  <a:gd name="T7" fmla="*/ 14 h 25"/>
                  <a:gd name="T8" fmla="*/ 23 w 25"/>
                  <a:gd name="T9" fmla="*/ 16 h 25"/>
                  <a:gd name="T10" fmla="*/ 23 w 25"/>
                  <a:gd name="T11" fmla="*/ 17 h 25"/>
                  <a:gd name="T12" fmla="*/ 23 w 25"/>
                  <a:gd name="T13" fmla="*/ 21 h 25"/>
                  <a:gd name="T14" fmla="*/ 25 w 25"/>
                  <a:gd name="T15" fmla="*/ 23 h 25"/>
                  <a:gd name="T16" fmla="*/ 25 w 25"/>
                  <a:gd name="T17" fmla="*/ 25 h 25"/>
                  <a:gd name="T18" fmla="*/ 23 w 25"/>
                  <a:gd name="T19" fmla="*/ 25 h 25"/>
                  <a:gd name="T20" fmla="*/ 16 w 25"/>
                  <a:gd name="T21" fmla="*/ 25 h 25"/>
                  <a:gd name="T22" fmla="*/ 14 w 25"/>
                  <a:gd name="T23" fmla="*/ 21 h 25"/>
                  <a:gd name="T24" fmla="*/ 7 w 25"/>
                  <a:gd name="T25" fmla="*/ 21 h 25"/>
                  <a:gd name="T26" fmla="*/ 9 w 25"/>
                  <a:gd name="T27" fmla="*/ 19 h 25"/>
                  <a:gd name="T28" fmla="*/ 9 w 25"/>
                  <a:gd name="T29" fmla="*/ 17 h 25"/>
                  <a:gd name="T30" fmla="*/ 7 w 25"/>
                  <a:gd name="T31" fmla="*/ 17 h 25"/>
                  <a:gd name="T32" fmla="*/ 7 w 25"/>
                  <a:gd name="T33" fmla="*/ 16 h 25"/>
                  <a:gd name="T34" fmla="*/ 4 w 25"/>
                  <a:gd name="T35" fmla="*/ 14 h 25"/>
                  <a:gd name="T36" fmla="*/ 2 w 25"/>
                  <a:gd name="T37" fmla="*/ 14 h 25"/>
                  <a:gd name="T38" fmla="*/ 0 w 25"/>
                  <a:gd name="T39" fmla="*/ 14 h 25"/>
                  <a:gd name="T40" fmla="*/ 2 w 25"/>
                  <a:gd name="T41" fmla="*/ 5 h 25"/>
                  <a:gd name="T42" fmla="*/ 4 w 25"/>
                  <a:gd name="T43" fmla="*/ 3 h 25"/>
                  <a:gd name="T44" fmla="*/ 5 w 25"/>
                  <a:gd name="T45" fmla="*/ 1 h 25"/>
                  <a:gd name="T46" fmla="*/ 9 w 25"/>
                  <a:gd name="T47" fmla="*/ 0 h 25"/>
                  <a:gd name="T48" fmla="*/ 16 w 25"/>
                  <a:gd name="T49" fmla="*/ 0 h 25"/>
                  <a:gd name="T50" fmla="*/ 18 w 25"/>
                  <a:gd name="T51" fmla="*/ 0 h 25"/>
                  <a:gd name="T52" fmla="*/ 20 w 25"/>
                  <a:gd name="T53" fmla="*/ 1 h 25"/>
                  <a:gd name="T54" fmla="*/ 23 w 25"/>
                  <a:gd name="T55" fmla="*/ 5 h 25"/>
                  <a:gd name="T56" fmla="*/ 23 w 25"/>
                  <a:gd name="T57" fmla="*/ 7 h 25"/>
                  <a:gd name="T58" fmla="*/ 21 w 25"/>
                  <a:gd name="T59" fmla="*/ 7 h 25"/>
                  <a:gd name="T60" fmla="*/ 20 w 25"/>
                  <a:gd name="T61" fmla="*/ 9 h 25"/>
                  <a:gd name="T62" fmla="*/ 20 w 25"/>
                  <a:gd name="T63" fmla="*/ 1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5" h="25">
                    <a:moveTo>
                      <a:pt x="20" y="10"/>
                    </a:moveTo>
                    <a:lnTo>
                      <a:pt x="20" y="12"/>
                    </a:lnTo>
                    <a:lnTo>
                      <a:pt x="23" y="12"/>
                    </a:lnTo>
                    <a:lnTo>
                      <a:pt x="23" y="14"/>
                    </a:lnTo>
                    <a:lnTo>
                      <a:pt x="23" y="16"/>
                    </a:lnTo>
                    <a:lnTo>
                      <a:pt x="23" y="17"/>
                    </a:lnTo>
                    <a:lnTo>
                      <a:pt x="23" y="21"/>
                    </a:lnTo>
                    <a:lnTo>
                      <a:pt x="25" y="23"/>
                    </a:lnTo>
                    <a:lnTo>
                      <a:pt x="25" y="25"/>
                    </a:lnTo>
                    <a:lnTo>
                      <a:pt x="23" y="25"/>
                    </a:lnTo>
                    <a:lnTo>
                      <a:pt x="16" y="25"/>
                    </a:lnTo>
                    <a:lnTo>
                      <a:pt x="14" y="21"/>
                    </a:lnTo>
                    <a:lnTo>
                      <a:pt x="7" y="21"/>
                    </a:lnTo>
                    <a:lnTo>
                      <a:pt x="9" y="19"/>
                    </a:lnTo>
                    <a:lnTo>
                      <a:pt x="9" y="17"/>
                    </a:lnTo>
                    <a:lnTo>
                      <a:pt x="7" y="17"/>
                    </a:lnTo>
                    <a:lnTo>
                      <a:pt x="7" y="16"/>
                    </a:lnTo>
                    <a:lnTo>
                      <a:pt x="4" y="14"/>
                    </a:lnTo>
                    <a:lnTo>
                      <a:pt x="2" y="14"/>
                    </a:lnTo>
                    <a:lnTo>
                      <a:pt x="0" y="14"/>
                    </a:lnTo>
                    <a:lnTo>
                      <a:pt x="2" y="5"/>
                    </a:lnTo>
                    <a:lnTo>
                      <a:pt x="4" y="3"/>
                    </a:lnTo>
                    <a:lnTo>
                      <a:pt x="5" y="1"/>
                    </a:lnTo>
                    <a:lnTo>
                      <a:pt x="9" y="0"/>
                    </a:lnTo>
                    <a:lnTo>
                      <a:pt x="16" y="0"/>
                    </a:lnTo>
                    <a:lnTo>
                      <a:pt x="18" y="0"/>
                    </a:lnTo>
                    <a:lnTo>
                      <a:pt x="20" y="1"/>
                    </a:lnTo>
                    <a:lnTo>
                      <a:pt x="23" y="5"/>
                    </a:lnTo>
                    <a:lnTo>
                      <a:pt x="23" y="7"/>
                    </a:lnTo>
                    <a:lnTo>
                      <a:pt x="21" y="7"/>
                    </a:lnTo>
                    <a:lnTo>
                      <a:pt x="20" y="9"/>
                    </a:lnTo>
                    <a:lnTo>
                      <a:pt x="20" y="10"/>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43" name="Freeform 29"/>
              <p:cNvSpPr>
                <a:spLocks/>
              </p:cNvSpPr>
              <p:nvPr/>
            </p:nvSpPr>
            <p:spPr bwMode="auto">
              <a:xfrm>
                <a:off x="4835526" y="3627438"/>
                <a:ext cx="33338" cy="33338"/>
              </a:xfrm>
              <a:custGeom>
                <a:avLst/>
                <a:gdLst>
                  <a:gd name="T0" fmla="*/ 21 w 21"/>
                  <a:gd name="T1" fmla="*/ 7 h 21"/>
                  <a:gd name="T2" fmla="*/ 19 w 21"/>
                  <a:gd name="T3" fmla="*/ 8 h 21"/>
                  <a:gd name="T4" fmla="*/ 17 w 21"/>
                  <a:gd name="T5" fmla="*/ 7 h 21"/>
                  <a:gd name="T6" fmla="*/ 14 w 21"/>
                  <a:gd name="T7" fmla="*/ 7 h 21"/>
                  <a:gd name="T8" fmla="*/ 14 w 21"/>
                  <a:gd name="T9" fmla="*/ 8 h 21"/>
                  <a:gd name="T10" fmla="*/ 12 w 21"/>
                  <a:gd name="T11" fmla="*/ 8 h 21"/>
                  <a:gd name="T12" fmla="*/ 12 w 21"/>
                  <a:gd name="T13" fmla="*/ 12 h 21"/>
                  <a:gd name="T14" fmla="*/ 14 w 21"/>
                  <a:gd name="T15" fmla="*/ 14 h 21"/>
                  <a:gd name="T16" fmla="*/ 17 w 21"/>
                  <a:gd name="T17" fmla="*/ 17 h 21"/>
                  <a:gd name="T18" fmla="*/ 17 w 21"/>
                  <a:gd name="T19" fmla="*/ 19 h 21"/>
                  <a:gd name="T20" fmla="*/ 16 w 21"/>
                  <a:gd name="T21" fmla="*/ 21 h 21"/>
                  <a:gd name="T22" fmla="*/ 14 w 21"/>
                  <a:gd name="T23" fmla="*/ 21 h 21"/>
                  <a:gd name="T24" fmla="*/ 14 w 21"/>
                  <a:gd name="T25" fmla="*/ 19 h 21"/>
                  <a:gd name="T26" fmla="*/ 12 w 21"/>
                  <a:gd name="T27" fmla="*/ 17 h 21"/>
                  <a:gd name="T28" fmla="*/ 5 w 21"/>
                  <a:gd name="T29" fmla="*/ 19 h 21"/>
                  <a:gd name="T30" fmla="*/ 3 w 21"/>
                  <a:gd name="T31" fmla="*/ 21 h 21"/>
                  <a:gd name="T32" fmla="*/ 1 w 21"/>
                  <a:gd name="T33" fmla="*/ 19 h 21"/>
                  <a:gd name="T34" fmla="*/ 0 w 21"/>
                  <a:gd name="T35" fmla="*/ 17 h 21"/>
                  <a:gd name="T36" fmla="*/ 0 w 21"/>
                  <a:gd name="T37" fmla="*/ 16 h 21"/>
                  <a:gd name="T38" fmla="*/ 5 w 21"/>
                  <a:gd name="T39" fmla="*/ 8 h 21"/>
                  <a:gd name="T40" fmla="*/ 7 w 21"/>
                  <a:gd name="T41" fmla="*/ 8 h 21"/>
                  <a:gd name="T42" fmla="*/ 9 w 21"/>
                  <a:gd name="T43" fmla="*/ 8 h 21"/>
                  <a:gd name="T44" fmla="*/ 10 w 21"/>
                  <a:gd name="T45" fmla="*/ 8 h 21"/>
                  <a:gd name="T46" fmla="*/ 10 w 21"/>
                  <a:gd name="T47" fmla="*/ 7 h 21"/>
                  <a:gd name="T48" fmla="*/ 10 w 21"/>
                  <a:gd name="T49" fmla="*/ 5 h 21"/>
                  <a:gd name="T50" fmla="*/ 9 w 21"/>
                  <a:gd name="T51" fmla="*/ 7 h 21"/>
                  <a:gd name="T52" fmla="*/ 9 w 21"/>
                  <a:gd name="T53" fmla="*/ 5 h 21"/>
                  <a:gd name="T54" fmla="*/ 7 w 21"/>
                  <a:gd name="T55" fmla="*/ 5 h 21"/>
                  <a:gd name="T56" fmla="*/ 7 w 21"/>
                  <a:gd name="T57" fmla="*/ 3 h 21"/>
                  <a:gd name="T58" fmla="*/ 7 w 21"/>
                  <a:gd name="T59" fmla="*/ 1 h 21"/>
                  <a:gd name="T60" fmla="*/ 9 w 21"/>
                  <a:gd name="T61" fmla="*/ 1 h 21"/>
                  <a:gd name="T62" fmla="*/ 14 w 21"/>
                  <a:gd name="T63" fmla="*/ 0 h 21"/>
                  <a:gd name="T64" fmla="*/ 14 w 21"/>
                  <a:gd name="T65" fmla="*/ 1 h 21"/>
                  <a:gd name="T66" fmla="*/ 14 w 21"/>
                  <a:gd name="T67" fmla="*/ 3 h 21"/>
                  <a:gd name="T68" fmla="*/ 19 w 21"/>
                  <a:gd name="T69" fmla="*/ 5 h 21"/>
                  <a:gd name="T70" fmla="*/ 21 w 21"/>
                  <a:gd name="T71" fmla="*/ 7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1" h="21">
                    <a:moveTo>
                      <a:pt x="21" y="7"/>
                    </a:moveTo>
                    <a:lnTo>
                      <a:pt x="19" y="8"/>
                    </a:lnTo>
                    <a:lnTo>
                      <a:pt x="17" y="7"/>
                    </a:lnTo>
                    <a:lnTo>
                      <a:pt x="14" y="7"/>
                    </a:lnTo>
                    <a:lnTo>
                      <a:pt x="14" y="8"/>
                    </a:lnTo>
                    <a:lnTo>
                      <a:pt x="12" y="8"/>
                    </a:lnTo>
                    <a:lnTo>
                      <a:pt x="12" y="12"/>
                    </a:lnTo>
                    <a:lnTo>
                      <a:pt x="14" y="14"/>
                    </a:lnTo>
                    <a:lnTo>
                      <a:pt x="17" y="17"/>
                    </a:lnTo>
                    <a:lnTo>
                      <a:pt x="17" y="19"/>
                    </a:lnTo>
                    <a:lnTo>
                      <a:pt x="16" y="21"/>
                    </a:lnTo>
                    <a:lnTo>
                      <a:pt x="14" y="21"/>
                    </a:lnTo>
                    <a:lnTo>
                      <a:pt x="14" y="19"/>
                    </a:lnTo>
                    <a:lnTo>
                      <a:pt x="12" y="17"/>
                    </a:lnTo>
                    <a:lnTo>
                      <a:pt x="5" y="19"/>
                    </a:lnTo>
                    <a:lnTo>
                      <a:pt x="3" y="21"/>
                    </a:lnTo>
                    <a:lnTo>
                      <a:pt x="1" y="19"/>
                    </a:lnTo>
                    <a:lnTo>
                      <a:pt x="0" y="17"/>
                    </a:lnTo>
                    <a:lnTo>
                      <a:pt x="0" y="16"/>
                    </a:lnTo>
                    <a:lnTo>
                      <a:pt x="5" y="8"/>
                    </a:lnTo>
                    <a:lnTo>
                      <a:pt x="7" y="8"/>
                    </a:lnTo>
                    <a:lnTo>
                      <a:pt x="9" y="8"/>
                    </a:lnTo>
                    <a:lnTo>
                      <a:pt x="10" y="8"/>
                    </a:lnTo>
                    <a:lnTo>
                      <a:pt x="10" y="7"/>
                    </a:lnTo>
                    <a:lnTo>
                      <a:pt x="10" y="5"/>
                    </a:lnTo>
                    <a:lnTo>
                      <a:pt x="9" y="7"/>
                    </a:lnTo>
                    <a:lnTo>
                      <a:pt x="9" y="5"/>
                    </a:lnTo>
                    <a:lnTo>
                      <a:pt x="7" y="5"/>
                    </a:lnTo>
                    <a:lnTo>
                      <a:pt x="7" y="3"/>
                    </a:lnTo>
                    <a:lnTo>
                      <a:pt x="7" y="1"/>
                    </a:lnTo>
                    <a:lnTo>
                      <a:pt x="9" y="1"/>
                    </a:lnTo>
                    <a:lnTo>
                      <a:pt x="14" y="0"/>
                    </a:lnTo>
                    <a:lnTo>
                      <a:pt x="14" y="1"/>
                    </a:lnTo>
                    <a:lnTo>
                      <a:pt x="14" y="3"/>
                    </a:lnTo>
                    <a:lnTo>
                      <a:pt x="19" y="5"/>
                    </a:lnTo>
                    <a:lnTo>
                      <a:pt x="21" y="7"/>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44" name="Freeform 30"/>
              <p:cNvSpPr>
                <a:spLocks/>
              </p:cNvSpPr>
              <p:nvPr/>
            </p:nvSpPr>
            <p:spPr bwMode="auto">
              <a:xfrm>
                <a:off x="5089526" y="3790950"/>
                <a:ext cx="25400" cy="33338"/>
              </a:xfrm>
              <a:custGeom>
                <a:avLst/>
                <a:gdLst>
                  <a:gd name="T0" fmla="*/ 9 w 16"/>
                  <a:gd name="T1" fmla="*/ 1 h 21"/>
                  <a:gd name="T2" fmla="*/ 10 w 16"/>
                  <a:gd name="T3" fmla="*/ 5 h 21"/>
                  <a:gd name="T4" fmla="*/ 16 w 16"/>
                  <a:gd name="T5" fmla="*/ 14 h 21"/>
                  <a:gd name="T6" fmla="*/ 14 w 16"/>
                  <a:gd name="T7" fmla="*/ 17 h 21"/>
                  <a:gd name="T8" fmla="*/ 14 w 16"/>
                  <a:gd name="T9" fmla="*/ 19 h 21"/>
                  <a:gd name="T10" fmla="*/ 12 w 16"/>
                  <a:gd name="T11" fmla="*/ 21 h 21"/>
                  <a:gd name="T12" fmla="*/ 10 w 16"/>
                  <a:gd name="T13" fmla="*/ 21 h 21"/>
                  <a:gd name="T14" fmla="*/ 7 w 16"/>
                  <a:gd name="T15" fmla="*/ 21 h 21"/>
                  <a:gd name="T16" fmla="*/ 5 w 16"/>
                  <a:gd name="T17" fmla="*/ 12 h 21"/>
                  <a:gd name="T18" fmla="*/ 1 w 16"/>
                  <a:gd name="T19" fmla="*/ 14 h 21"/>
                  <a:gd name="T20" fmla="*/ 0 w 16"/>
                  <a:gd name="T21" fmla="*/ 14 h 21"/>
                  <a:gd name="T22" fmla="*/ 0 w 16"/>
                  <a:gd name="T23" fmla="*/ 12 h 21"/>
                  <a:gd name="T24" fmla="*/ 0 w 16"/>
                  <a:gd name="T25" fmla="*/ 5 h 21"/>
                  <a:gd name="T26" fmla="*/ 7 w 16"/>
                  <a:gd name="T27" fmla="*/ 0 h 21"/>
                  <a:gd name="T28" fmla="*/ 7 w 16"/>
                  <a:gd name="T29" fmla="*/ 1 h 21"/>
                  <a:gd name="T30" fmla="*/ 9 w 16"/>
                  <a:gd name="T31" fmla="*/ 1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6" h="21">
                    <a:moveTo>
                      <a:pt x="9" y="1"/>
                    </a:moveTo>
                    <a:lnTo>
                      <a:pt x="10" y="5"/>
                    </a:lnTo>
                    <a:lnTo>
                      <a:pt x="16" y="14"/>
                    </a:lnTo>
                    <a:lnTo>
                      <a:pt x="14" y="17"/>
                    </a:lnTo>
                    <a:lnTo>
                      <a:pt x="14" y="19"/>
                    </a:lnTo>
                    <a:lnTo>
                      <a:pt x="12" y="21"/>
                    </a:lnTo>
                    <a:lnTo>
                      <a:pt x="10" y="21"/>
                    </a:lnTo>
                    <a:lnTo>
                      <a:pt x="7" y="21"/>
                    </a:lnTo>
                    <a:lnTo>
                      <a:pt x="5" y="12"/>
                    </a:lnTo>
                    <a:lnTo>
                      <a:pt x="1" y="14"/>
                    </a:lnTo>
                    <a:lnTo>
                      <a:pt x="0" y="14"/>
                    </a:lnTo>
                    <a:lnTo>
                      <a:pt x="0" y="12"/>
                    </a:lnTo>
                    <a:lnTo>
                      <a:pt x="0" y="5"/>
                    </a:lnTo>
                    <a:lnTo>
                      <a:pt x="7" y="0"/>
                    </a:lnTo>
                    <a:lnTo>
                      <a:pt x="7" y="1"/>
                    </a:lnTo>
                    <a:lnTo>
                      <a:pt x="9" y="1"/>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45" name="Freeform 31"/>
              <p:cNvSpPr>
                <a:spLocks/>
              </p:cNvSpPr>
              <p:nvPr/>
            </p:nvSpPr>
            <p:spPr bwMode="auto">
              <a:xfrm>
                <a:off x="5424488" y="3954463"/>
                <a:ext cx="17463" cy="14288"/>
              </a:xfrm>
              <a:custGeom>
                <a:avLst/>
                <a:gdLst>
                  <a:gd name="T0" fmla="*/ 2 w 11"/>
                  <a:gd name="T1" fmla="*/ 9 h 9"/>
                  <a:gd name="T2" fmla="*/ 0 w 11"/>
                  <a:gd name="T3" fmla="*/ 7 h 9"/>
                  <a:gd name="T4" fmla="*/ 0 w 11"/>
                  <a:gd name="T5" fmla="*/ 3 h 9"/>
                  <a:gd name="T6" fmla="*/ 2 w 11"/>
                  <a:gd name="T7" fmla="*/ 3 h 9"/>
                  <a:gd name="T8" fmla="*/ 4 w 11"/>
                  <a:gd name="T9" fmla="*/ 3 h 9"/>
                  <a:gd name="T10" fmla="*/ 4 w 11"/>
                  <a:gd name="T11" fmla="*/ 2 h 9"/>
                  <a:gd name="T12" fmla="*/ 4 w 11"/>
                  <a:gd name="T13" fmla="*/ 0 h 9"/>
                  <a:gd name="T14" fmla="*/ 5 w 11"/>
                  <a:gd name="T15" fmla="*/ 0 h 9"/>
                  <a:gd name="T16" fmla="*/ 7 w 11"/>
                  <a:gd name="T17" fmla="*/ 0 h 9"/>
                  <a:gd name="T18" fmla="*/ 11 w 11"/>
                  <a:gd name="T19" fmla="*/ 5 h 9"/>
                  <a:gd name="T20" fmla="*/ 9 w 11"/>
                  <a:gd name="T21" fmla="*/ 7 h 9"/>
                  <a:gd name="T22" fmla="*/ 7 w 11"/>
                  <a:gd name="T23" fmla="*/ 7 h 9"/>
                  <a:gd name="T24" fmla="*/ 5 w 11"/>
                  <a:gd name="T25" fmla="*/ 9 h 9"/>
                  <a:gd name="T26" fmla="*/ 2 w 11"/>
                  <a:gd name="T2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 h="9">
                    <a:moveTo>
                      <a:pt x="2" y="9"/>
                    </a:moveTo>
                    <a:lnTo>
                      <a:pt x="0" y="7"/>
                    </a:lnTo>
                    <a:lnTo>
                      <a:pt x="0" y="3"/>
                    </a:lnTo>
                    <a:lnTo>
                      <a:pt x="2" y="3"/>
                    </a:lnTo>
                    <a:lnTo>
                      <a:pt x="4" y="3"/>
                    </a:lnTo>
                    <a:lnTo>
                      <a:pt x="4" y="2"/>
                    </a:lnTo>
                    <a:lnTo>
                      <a:pt x="4" y="0"/>
                    </a:lnTo>
                    <a:lnTo>
                      <a:pt x="5" y="0"/>
                    </a:lnTo>
                    <a:lnTo>
                      <a:pt x="7" y="0"/>
                    </a:lnTo>
                    <a:lnTo>
                      <a:pt x="11" y="5"/>
                    </a:lnTo>
                    <a:lnTo>
                      <a:pt x="9" y="7"/>
                    </a:lnTo>
                    <a:lnTo>
                      <a:pt x="7" y="7"/>
                    </a:lnTo>
                    <a:lnTo>
                      <a:pt x="5" y="9"/>
                    </a:lnTo>
                    <a:lnTo>
                      <a:pt x="2" y="9"/>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46" name="Freeform 32"/>
              <p:cNvSpPr>
                <a:spLocks/>
              </p:cNvSpPr>
              <p:nvPr/>
            </p:nvSpPr>
            <p:spPr bwMode="auto">
              <a:xfrm>
                <a:off x="5180013" y="3751263"/>
                <a:ext cx="25400" cy="25400"/>
              </a:xfrm>
              <a:custGeom>
                <a:avLst/>
                <a:gdLst>
                  <a:gd name="T0" fmla="*/ 1 w 16"/>
                  <a:gd name="T1" fmla="*/ 16 h 16"/>
                  <a:gd name="T2" fmla="*/ 0 w 16"/>
                  <a:gd name="T3" fmla="*/ 14 h 16"/>
                  <a:gd name="T4" fmla="*/ 0 w 16"/>
                  <a:gd name="T5" fmla="*/ 7 h 16"/>
                  <a:gd name="T6" fmla="*/ 0 w 16"/>
                  <a:gd name="T7" fmla="*/ 5 h 16"/>
                  <a:gd name="T8" fmla="*/ 3 w 16"/>
                  <a:gd name="T9" fmla="*/ 2 h 16"/>
                  <a:gd name="T10" fmla="*/ 12 w 16"/>
                  <a:gd name="T11" fmla="*/ 0 h 16"/>
                  <a:gd name="T12" fmla="*/ 16 w 16"/>
                  <a:gd name="T13" fmla="*/ 3 h 16"/>
                  <a:gd name="T14" fmla="*/ 16 w 16"/>
                  <a:gd name="T15" fmla="*/ 5 h 16"/>
                  <a:gd name="T16" fmla="*/ 16 w 16"/>
                  <a:gd name="T17" fmla="*/ 7 h 16"/>
                  <a:gd name="T18" fmla="*/ 10 w 16"/>
                  <a:gd name="T19" fmla="*/ 12 h 16"/>
                  <a:gd name="T20" fmla="*/ 8 w 16"/>
                  <a:gd name="T21" fmla="*/ 14 h 16"/>
                  <a:gd name="T22" fmla="*/ 5 w 16"/>
                  <a:gd name="T23" fmla="*/ 16 h 16"/>
                  <a:gd name="T24" fmla="*/ 3 w 16"/>
                  <a:gd name="T25" fmla="*/ 16 h 16"/>
                  <a:gd name="T26" fmla="*/ 1 w 16"/>
                  <a:gd name="T27"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 h="16">
                    <a:moveTo>
                      <a:pt x="1" y="16"/>
                    </a:moveTo>
                    <a:lnTo>
                      <a:pt x="0" y="14"/>
                    </a:lnTo>
                    <a:lnTo>
                      <a:pt x="0" y="7"/>
                    </a:lnTo>
                    <a:lnTo>
                      <a:pt x="0" y="5"/>
                    </a:lnTo>
                    <a:lnTo>
                      <a:pt x="3" y="2"/>
                    </a:lnTo>
                    <a:lnTo>
                      <a:pt x="12" y="0"/>
                    </a:lnTo>
                    <a:lnTo>
                      <a:pt x="16" y="3"/>
                    </a:lnTo>
                    <a:lnTo>
                      <a:pt x="16" y="5"/>
                    </a:lnTo>
                    <a:lnTo>
                      <a:pt x="16" y="7"/>
                    </a:lnTo>
                    <a:lnTo>
                      <a:pt x="10" y="12"/>
                    </a:lnTo>
                    <a:lnTo>
                      <a:pt x="8" y="14"/>
                    </a:lnTo>
                    <a:lnTo>
                      <a:pt x="5" y="16"/>
                    </a:lnTo>
                    <a:lnTo>
                      <a:pt x="3" y="16"/>
                    </a:lnTo>
                    <a:lnTo>
                      <a:pt x="1" y="16"/>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47" name="Freeform 33"/>
              <p:cNvSpPr>
                <a:spLocks/>
              </p:cNvSpPr>
              <p:nvPr/>
            </p:nvSpPr>
            <p:spPr bwMode="auto">
              <a:xfrm>
                <a:off x="7893051" y="5365750"/>
                <a:ext cx="28575" cy="25400"/>
              </a:xfrm>
              <a:custGeom>
                <a:avLst/>
                <a:gdLst>
                  <a:gd name="T0" fmla="*/ 16 w 18"/>
                  <a:gd name="T1" fmla="*/ 8 h 16"/>
                  <a:gd name="T2" fmla="*/ 18 w 18"/>
                  <a:gd name="T3" fmla="*/ 10 h 16"/>
                  <a:gd name="T4" fmla="*/ 13 w 18"/>
                  <a:gd name="T5" fmla="*/ 14 h 16"/>
                  <a:gd name="T6" fmla="*/ 11 w 18"/>
                  <a:gd name="T7" fmla="*/ 16 h 16"/>
                  <a:gd name="T8" fmla="*/ 6 w 18"/>
                  <a:gd name="T9" fmla="*/ 12 h 16"/>
                  <a:gd name="T10" fmla="*/ 2 w 18"/>
                  <a:gd name="T11" fmla="*/ 5 h 16"/>
                  <a:gd name="T12" fmla="*/ 0 w 18"/>
                  <a:gd name="T13" fmla="*/ 1 h 16"/>
                  <a:gd name="T14" fmla="*/ 2 w 18"/>
                  <a:gd name="T15" fmla="*/ 0 h 16"/>
                  <a:gd name="T16" fmla="*/ 7 w 18"/>
                  <a:gd name="T17" fmla="*/ 0 h 16"/>
                  <a:gd name="T18" fmla="*/ 18 w 18"/>
                  <a:gd name="T19" fmla="*/ 0 h 16"/>
                  <a:gd name="T20" fmla="*/ 18 w 18"/>
                  <a:gd name="T21" fmla="*/ 1 h 16"/>
                  <a:gd name="T22" fmla="*/ 16 w 18"/>
                  <a:gd name="T23" fmla="*/ 1 h 16"/>
                  <a:gd name="T24" fmla="*/ 16 w 18"/>
                  <a:gd name="T25" fmla="*/ 8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8" h="16">
                    <a:moveTo>
                      <a:pt x="16" y="8"/>
                    </a:moveTo>
                    <a:lnTo>
                      <a:pt x="18" y="10"/>
                    </a:lnTo>
                    <a:lnTo>
                      <a:pt x="13" y="14"/>
                    </a:lnTo>
                    <a:lnTo>
                      <a:pt x="11" y="16"/>
                    </a:lnTo>
                    <a:lnTo>
                      <a:pt x="6" y="12"/>
                    </a:lnTo>
                    <a:lnTo>
                      <a:pt x="2" y="5"/>
                    </a:lnTo>
                    <a:lnTo>
                      <a:pt x="0" y="1"/>
                    </a:lnTo>
                    <a:lnTo>
                      <a:pt x="2" y="0"/>
                    </a:lnTo>
                    <a:lnTo>
                      <a:pt x="7" y="0"/>
                    </a:lnTo>
                    <a:lnTo>
                      <a:pt x="18" y="0"/>
                    </a:lnTo>
                    <a:lnTo>
                      <a:pt x="18" y="1"/>
                    </a:lnTo>
                    <a:lnTo>
                      <a:pt x="16" y="1"/>
                    </a:lnTo>
                    <a:lnTo>
                      <a:pt x="16" y="8"/>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48" name="Freeform 34"/>
              <p:cNvSpPr>
                <a:spLocks/>
              </p:cNvSpPr>
              <p:nvPr/>
            </p:nvSpPr>
            <p:spPr bwMode="auto">
              <a:xfrm>
                <a:off x="5421313" y="3925888"/>
                <a:ext cx="23813" cy="22225"/>
              </a:xfrm>
              <a:custGeom>
                <a:avLst/>
                <a:gdLst>
                  <a:gd name="T0" fmla="*/ 2 w 15"/>
                  <a:gd name="T1" fmla="*/ 12 h 14"/>
                  <a:gd name="T2" fmla="*/ 0 w 15"/>
                  <a:gd name="T3" fmla="*/ 12 h 14"/>
                  <a:gd name="T4" fmla="*/ 0 w 15"/>
                  <a:gd name="T5" fmla="*/ 11 h 14"/>
                  <a:gd name="T6" fmla="*/ 4 w 15"/>
                  <a:gd name="T7" fmla="*/ 9 h 14"/>
                  <a:gd name="T8" fmla="*/ 6 w 15"/>
                  <a:gd name="T9" fmla="*/ 7 h 14"/>
                  <a:gd name="T10" fmla="*/ 7 w 15"/>
                  <a:gd name="T11" fmla="*/ 7 h 14"/>
                  <a:gd name="T12" fmla="*/ 9 w 15"/>
                  <a:gd name="T13" fmla="*/ 5 h 14"/>
                  <a:gd name="T14" fmla="*/ 7 w 15"/>
                  <a:gd name="T15" fmla="*/ 4 h 14"/>
                  <a:gd name="T16" fmla="*/ 9 w 15"/>
                  <a:gd name="T17" fmla="*/ 0 h 14"/>
                  <a:gd name="T18" fmla="*/ 13 w 15"/>
                  <a:gd name="T19" fmla="*/ 4 h 14"/>
                  <a:gd name="T20" fmla="*/ 15 w 15"/>
                  <a:gd name="T21" fmla="*/ 5 h 14"/>
                  <a:gd name="T22" fmla="*/ 15 w 15"/>
                  <a:gd name="T23" fmla="*/ 7 h 14"/>
                  <a:gd name="T24" fmla="*/ 9 w 15"/>
                  <a:gd name="T25" fmla="*/ 12 h 14"/>
                  <a:gd name="T26" fmla="*/ 9 w 15"/>
                  <a:gd name="T27" fmla="*/ 14 h 14"/>
                  <a:gd name="T28" fmla="*/ 2 w 15"/>
                  <a:gd name="T2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 h="14">
                    <a:moveTo>
                      <a:pt x="2" y="12"/>
                    </a:moveTo>
                    <a:lnTo>
                      <a:pt x="0" y="12"/>
                    </a:lnTo>
                    <a:lnTo>
                      <a:pt x="0" y="11"/>
                    </a:lnTo>
                    <a:lnTo>
                      <a:pt x="4" y="9"/>
                    </a:lnTo>
                    <a:lnTo>
                      <a:pt x="6" y="7"/>
                    </a:lnTo>
                    <a:lnTo>
                      <a:pt x="7" y="7"/>
                    </a:lnTo>
                    <a:lnTo>
                      <a:pt x="9" y="5"/>
                    </a:lnTo>
                    <a:lnTo>
                      <a:pt x="7" y="4"/>
                    </a:lnTo>
                    <a:lnTo>
                      <a:pt x="9" y="0"/>
                    </a:lnTo>
                    <a:lnTo>
                      <a:pt x="13" y="4"/>
                    </a:lnTo>
                    <a:lnTo>
                      <a:pt x="15" y="5"/>
                    </a:lnTo>
                    <a:lnTo>
                      <a:pt x="15" y="7"/>
                    </a:lnTo>
                    <a:lnTo>
                      <a:pt x="9" y="12"/>
                    </a:lnTo>
                    <a:lnTo>
                      <a:pt x="9" y="14"/>
                    </a:lnTo>
                    <a:lnTo>
                      <a:pt x="2" y="12"/>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49" name="Freeform 35"/>
              <p:cNvSpPr>
                <a:spLocks/>
              </p:cNvSpPr>
              <p:nvPr/>
            </p:nvSpPr>
            <p:spPr bwMode="auto">
              <a:xfrm>
                <a:off x="5253038" y="3754438"/>
                <a:ext cx="19050" cy="36513"/>
              </a:xfrm>
              <a:custGeom>
                <a:avLst/>
                <a:gdLst>
                  <a:gd name="T0" fmla="*/ 10 w 12"/>
                  <a:gd name="T1" fmla="*/ 12 h 23"/>
                  <a:gd name="T2" fmla="*/ 10 w 12"/>
                  <a:gd name="T3" fmla="*/ 14 h 23"/>
                  <a:gd name="T4" fmla="*/ 12 w 12"/>
                  <a:gd name="T5" fmla="*/ 16 h 23"/>
                  <a:gd name="T6" fmla="*/ 12 w 12"/>
                  <a:gd name="T7" fmla="*/ 19 h 23"/>
                  <a:gd name="T8" fmla="*/ 12 w 12"/>
                  <a:gd name="T9" fmla="*/ 21 h 23"/>
                  <a:gd name="T10" fmla="*/ 12 w 12"/>
                  <a:gd name="T11" fmla="*/ 23 h 23"/>
                  <a:gd name="T12" fmla="*/ 10 w 12"/>
                  <a:gd name="T13" fmla="*/ 23 h 23"/>
                  <a:gd name="T14" fmla="*/ 9 w 12"/>
                  <a:gd name="T15" fmla="*/ 23 h 23"/>
                  <a:gd name="T16" fmla="*/ 9 w 12"/>
                  <a:gd name="T17" fmla="*/ 21 h 23"/>
                  <a:gd name="T18" fmla="*/ 10 w 12"/>
                  <a:gd name="T19" fmla="*/ 19 h 23"/>
                  <a:gd name="T20" fmla="*/ 10 w 12"/>
                  <a:gd name="T21" fmla="*/ 17 h 23"/>
                  <a:gd name="T22" fmla="*/ 10 w 12"/>
                  <a:gd name="T23" fmla="*/ 16 h 23"/>
                  <a:gd name="T24" fmla="*/ 9 w 12"/>
                  <a:gd name="T25" fmla="*/ 16 h 23"/>
                  <a:gd name="T26" fmla="*/ 7 w 12"/>
                  <a:gd name="T27" fmla="*/ 16 h 23"/>
                  <a:gd name="T28" fmla="*/ 5 w 12"/>
                  <a:gd name="T29" fmla="*/ 16 h 23"/>
                  <a:gd name="T30" fmla="*/ 2 w 12"/>
                  <a:gd name="T31" fmla="*/ 17 h 23"/>
                  <a:gd name="T32" fmla="*/ 0 w 12"/>
                  <a:gd name="T33" fmla="*/ 16 h 23"/>
                  <a:gd name="T34" fmla="*/ 0 w 12"/>
                  <a:gd name="T35" fmla="*/ 12 h 23"/>
                  <a:gd name="T36" fmla="*/ 0 w 12"/>
                  <a:gd name="T37" fmla="*/ 8 h 23"/>
                  <a:gd name="T38" fmla="*/ 2 w 12"/>
                  <a:gd name="T39" fmla="*/ 8 h 23"/>
                  <a:gd name="T40" fmla="*/ 2 w 12"/>
                  <a:gd name="T41" fmla="*/ 5 h 23"/>
                  <a:gd name="T42" fmla="*/ 0 w 12"/>
                  <a:gd name="T43" fmla="*/ 5 h 23"/>
                  <a:gd name="T44" fmla="*/ 0 w 12"/>
                  <a:gd name="T45" fmla="*/ 3 h 23"/>
                  <a:gd name="T46" fmla="*/ 0 w 12"/>
                  <a:gd name="T47" fmla="*/ 1 h 23"/>
                  <a:gd name="T48" fmla="*/ 2 w 12"/>
                  <a:gd name="T49" fmla="*/ 0 h 23"/>
                  <a:gd name="T50" fmla="*/ 5 w 12"/>
                  <a:gd name="T51" fmla="*/ 1 h 23"/>
                  <a:gd name="T52" fmla="*/ 7 w 12"/>
                  <a:gd name="T53" fmla="*/ 1 h 23"/>
                  <a:gd name="T54" fmla="*/ 9 w 12"/>
                  <a:gd name="T55" fmla="*/ 7 h 23"/>
                  <a:gd name="T56" fmla="*/ 10 w 12"/>
                  <a:gd name="T57" fmla="*/ 8 h 23"/>
                  <a:gd name="T58" fmla="*/ 9 w 12"/>
                  <a:gd name="T59" fmla="*/ 10 h 23"/>
                  <a:gd name="T60" fmla="*/ 10 w 12"/>
                  <a:gd name="T61" fmla="*/ 12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2" h="23">
                    <a:moveTo>
                      <a:pt x="10" y="12"/>
                    </a:moveTo>
                    <a:lnTo>
                      <a:pt x="10" y="14"/>
                    </a:lnTo>
                    <a:lnTo>
                      <a:pt x="12" y="16"/>
                    </a:lnTo>
                    <a:lnTo>
                      <a:pt x="12" y="19"/>
                    </a:lnTo>
                    <a:lnTo>
                      <a:pt x="12" y="21"/>
                    </a:lnTo>
                    <a:lnTo>
                      <a:pt x="12" y="23"/>
                    </a:lnTo>
                    <a:lnTo>
                      <a:pt x="10" y="23"/>
                    </a:lnTo>
                    <a:lnTo>
                      <a:pt x="9" y="23"/>
                    </a:lnTo>
                    <a:lnTo>
                      <a:pt x="9" y="21"/>
                    </a:lnTo>
                    <a:lnTo>
                      <a:pt x="10" y="19"/>
                    </a:lnTo>
                    <a:lnTo>
                      <a:pt x="10" y="17"/>
                    </a:lnTo>
                    <a:lnTo>
                      <a:pt x="10" y="16"/>
                    </a:lnTo>
                    <a:lnTo>
                      <a:pt x="9" y="16"/>
                    </a:lnTo>
                    <a:lnTo>
                      <a:pt x="7" y="16"/>
                    </a:lnTo>
                    <a:lnTo>
                      <a:pt x="5" y="16"/>
                    </a:lnTo>
                    <a:lnTo>
                      <a:pt x="2" y="17"/>
                    </a:lnTo>
                    <a:lnTo>
                      <a:pt x="0" y="16"/>
                    </a:lnTo>
                    <a:lnTo>
                      <a:pt x="0" y="12"/>
                    </a:lnTo>
                    <a:lnTo>
                      <a:pt x="0" y="8"/>
                    </a:lnTo>
                    <a:lnTo>
                      <a:pt x="2" y="8"/>
                    </a:lnTo>
                    <a:lnTo>
                      <a:pt x="2" y="5"/>
                    </a:lnTo>
                    <a:lnTo>
                      <a:pt x="0" y="5"/>
                    </a:lnTo>
                    <a:lnTo>
                      <a:pt x="0" y="3"/>
                    </a:lnTo>
                    <a:lnTo>
                      <a:pt x="0" y="1"/>
                    </a:lnTo>
                    <a:lnTo>
                      <a:pt x="2" y="0"/>
                    </a:lnTo>
                    <a:lnTo>
                      <a:pt x="5" y="1"/>
                    </a:lnTo>
                    <a:lnTo>
                      <a:pt x="7" y="1"/>
                    </a:lnTo>
                    <a:lnTo>
                      <a:pt x="9" y="7"/>
                    </a:lnTo>
                    <a:lnTo>
                      <a:pt x="10" y="8"/>
                    </a:lnTo>
                    <a:lnTo>
                      <a:pt x="9" y="10"/>
                    </a:lnTo>
                    <a:lnTo>
                      <a:pt x="10" y="12"/>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50" name="Freeform 36"/>
              <p:cNvSpPr>
                <a:spLocks/>
              </p:cNvSpPr>
              <p:nvPr/>
            </p:nvSpPr>
            <p:spPr bwMode="auto">
              <a:xfrm>
                <a:off x="5419726" y="3894138"/>
                <a:ext cx="33338" cy="31750"/>
              </a:xfrm>
              <a:custGeom>
                <a:avLst/>
                <a:gdLst>
                  <a:gd name="T0" fmla="*/ 8 w 21"/>
                  <a:gd name="T1" fmla="*/ 16 h 20"/>
                  <a:gd name="T2" fmla="*/ 8 w 21"/>
                  <a:gd name="T3" fmla="*/ 20 h 20"/>
                  <a:gd name="T4" fmla="*/ 7 w 21"/>
                  <a:gd name="T5" fmla="*/ 20 h 20"/>
                  <a:gd name="T6" fmla="*/ 7 w 21"/>
                  <a:gd name="T7" fmla="*/ 18 h 20"/>
                  <a:gd name="T8" fmla="*/ 5 w 21"/>
                  <a:gd name="T9" fmla="*/ 16 h 20"/>
                  <a:gd name="T10" fmla="*/ 3 w 21"/>
                  <a:gd name="T11" fmla="*/ 16 h 20"/>
                  <a:gd name="T12" fmla="*/ 0 w 21"/>
                  <a:gd name="T13" fmla="*/ 15 h 20"/>
                  <a:gd name="T14" fmla="*/ 0 w 21"/>
                  <a:gd name="T15" fmla="*/ 13 h 20"/>
                  <a:gd name="T16" fmla="*/ 1 w 21"/>
                  <a:gd name="T17" fmla="*/ 13 h 20"/>
                  <a:gd name="T18" fmla="*/ 5 w 21"/>
                  <a:gd name="T19" fmla="*/ 8 h 20"/>
                  <a:gd name="T20" fmla="*/ 7 w 21"/>
                  <a:gd name="T21" fmla="*/ 8 h 20"/>
                  <a:gd name="T22" fmla="*/ 12 w 21"/>
                  <a:gd name="T23" fmla="*/ 6 h 20"/>
                  <a:gd name="T24" fmla="*/ 14 w 21"/>
                  <a:gd name="T25" fmla="*/ 4 h 20"/>
                  <a:gd name="T26" fmla="*/ 21 w 21"/>
                  <a:gd name="T27" fmla="*/ 0 h 20"/>
                  <a:gd name="T28" fmla="*/ 21 w 21"/>
                  <a:gd name="T29" fmla="*/ 2 h 20"/>
                  <a:gd name="T30" fmla="*/ 21 w 21"/>
                  <a:gd name="T31" fmla="*/ 4 h 20"/>
                  <a:gd name="T32" fmla="*/ 19 w 21"/>
                  <a:gd name="T33" fmla="*/ 4 h 20"/>
                  <a:gd name="T34" fmla="*/ 16 w 21"/>
                  <a:gd name="T35" fmla="*/ 6 h 20"/>
                  <a:gd name="T36" fmla="*/ 17 w 21"/>
                  <a:gd name="T37" fmla="*/ 8 h 20"/>
                  <a:gd name="T38" fmla="*/ 16 w 21"/>
                  <a:gd name="T39" fmla="*/ 9 h 20"/>
                  <a:gd name="T40" fmla="*/ 14 w 21"/>
                  <a:gd name="T41" fmla="*/ 11 h 20"/>
                  <a:gd name="T42" fmla="*/ 10 w 21"/>
                  <a:gd name="T43" fmla="*/ 13 h 20"/>
                  <a:gd name="T44" fmla="*/ 8 w 21"/>
                  <a:gd name="T45" fmla="*/ 15 h 20"/>
                  <a:gd name="T46" fmla="*/ 8 w 21"/>
                  <a:gd name="T47" fmla="*/ 16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 h="20">
                    <a:moveTo>
                      <a:pt x="8" y="16"/>
                    </a:moveTo>
                    <a:lnTo>
                      <a:pt x="8" y="20"/>
                    </a:lnTo>
                    <a:lnTo>
                      <a:pt x="7" y="20"/>
                    </a:lnTo>
                    <a:lnTo>
                      <a:pt x="7" y="18"/>
                    </a:lnTo>
                    <a:lnTo>
                      <a:pt x="5" y="16"/>
                    </a:lnTo>
                    <a:lnTo>
                      <a:pt x="3" y="16"/>
                    </a:lnTo>
                    <a:lnTo>
                      <a:pt x="0" y="15"/>
                    </a:lnTo>
                    <a:lnTo>
                      <a:pt x="0" y="13"/>
                    </a:lnTo>
                    <a:lnTo>
                      <a:pt x="1" y="13"/>
                    </a:lnTo>
                    <a:lnTo>
                      <a:pt x="5" y="8"/>
                    </a:lnTo>
                    <a:lnTo>
                      <a:pt x="7" y="8"/>
                    </a:lnTo>
                    <a:lnTo>
                      <a:pt x="12" y="6"/>
                    </a:lnTo>
                    <a:lnTo>
                      <a:pt x="14" y="4"/>
                    </a:lnTo>
                    <a:lnTo>
                      <a:pt x="21" y="0"/>
                    </a:lnTo>
                    <a:lnTo>
                      <a:pt x="21" y="2"/>
                    </a:lnTo>
                    <a:lnTo>
                      <a:pt x="21" y="4"/>
                    </a:lnTo>
                    <a:lnTo>
                      <a:pt x="19" y="4"/>
                    </a:lnTo>
                    <a:lnTo>
                      <a:pt x="16" y="6"/>
                    </a:lnTo>
                    <a:lnTo>
                      <a:pt x="17" y="8"/>
                    </a:lnTo>
                    <a:lnTo>
                      <a:pt x="16" y="9"/>
                    </a:lnTo>
                    <a:lnTo>
                      <a:pt x="14" y="11"/>
                    </a:lnTo>
                    <a:lnTo>
                      <a:pt x="10" y="13"/>
                    </a:lnTo>
                    <a:lnTo>
                      <a:pt x="8" y="15"/>
                    </a:lnTo>
                    <a:lnTo>
                      <a:pt x="8" y="16"/>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51" name="Freeform 37"/>
              <p:cNvSpPr>
                <a:spLocks/>
              </p:cNvSpPr>
              <p:nvPr/>
            </p:nvSpPr>
            <p:spPr bwMode="auto">
              <a:xfrm>
                <a:off x="7888288" y="5302250"/>
                <a:ext cx="36513" cy="53975"/>
              </a:xfrm>
              <a:custGeom>
                <a:avLst/>
                <a:gdLst>
                  <a:gd name="T0" fmla="*/ 18 w 23"/>
                  <a:gd name="T1" fmla="*/ 9 h 34"/>
                  <a:gd name="T2" fmla="*/ 19 w 23"/>
                  <a:gd name="T3" fmla="*/ 11 h 34"/>
                  <a:gd name="T4" fmla="*/ 21 w 23"/>
                  <a:gd name="T5" fmla="*/ 11 h 34"/>
                  <a:gd name="T6" fmla="*/ 21 w 23"/>
                  <a:gd name="T7" fmla="*/ 13 h 34"/>
                  <a:gd name="T8" fmla="*/ 23 w 23"/>
                  <a:gd name="T9" fmla="*/ 16 h 34"/>
                  <a:gd name="T10" fmla="*/ 23 w 23"/>
                  <a:gd name="T11" fmla="*/ 18 h 34"/>
                  <a:gd name="T12" fmla="*/ 21 w 23"/>
                  <a:gd name="T13" fmla="*/ 20 h 34"/>
                  <a:gd name="T14" fmla="*/ 18 w 23"/>
                  <a:gd name="T15" fmla="*/ 29 h 34"/>
                  <a:gd name="T16" fmla="*/ 18 w 23"/>
                  <a:gd name="T17" fmla="*/ 32 h 34"/>
                  <a:gd name="T18" fmla="*/ 14 w 23"/>
                  <a:gd name="T19" fmla="*/ 34 h 34"/>
                  <a:gd name="T20" fmla="*/ 7 w 23"/>
                  <a:gd name="T21" fmla="*/ 32 h 34"/>
                  <a:gd name="T22" fmla="*/ 7 w 23"/>
                  <a:gd name="T23" fmla="*/ 31 h 34"/>
                  <a:gd name="T24" fmla="*/ 5 w 23"/>
                  <a:gd name="T25" fmla="*/ 29 h 34"/>
                  <a:gd name="T26" fmla="*/ 2 w 23"/>
                  <a:gd name="T27" fmla="*/ 31 h 34"/>
                  <a:gd name="T28" fmla="*/ 0 w 23"/>
                  <a:gd name="T29" fmla="*/ 31 h 34"/>
                  <a:gd name="T30" fmla="*/ 0 w 23"/>
                  <a:gd name="T31" fmla="*/ 27 h 34"/>
                  <a:gd name="T32" fmla="*/ 0 w 23"/>
                  <a:gd name="T33" fmla="*/ 25 h 34"/>
                  <a:gd name="T34" fmla="*/ 2 w 23"/>
                  <a:gd name="T35" fmla="*/ 25 h 34"/>
                  <a:gd name="T36" fmla="*/ 5 w 23"/>
                  <a:gd name="T37" fmla="*/ 22 h 34"/>
                  <a:gd name="T38" fmla="*/ 5 w 23"/>
                  <a:gd name="T39" fmla="*/ 20 h 34"/>
                  <a:gd name="T40" fmla="*/ 7 w 23"/>
                  <a:gd name="T41" fmla="*/ 18 h 34"/>
                  <a:gd name="T42" fmla="*/ 7 w 23"/>
                  <a:gd name="T43" fmla="*/ 16 h 34"/>
                  <a:gd name="T44" fmla="*/ 9 w 23"/>
                  <a:gd name="T45" fmla="*/ 18 h 34"/>
                  <a:gd name="T46" fmla="*/ 10 w 23"/>
                  <a:gd name="T47" fmla="*/ 16 h 34"/>
                  <a:gd name="T48" fmla="*/ 9 w 23"/>
                  <a:gd name="T49" fmla="*/ 15 h 34"/>
                  <a:gd name="T50" fmla="*/ 9 w 23"/>
                  <a:gd name="T51" fmla="*/ 13 h 34"/>
                  <a:gd name="T52" fmla="*/ 9 w 23"/>
                  <a:gd name="T53" fmla="*/ 11 h 34"/>
                  <a:gd name="T54" fmla="*/ 10 w 23"/>
                  <a:gd name="T55" fmla="*/ 4 h 34"/>
                  <a:gd name="T56" fmla="*/ 12 w 23"/>
                  <a:gd name="T57" fmla="*/ 0 h 34"/>
                  <a:gd name="T58" fmla="*/ 14 w 23"/>
                  <a:gd name="T59" fmla="*/ 0 h 34"/>
                  <a:gd name="T60" fmla="*/ 16 w 23"/>
                  <a:gd name="T61" fmla="*/ 0 h 34"/>
                  <a:gd name="T62" fmla="*/ 18 w 23"/>
                  <a:gd name="T63" fmla="*/ 4 h 34"/>
                  <a:gd name="T64" fmla="*/ 18 w 23"/>
                  <a:gd name="T65" fmla="*/ 6 h 34"/>
                  <a:gd name="T66" fmla="*/ 19 w 23"/>
                  <a:gd name="T67" fmla="*/ 6 h 34"/>
                  <a:gd name="T68" fmla="*/ 18 w 23"/>
                  <a:gd name="T69" fmla="*/ 8 h 34"/>
                  <a:gd name="T70" fmla="*/ 18 w 23"/>
                  <a:gd name="T71" fmla="*/ 9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3" h="34">
                    <a:moveTo>
                      <a:pt x="18" y="9"/>
                    </a:moveTo>
                    <a:lnTo>
                      <a:pt x="19" y="11"/>
                    </a:lnTo>
                    <a:lnTo>
                      <a:pt x="21" y="11"/>
                    </a:lnTo>
                    <a:lnTo>
                      <a:pt x="21" y="13"/>
                    </a:lnTo>
                    <a:lnTo>
                      <a:pt x="23" y="16"/>
                    </a:lnTo>
                    <a:lnTo>
                      <a:pt x="23" y="18"/>
                    </a:lnTo>
                    <a:lnTo>
                      <a:pt x="21" y="20"/>
                    </a:lnTo>
                    <a:lnTo>
                      <a:pt x="18" y="29"/>
                    </a:lnTo>
                    <a:lnTo>
                      <a:pt x="18" y="32"/>
                    </a:lnTo>
                    <a:lnTo>
                      <a:pt x="14" y="34"/>
                    </a:lnTo>
                    <a:lnTo>
                      <a:pt x="7" y="32"/>
                    </a:lnTo>
                    <a:lnTo>
                      <a:pt x="7" y="31"/>
                    </a:lnTo>
                    <a:lnTo>
                      <a:pt x="5" y="29"/>
                    </a:lnTo>
                    <a:lnTo>
                      <a:pt x="2" y="31"/>
                    </a:lnTo>
                    <a:lnTo>
                      <a:pt x="0" y="31"/>
                    </a:lnTo>
                    <a:lnTo>
                      <a:pt x="0" y="27"/>
                    </a:lnTo>
                    <a:lnTo>
                      <a:pt x="0" y="25"/>
                    </a:lnTo>
                    <a:lnTo>
                      <a:pt x="2" y="25"/>
                    </a:lnTo>
                    <a:lnTo>
                      <a:pt x="5" y="22"/>
                    </a:lnTo>
                    <a:lnTo>
                      <a:pt x="5" y="20"/>
                    </a:lnTo>
                    <a:lnTo>
                      <a:pt x="7" y="18"/>
                    </a:lnTo>
                    <a:lnTo>
                      <a:pt x="7" y="16"/>
                    </a:lnTo>
                    <a:lnTo>
                      <a:pt x="9" y="18"/>
                    </a:lnTo>
                    <a:lnTo>
                      <a:pt x="10" y="16"/>
                    </a:lnTo>
                    <a:lnTo>
                      <a:pt x="9" y="15"/>
                    </a:lnTo>
                    <a:lnTo>
                      <a:pt x="9" y="13"/>
                    </a:lnTo>
                    <a:lnTo>
                      <a:pt x="9" y="11"/>
                    </a:lnTo>
                    <a:lnTo>
                      <a:pt x="10" y="4"/>
                    </a:lnTo>
                    <a:lnTo>
                      <a:pt x="12" y="0"/>
                    </a:lnTo>
                    <a:lnTo>
                      <a:pt x="14" y="0"/>
                    </a:lnTo>
                    <a:lnTo>
                      <a:pt x="16" y="0"/>
                    </a:lnTo>
                    <a:lnTo>
                      <a:pt x="18" y="4"/>
                    </a:lnTo>
                    <a:lnTo>
                      <a:pt x="18" y="6"/>
                    </a:lnTo>
                    <a:lnTo>
                      <a:pt x="19" y="6"/>
                    </a:lnTo>
                    <a:lnTo>
                      <a:pt x="18" y="8"/>
                    </a:lnTo>
                    <a:lnTo>
                      <a:pt x="18" y="9"/>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52" name="Freeform 38"/>
              <p:cNvSpPr>
                <a:spLocks/>
              </p:cNvSpPr>
              <p:nvPr/>
            </p:nvSpPr>
            <p:spPr bwMode="auto">
              <a:xfrm>
                <a:off x="5351463" y="3863975"/>
                <a:ext cx="79375" cy="42863"/>
              </a:xfrm>
              <a:custGeom>
                <a:avLst/>
                <a:gdLst>
                  <a:gd name="T0" fmla="*/ 48 w 50"/>
                  <a:gd name="T1" fmla="*/ 7 h 27"/>
                  <a:gd name="T2" fmla="*/ 46 w 50"/>
                  <a:gd name="T3" fmla="*/ 7 h 27"/>
                  <a:gd name="T4" fmla="*/ 44 w 50"/>
                  <a:gd name="T5" fmla="*/ 7 h 27"/>
                  <a:gd name="T6" fmla="*/ 43 w 50"/>
                  <a:gd name="T7" fmla="*/ 7 h 27"/>
                  <a:gd name="T8" fmla="*/ 39 w 50"/>
                  <a:gd name="T9" fmla="*/ 12 h 27"/>
                  <a:gd name="T10" fmla="*/ 39 w 50"/>
                  <a:gd name="T11" fmla="*/ 14 h 27"/>
                  <a:gd name="T12" fmla="*/ 41 w 50"/>
                  <a:gd name="T13" fmla="*/ 14 h 27"/>
                  <a:gd name="T14" fmla="*/ 41 w 50"/>
                  <a:gd name="T15" fmla="*/ 12 h 27"/>
                  <a:gd name="T16" fmla="*/ 43 w 50"/>
                  <a:gd name="T17" fmla="*/ 12 h 27"/>
                  <a:gd name="T18" fmla="*/ 44 w 50"/>
                  <a:gd name="T19" fmla="*/ 14 h 27"/>
                  <a:gd name="T20" fmla="*/ 41 w 50"/>
                  <a:gd name="T21" fmla="*/ 18 h 27"/>
                  <a:gd name="T22" fmla="*/ 39 w 50"/>
                  <a:gd name="T23" fmla="*/ 18 h 27"/>
                  <a:gd name="T24" fmla="*/ 37 w 50"/>
                  <a:gd name="T25" fmla="*/ 19 h 27"/>
                  <a:gd name="T26" fmla="*/ 35 w 50"/>
                  <a:gd name="T27" fmla="*/ 19 h 27"/>
                  <a:gd name="T28" fmla="*/ 35 w 50"/>
                  <a:gd name="T29" fmla="*/ 18 h 27"/>
                  <a:gd name="T30" fmla="*/ 35 w 50"/>
                  <a:gd name="T31" fmla="*/ 16 h 27"/>
                  <a:gd name="T32" fmla="*/ 32 w 50"/>
                  <a:gd name="T33" fmla="*/ 16 h 27"/>
                  <a:gd name="T34" fmla="*/ 30 w 50"/>
                  <a:gd name="T35" fmla="*/ 18 h 27"/>
                  <a:gd name="T36" fmla="*/ 28 w 50"/>
                  <a:gd name="T37" fmla="*/ 19 h 27"/>
                  <a:gd name="T38" fmla="*/ 19 w 50"/>
                  <a:gd name="T39" fmla="*/ 21 h 27"/>
                  <a:gd name="T40" fmla="*/ 18 w 50"/>
                  <a:gd name="T41" fmla="*/ 21 h 27"/>
                  <a:gd name="T42" fmla="*/ 14 w 50"/>
                  <a:gd name="T43" fmla="*/ 19 h 27"/>
                  <a:gd name="T44" fmla="*/ 5 w 50"/>
                  <a:gd name="T45" fmla="*/ 23 h 27"/>
                  <a:gd name="T46" fmla="*/ 5 w 50"/>
                  <a:gd name="T47" fmla="*/ 25 h 27"/>
                  <a:gd name="T48" fmla="*/ 2 w 50"/>
                  <a:gd name="T49" fmla="*/ 27 h 27"/>
                  <a:gd name="T50" fmla="*/ 0 w 50"/>
                  <a:gd name="T51" fmla="*/ 27 h 27"/>
                  <a:gd name="T52" fmla="*/ 2 w 50"/>
                  <a:gd name="T53" fmla="*/ 23 h 27"/>
                  <a:gd name="T54" fmla="*/ 3 w 50"/>
                  <a:gd name="T55" fmla="*/ 19 h 27"/>
                  <a:gd name="T56" fmla="*/ 5 w 50"/>
                  <a:gd name="T57" fmla="*/ 19 h 27"/>
                  <a:gd name="T58" fmla="*/ 11 w 50"/>
                  <a:gd name="T59" fmla="*/ 18 h 27"/>
                  <a:gd name="T60" fmla="*/ 16 w 50"/>
                  <a:gd name="T61" fmla="*/ 16 h 27"/>
                  <a:gd name="T62" fmla="*/ 18 w 50"/>
                  <a:gd name="T63" fmla="*/ 16 h 27"/>
                  <a:gd name="T64" fmla="*/ 19 w 50"/>
                  <a:gd name="T65" fmla="*/ 18 h 27"/>
                  <a:gd name="T66" fmla="*/ 21 w 50"/>
                  <a:gd name="T67" fmla="*/ 16 h 27"/>
                  <a:gd name="T68" fmla="*/ 21 w 50"/>
                  <a:gd name="T69" fmla="*/ 14 h 27"/>
                  <a:gd name="T70" fmla="*/ 18 w 50"/>
                  <a:gd name="T71" fmla="*/ 14 h 27"/>
                  <a:gd name="T72" fmla="*/ 16 w 50"/>
                  <a:gd name="T73" fmla="*/ 11 h 27"/>
                  <a:gd name="T74" fmla="*/ 19 w 50"/>
                  <a:gd name="T75" fmla="*/ 5 h 27"/>
                  <a:gd name="T76" fmla="*/ 21 w 50"/>
                  <a:gd name="T77" fmla="*/ 5 h 27"/>
                  <a:gd name="T78" fmla="*/ 28 w 50"/>
                  <a:gd name="T79" fmla="*/ 3 h 27"/>
                  <a:gd name="T80" fmla="*/ 28 w 50"/>
                  <a:gd name="T81" fmla="*/ 7 h 27"/>
                  <a:gd name="T82" fmla="*/ 28 w 50"/>
                  <a:gd name="T83" fmla="*/ 9 h 27"/>
                  <a:gd name="T84" fmla="*/ 28 w 50"/>
                  <a:gd name="T85" fmla="*/ 11 h 27"/>
                  <a:gd name="T86" fmla="*/ 27 w 50"/>
                  <a:gd name="T87" fmla="*/ 11 h 27"/>
                  <a:gd name="T88" fmla="*/ 28 w 50"/>
                  <a:gd name="T89" fmla="*/ 11 h 27"/>
                  <a:gd name="T90" fmla="*/ 30 w 50"/>
                  <a:gd name="T91" fmla="*/ 11 h 27"/>
                  <a:gd name="T92" fmla="*/ 32 w 50"/>
                  <a:gd name="T93" fmla="*/ 11 h 27"/>
                  <a:gd name="T94" fmla="*/ 32 w 50"/>
                  <a:gd name="T95" fmla="*/ 7 h 27"/>
                  <a:gd name="T96" fmla="*/ 32 w 50"/>
                  <a:gd name="T97" fmla="*/ 5 h 27"/>
                  <a:gd name="T98" fmla="*/ 34 w 50"/>
                  <a:gd name="T99" fmla="*/ 2 h 27"/>
                  <a:gd name="T100" fmla="*/ 35 w 50"/>
                  <a:gd name="T101" fmla="*/ 3 h 27"/>
                  <a:gd name="T102" fmla="*/ 35 w 50"/>
                  <a:gd name="T103" fmla="*/ 5 h 27"/>
                  <a:gd name="T104" fmla="*/ 35 w 50"/>
                  <a:gd name="T105" fmla="*/ 7 h 27"/>
                  <a:gd name="T106" fmla="*/ 37 w 50"/>
                  <a:gd name="T107" fmla="*/ 7 h 27"/>
                  <a:gd name="T108" fmla="*/ 41 w 50"/>
                  <a:gd name="T109" fmla="*/ 5 h 27"/>
                  <a:gd name="T110" fmla="*/ 48 w 50"/>
                  <a:gd name="T111" fmla="*/ 0 h 27"/>
                  <a:gd name="T112" fmla="*/ 50 w 50"/>
                  <a:gd name="T113" fmla="*/ 2 h 27"/>
                  <a:gd name="T114" fmla="*/ 50 w 50"/>
                  <a:gd name="T115" fmla="*/ 3 h 27"/>
                  <a:gd name="T116" fmla="*/ 48 w 50"/>
                  <a:gd name="T117" fmla="*/ 5 h 27"/>
                  <a:gd name="T118" fmla="*/ 48 w 50"/>
                  <a:gd name="T119" fmla="*/ 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50" h="27">
                    <a:moveTo>
                      <a:pt x="48" y="7"/>
                    </a:moveTo>
                    <a:lnTo>
                      <a:pt x="46" y="7"/>
                    </a:lnTo>
                    <a:lnTo>
                      <a:pt x="44" y="7"/>
                    </a:lnTo>
                    <a:lnTo>
                      <a:pt x="43" y="7"/>
                    </a:lnTo>
                    <a:lnTo>
                      <a:pt x="39" y="12"/>
                    </a:lnTo>
                    <a:lnTo>
                      <a:pt x="39" y="14"/>
                    </a:lnTo>
                    <a:lnTo>
                      <a:pt x="41" y="14"/>
                    </a:lnTo>
                    <a:lnTo>
                      <a:pt x="41" y="12"/>
                    </a:lnTo>
                    <a:lnTo>
                      <a:pt x="43" y="12"/>
                    </a:lnTo>
                    <a:lnTo>
                      <a:pt x="44" y="14"/>
                    </a:lnTo>
                    <a:lnTo>
                      <a:pt x="41" y="18"/>
                    </a:lnTo>
                    <a:lnTo>
                      <a:pt x="39" y="18"/>
                    </a:lnTo>
                    <a:lnTo>
                      <a:pt x="37" y="19"/>
                    </a:lnTo>
                    <a:lnTo>
                      <a:pt x="35" y="19"/>
                    </a:lnTo>
                    <a:lnTo>
                      <a:pt x="35" y="18"/>
                    </a:lnTo>
                    <a:lnTo>
                      <a:pt x="35" y="16"/>
                    </a:lnTo>
                    <a:lnTo>
                      <a:pt x="32" y="16"/>
                    </a:lnTo>
                    <a:lnTo>
                      <a:pt x="30" y="18"/>
                    </a:lnTo>
                    <a:lnTo>
                      <a:pt x="28" y="19"/>
                    </a:lnTo>
                    <a:lnTo>
                      <a:pt x="19" y="21"/>
                    </a:lnTo>
                    <a:lnTo>
                      <a:pt x="18" y="21"/>
                    </a:lnTo>
                    <a:lnTo>
                      <a:pt x="14" y="19"/>
                    </a:lnTo>
                    <a:lnTo>
                      <a:pt x="5" y="23"/>
                    </a:lnTo>
                    <a:lnTo>
                      <a:pt x="5" y="25"/>
                    </a:lnTo>
                    <a:lnTo>
                      <a:pt x="2" y="27"/>
                    </a:lnTo>
                    <a:lnTo>
                      <a:pt x="0" y="27"/>
                    </a:lnTo>
                    <a:lnTo>
                      <a:pt x="2" y="23"/>
                    </a:lnTo>
                    <a:lnTo>
                      <a:pt x="3" y="19"/>
                    </a:lnTo>
                    <a:lnTo>
                      <a:pt x="5" y="19"/>
                    </a:lnTo>
                    <a:lnTo>
                      <a:pt x="11" y="18"/>
                    </a:lnTo>
                    <a:lnTo>
                      <a:pt x="16" y="16"/>
                    </a:lnTo>
                    <a:lnTo>
                      <a:pt x="18" y="16"/>
                    </a:lnTo>
                    <a:lnTo>
                      <a:pt x="19" y="18"/>
                    </a:lnTo>
                    <a:lnTo>
                      <a:pt x="21" y="16"/>
                    </a:lnTo>
                    <a:lnTo>
                      <a:pt x="21" y="14"/>
                    </a:lnTo>
                    <a:lnTo>
                      <a:pt x="18" y="14"/>
                    </a:lnTo>
                    <a:lnTo>
                      <a:pt x="16" y="11"/>
                    </a:lnTo>
                    <a:lnTo>
                      <a:pt x="19" y="5"/>
                    </a:lnTo>
                    <a:lnTo>
                      <a:pt x="21" y="5"/>
                    </a:lnTo>
                    <a:lnTo>
                      <a:pt x="28" y="3"/>
                    </a:lnTo>
                    <a:lnTo>
                      <a:pt x="28" y="7"/>
                    </a:lnTo>
                    <a:lnTo>
                      <a:pt x="28" y="9"/>
                    </a:lnTo>
                    <a:lnTo>
                      <a:pt x="28" y="11"/>
                    </a:lnTo>
                    <a:lnTo>
                      <a:pt x="27" y="11"/>
                    </a:lnTo>
                    <a:lnTo>
                      <a:pt x="28" y="11"/>
                    </a:lnTo>
                    <a:lnTo>
                      <a:pt x="30" y="11"/>
                    </a:lnTo>
                    <a:lnTo>
                      <a:pt x="32" y="11"/>
                    </a:lnTo>
                    <a:lnTo>
                      <a:pt x="32" y="7"/>
                    </a:lnTo>
                    <a:lnTo>
                      <a:pt x="32" y="5"/>
                    </a:lnTo>
                    <a:lnTo>
                      <a:pt x="34" y="2"/>
                    </a:lnTo>
                    <a:lnTo>
                      <a:pt x="35" y="3"/>
                    </a:lnTo>
                    <a:lnTo>
                      <a:pt x="35" y="5"/>
                    </a:lnTo>
                    <a:lnTo>
                      <a:pt x="35" y="7"/>
                    </a:lnTo>
                    <a:lnTo>
                      <a:pt x="37" y="7"/>
                    </a:lnTo>
                    <a:lnTo>
                      <a:pt x="41" y="5"/>
                    </a:lnTo>
                    <a:lnTo>
                      <a:pt x="48" y="0"/>
                    </a:lnTo>
                    <a:lnTo>
                      <a:pt x="50" y="2"/>
                    </a:lnTo>
                    <a:lnTo>
                      <a:pt x="50" y="3"/>
                    </a:lnTo>
                    <a:lnTo>
                      <a:pt x="48" y="5"/>
                    </a:lnTo>
                    <a:lnTo>
                      <a:pt x="48" y="7"/>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53" name="Freeform 39"/>
              <p:cNvSpPr>
                <a:spLocks/>
              </p:cNvSpPr>
              <p:nvPr/>
            </p:nvSpPr>
            <p:spPr bwMode="auto">
              <a:xfrm>
                <a:off x="5334001" y="3792538"/>
                <a:ext cx="68263" cy="53975"/>
              </a:xfrm>
              <a:custGeom>
                <a:avLst/>
                <a:gdLst>
                  <a:gd name="T0" fmla="*/ 27 w 43"/>
                  <a:gd name="T1" fmla="*/ 9 h 34"/>
                  <a:gd name="T2" fmla="*/ 25 w 43"/>
                  <a:gd name="T3" fmla="*/ 9 h 34"/>
                  <a:gd name="T4" fmla="*/ 29 w 43"/>
                  <a:gd name="T5" fmla="*/ 11 h 34"/>
                  <a:gd name="T6" fmla="*/ 34 w 43"/>
                  <a:gd name="T7" fmla="*/ 9 h 34"/>
                  <a:gd name="T8" fmla="*/ 36 w 43"/>
                  <a:gd name="T9" fmla="*/ 11 h 34"/>
                  <a:gd name="T10" fmla="*/ 34 w 43"/>
                  <a:gd name="T11" fmla="*/ 13 h 34"/>
                  <a:gd name="T12" fmla="*/ 38 w 43"/>
                  <a:gd name="T13" fmla="*/ 20 h 34"/>
                  <a:gd name="T14" fmla="*/ 41 w 43"/>
                  <a:gd name="T15" fmla="*/ 20 h 34"/>
                  <a:gd name="T16" fmla="*/ 43 w 43"/>
                  <a:gd name="T17" fmla="*/ 20 h 34"/>
                  <a:gd name="T18" fmla="*/ 43 w 43"/>
                  <a:gd name="T19" fmla="*/ 22 h 34"/>
                  <a:gd name="T20" fmla="*/ 43 w 43"/>
                  <a:gd name="T21" fmla="*/ 24 h 34"/>
                  <a:gd name="T22" fmla="*/ 39 w 43"/>
                  <a:gd name="T23" fmla="*/ 27 h 34"/>
                  <a:gd name="T24" fmla="*/ 36 w 43"/>
                  <a:gd name="T25" fmla="*/ 31 h 34"/>
                  <a:gd name="T26" fmla="*/ 34 w 43"/>
                  <a:gd name="T27" fmla="*/ 31 h 34"/>
                  <a:gd name="T28" fmla="*/ 34 w 43"/>
                  <a:gd name="T29" fmla="*/ 29 h 34"/>
                  <a:gd name="T30" fmla="*/ 34 w 43"/>
                  <a:gd name="T31" fmla="*/ 27 h 34"/>
                  <a:gd name="T32" fmla="*/ 34 w 43"/>
                  <a:gd name="T33" fmla="*/ 25 h 34"/>
                  <a:gd name="T34" fmla="*/ 32 w 43"/>
                  <a:gd name="T35" fmla="*/ 22 h 34"/>
                  <a:gd name="T36" fmla="*/ 30 w 43"/>
                  <a:gd name="T37" fmla="*/ 22 h 34"/>
                  <a:gd name="T38" fmla="*/ 30 w 43"/>
                  <a:gd name="T39" fmla="*/ 18 h 34"/>
                  <a:gd name="T40" fmla="*/ 30 w 43"/>
                  <a:gd name="T41" fmla="*/ 16 h 34"/>
                  <a:gd name="T42" fmla="*/ 32 w 43"/>
                  <a:gd name="T43" fmla="*/ 16 h 34"/>
                  <a:gd name="T44" fmla="*/ 32 w 43"/>
                  <a:gd name="T45" fmla="*/ 15 h 34"/>
                  <a:gd name="T46" fmla="*/ 29 w 43"/>
                  <a:gd name="T47" fmla="*/ 15 h 34"/>
                  <a:gd name="T48" fmla="*/ 27 w 43"/>
                  <a:gd name="T49" fmla="*/ 15 h 34"/>
                  <a:gd name="T50" fmla="*/ 27 w 43"/>
                  <a:gd name="T51" fmla="*/ 16 h 34"/>
                  <a:gd name="T52" fmla="*/ 25 w 43"/>
                  <a:gd name="T53" fmla="*/ 20 h 34"/>
                  <a:gd name="T54" fmla="*/ 25 w 43"/>
                  <a:gd name="T55" fmla="*/ 22 h 34"/>
                  <a:gd name="T56" fmla="*/ 25 w 43"/>
                  <a:gd name="T57" fmla="*/ 24 h 34"/>
                  <a:gd name="T58" fmla="*/ 23 w 43"/>
                  <a:gd name="T59" fmla="*/ 31 h 34"/>
                  <a:gd name="T60" fmla="*/ 22 w 43"/>
                  <a:gd name="T61" fmla="*/ 32 h 34"/>
                  <a:gd name="T62" fmla="*/ 20 w 43"/>
                  <a:gd name="T63" fmla="*/ 32 h 34"/>
                  <a:gd name="T64" fmla="*/ 16 w 43"/>
                  <a:gd name="T65" fmla="*/ 34 h 34"/>
                  <a:gd name="T66" fmla="*/ 11 w 43"/>
                  <a:gd name="T67" fmla="*/ 27 h 34"/>
                  <a:gd name="T68" fmla="*/ 11 w 43"/>
                  <a:gd name="T69" fmla="*/ 25 h 34"/>
                  <a:gd name="T70" fmla="*/ 13 w 43"/>
                  <a:gd name="T71" fmla="*/ 22 h 34"/>
                  <a:gd name="T72" fmla="*/ 14 w 43"/>
                  <a:gd name="T73" fmla="*/ 20 h 34"/>
                  <a:gd name="T74" fmla="*/ 9 w 43"/>
                  <a:gd name="T75" fmla="*/ 20 h 34"/>
                  <a:gd name="T76" fmla="*/ 7 w 43"/>
                  <a:gd name="T77" fmla="*/ 20 h 34"/>
                  <a:gd name="T78" fmla="*/ 4 w 43"/>
                  <a:gd name="T79" fmla="*/ 24 h 34"/>
                  <a:gd name="T80" fmla="*/ 2 w 43"/>
                  <a:gd name="T81" fmla="*/ 24 h 34"/>
                  <a:gd name="T82" fmla="*/ 0 w 43"/>
                  <a:gd name="T83" fmla="*/ 24 h 34"/>
                  <a:gd name="T84" fmla="*/ 2 w 43"/>
                  <a:gd name="T85" fmla="*/ 22 h 34"/>
                  <a:gd name="T86" fmla="*/ 4 w 43"/>
                  <a:gd name="T87" fmla="*/ 22 h 34"/>
                  <a:gd name="T88" fmla="*/ 6 w 43"/>
                  <a:gd name="T89" fmla="*/ 20 h 34"/>
                  <a:gd name="T90" fmla="*/ 6 w 43"/>
                  <a:gd name="T91" fmla="*/ 18 h 34"/>
                  <a:gd name="T92" fmla="*/ 6 w 43"/>
                  <a:gd name="T93" fmla="*/ 15 h 34"/>
                  <a:gd name="T94" fmla="*/ 13 w 43"/>
                  <a:gd name="T95" fmla="*/ 8 h 34"/>
                  <a:gd name="T96" fmla="*/ 14 w 43"/>
                  <a:gd name="T97" fmla="*/ 4 h 34"/>
                  <a:gd name="T98" fmla="*/ 16 w 43"/>
                  <a:gd name="T99" fmla="*/ 2 h 34"/>
                  <a:gd name="T100" fmla="*/ 22 w 43"/>
                  <a:gd name="T101" fmla="*/ 0 h 34"/>
                  <a:gd name="T102" fmla="*/ 23 w 43"/>
                  <a:gd name="T103" fmla="*/ 0 h 34"/>
                  <a:gd name="T104" fmla="*/ 27 w 43"/>
                  <a:gd name="T105" fmla="*/ 2 h 34"/>
                  <a:gd name="T106" fmla="*/ 29 w 43"/>
                  <a:gd name="T107" fmla="*/ 2 h 34"/>
                  <a:gd name="T108" fmla="*/ 29 w 43"/>
                  <a:gd name="T109" fmla="*/ 4 h 34"/>
                  <a:gd name="T110" fmla="*/ 29 w 43"/>
                  <a:gd name="T111" fmla="*/ 6 h 34"/>
                  <a:gd name="T112" fmla="*/ 27 w 43"/>
                  <a:gd name="T113" fmla="*/ 9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43" h="34">
                    <a:moveTo>
                      <a:pt x="27" y="9"/>
                    </a:moveTo>
                    <a:lnTo>
                      <a:pt x="25" y="9"/>
                    </a:lnTo>
                    <a:lnTo>
                      <a:pt x="29" y="11"/>
                    </a:lnTo>
                    <a:lnTo>
                      <a:pt x="34" y="9"/>
                    </a:lnTo>
                    <a:lnTo>
                      <a:pt x="36" y="11"/>
                    </a:lnTo>
                    <a:lnTo>
                      <a:pt x="34" y="13"/>
                    </a:lnTo>
                    <a:lnTo>
                      <a:pt x="38" y="20"/>
                    </a:lnTo>
                    <a:lnTo>
                      <a:pt x="41" y="20"/>
                    </a:lnTo>
                    <a:lnTo>
                      <a:pt x="43" y="20"/>
                    </a:lnTo>
                    <a:lnTo>
                      <a:pt x="43" y="22"/>
                    </a:lnTo>
                    <a:lnTo>
                      <a:pt x="43" y="24"/>
                    </a:lnTo>
                    <a:lnTo>
                      <a:pt x="39" y="27"/>
                    </a:lnTo>
                    <a:lnTo>
                      <a:pt x="36" y="31"/>
                    </a:lnTo>
                    <a:lnTo>
                      <a:pt x="34" y="31"/>
                    </a:lnTo>
                    <a:lnTo>
                      <a:pt x="34" y="29"/>
                    </a:lnTo>
                    <a:lnTo>
                      <a:pt x="34" y="27"/>
                    </a:lnTo>
                    <a:lnTo>
                      <a:pt x="34" y="25"/>
                    </a:lnTo>
                    <a:lnTo>
                      <a:pt x="32" y="22"/>
                    </a:lnTo>
                    <a:lnTo>
                      <a:pt x="30" y="22"/>
                    </a:lnTo>
                    <a:lnTo>
                      <a:pt x="30" y="18"/>
                    </a:lnTo>
                    <a:lnTo>
                      <a:pt x="30" y="16"/>
                    </a:lnTo>
                    <a:lnTo>
                      <a:pt x="32" y="16"/>
                    </a:lnTo>
                    <a:lnTo>
                      <a:pt x="32" y="15"/>
                    </a:lnTo>
                    <a:lnTo>
                      <a:pt x="29" y="15"/>
                    </a:lnTo>
                    <a:lnTo>
                      <a:pt x="27" y="15"/>
                    </a:lnTo>
                    <a:lnTo>
                      <a:pt x="27" y="16"/>
                    </a:lnTo>
                    <a:lnTo>
                      <a:pt x="25" y="20"/>
                    </a:lnTo>
                    <a:lnTo>
                      <a:pt x="25" y="22"/>
                    </a:lnTo>
                    <a:lnTo>
                      <a:pt x="25" y="24"/>
                    </a:lnTo>
                    <a:lnTo>
                      <a:pt x="23" y="31"/>
                    </a:lnTo>
                    <a:lnTo>
                      <a:pt x="22" y="32"/>
                    </a:lnTo>
                    <a:lnTo>
                      <a:pt x="20" y="32"/>
                    </a:lnTo>
                    <a:lnTo>
                      <a:pt x="16" y="34"/>
                    </a:lnTo>
                    <a:lnTo>
                      <a:pt x="11" y="27"/>
                    </a:lnTo>
                    <a:lnTo>
                      <a:pt x="11" y="25"/>
                    </a:lnTo>
                    <a:lnTo>
                      <a:pt x="13" y="22"/>
                    </a:lnTo>
                    <a:lnTo>
                      <a:pt x="14" y="20"/>
                    </a:lnTo>
                    <a:lnTo>
                      <a:pt x="9" y="20"/>
                    </a:lnTo>
                    <a:lnTo>
                      <a:pt x="7" y="20"/>
                    </a:lnTo>
                    <a:lnTo>
                      <a:pt x="4" y="24"/>
                    </a:lnTo>
                    <a:lnTo>
                      <a:pt x="2" y="24"/>
                    </a:lnTo>
                    <a:lnTo>
                      <a:pt x="0" y="24"/>
                    </a:lnTo>
                    <a:lnTo>
                      <a:pt x="2" y="22"/>
                    </a:lnTo>
                    <a:lnTo>
                      <a:pt x="4" y="22"/>
                    </a:lnTo>
                    <a:lnTo>
                      <a:pt x="6" y="20"/>
                    </a:lnTo>
                    <a:lnTo>
                      <a:pt x="6" y="18"/>
                    </a:lnTo>
                    <a:lnTo>
                      <a:pt x="6" y="15"/>
                    </a:lnTo>
                    <a:lnTo>
                      <a:pt x="13" y="8"/>
                    </a:lnTo>
                    <a:lnTo>
                      <a:pt x="14" y="4"/>
                    </a:lnTo>
                    <a:lnTo>
                      <a:pt x="16" y="2"/>
                    </a:lnTo>
                    <a:lnTo>
                      <a:pt x="22" y="0"/>
                    </a:lnTo>
                    <a:lnTo>
                      <a:pt x="23" y="0"/>
                    </a:lnTo>
                    <a:lnTo>
                      <a:pt x="27" y="2"/>
                    </a:lnTo>
                    <a:lnTo>
                      <a:pt x="29" y="2"/>
                    </a:lnTo>
                    <a:lnTo>
                      <a:pt x="29" y="4"/>
                    </a:lnTo>
                    <a:lnTo>
                      <a:pt x="29" y="6"/>
                    </a:lnTo>
                    <a:lnTo>
                      <a:pt x="27" y="9"/>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54" name="Freeform 40"/>
              <p:cNvSpPr>
                <a:spLocks/>
              </p:cNvSpPr>
              <p:nvPr/>
            </p:nvSpPr>
            <p:spPr bwMode="auto">
              <a:xfrm>
                <a:off x="7878763" y="5265738"/>
                <a:ext cx="25400" cy="57150"/>
              </a:xfrm>
              <a:custGeom>
                <a:avLst/>
                <a:gdLst>
                  <a:gd name="T0" fmla="*/ 8 w 16"/>
                  <a:gd name="T1" fmla="*/ 29 h 36"/>
                  <a:gd name="T2" fmla="*/ 2 w 16"/>
                  <a:gd name="T3" fmla="*/ 36 h 36"/>
                  <a:gd name="T4" fmla="*/ 2 w 16"/>
                  <a:gd name="T5" fmla="*/ 31 h 36"/>
                  <a:gd name="T6" fmla="*/ 0 w 16"/>
                  <a:gd name="T7" fmla="*/ 27 h 36"/>
                  <a:gd name="T8" fmla="*/ 2 w 16"/>
                  <a:gd name="T9" fmla="*/ 27 h 36"/>
                  <a:gd name="T10" fmla="*/ 4 w 16"/>
                  <a:gd name="T11" fmla="*/ 18 h 36"/>
                  <a:gd name="T12" fmla="*/ 4 w 16"/>
                  <a:gd name="T13" fmla="*/ 16 h 36"/>
                  <a:gd name="T14" fmla="*/ 6 w 16"/>
                  <a:gd name="T15" fmla="*/ 7 h 36"/>
                  <a:gd name="T16" fmla="*/ 9 w 16"/>
                  <a:gd name="T17" fmla="*/ 2 h 36"/>
                  <a:gd name="T18" fmla="*/ 9 w 16"/>
                  <a:gd name="T19" fmla="*/ 0 h 36"/>
                  <a:gd name="T20" fmla="*/ 11 w 16"/>
                  <a:gd name="T21" fmla="*/ 2 h 36"/>
                  <a:gd name="T22" fmla="*/ 11 w 16"/>
                  <a:gd name="T23" fmla="*/ 4 h 36"/>
                  <a:gd name="T24" fmla="*/ 13 w 16"/>
                  <a:gd name="T25" fmla="*/ 6 h 36"/>
                  <a:gd name="T26" fmla="*/ 13 w 16"/>
                  <a:gd name="T27" fmla="*/ 7 h 36"/>
                  <a:gd name="T28" fmla="*/ 15 w 16"/>
                  <a:gd name="T29" fmla="*/ 13 h 36"/>
                  <a:gd name="T30" fmla="*/ 16 w 16"/>
                  <a:gd name="T31" fmla="*/ 15 h 36"/>
                  <a:gd name="T32" fmla="*/ 16 w 16"/>
                  <a:gd name="T33" fmla="*/ 16 h 36"/>
                  <a:gd name="T34" fmla="*/ 16 w 16"/>
                  <a:gd name="T35" fmla="*/ 18 h 36"/>
                  <a:gd name="T36" fmla="*/ 16 w 16"/>
                  <a:gd name="T37" fmla="*/ 20 h 36"/>
                  <a:gd name="T38" fmla="*/ 13 w 16"/>
                  <a:gd name="T39" fmla="*/ 20 h 36"/>
                  <a:gd name="T40" fmla="*/ 11 w 16"/>
                  <a:gd name="T41" fmla="*/ 27 h 36"/>
                  <a:gd name="T42" fmla="*/ 8 w 16"/>
                  <a:gd name="T43" fmla="*/ 29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6" h="36">
                    <a:moveTo>
                      <a:pt x="8" y="29"/>
                    </a:moveTo>
                    <a:lnTo>
                      <a:pt x="2" y="36"/>
                    </a:lnTo>
                    <a:lnTo>
                      <a:pt x="2" y="31"/>
                    </a:lnTo>
                    <a:lnTo>
                      <a:pt x="0" y="27"/>
                    </a:lnTo>
                    <a:lnTo>
                      <a:pt x="2" y="27"/>
                    </a:lnTo>
                    <a:lnTo>
                      <a:pt x="4" y="18"/>
                    </a:lnTo>
                    <a:lnTo>
                      <a:pt x="4" y="16"/>
                    </a:lnTo>
                    <a:lnTo>
                      <a:pt x="6" y="7"/>
                    </a:lnTo>
                    <a:lnTo>
                      <a:pt x="9" y="2"/>
                    </a:lnTo>
                    <a:lnTo>
                      <a:pt x="9" y="0"/>
                    </a:lnTo>
                    <a:lnTo>
                      <a:pt x="11" y="2"/>
                    </a:lnTo>
                    <a:lnTo>
                      <a:pt x="11" y="4"/>
                    </a:lnTo>
                    <a:lnTo>
                      <a:pt x="13" y="6"/>
                    </a:lnTo>
                    <a:lnTo>
                      <a:pt x="13" y="7"/>
                    </a:lnTo>
                    <a:lnTo>
                      <a:pt x="15" y="13"/>
                    </a:lnTo>
                    <a:lnTo>
                      <a:pt x="16" y="15"/>
                    </a:lnTo>
                    <a:lnTo>
                      <a:pt x="16" y="16"/>
                    </a:lnTo>
                    <a:lnTo>
                      <a:pt x="16" y="18"/>
                    </a:lnTo>
                    <a:lnTo>
                      <a:pt x="16" y="20"/>
                    </a:lnTo>
                    <a:lnTo>
                      <a:pt x="13" y="20"/>
                    </a:lnTo>
                    <a:lnTo>
                      <a:pt x="11" y="27"/>
                    </a:lnTo>
                    <a:lnTo>
                      <a:pt x="8" y="29"/>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55" name="Freeform 41"/>
              <p:cNvSpPr>
                <a:spLocks/>
              </p:cNvSpPr>
              <p:nvPr/>
            </p:nvSpPr>
            <p:spPr bwMode="auto">
              <a:xfrm>
                <a:off x="5407026" y="3813175"/>
                <a:ext cx="20638" cy="22225"/>
              </a:xfrm>
              <a:custGeom>
                <a:avLst/>
                <a:gdLst>
                  <a:gd name="T0" fmla="*/ 13 w 13"/>
                  <a:gd name="T1" fmla="*/ 7 h 14"/>
                  <a:gd name="T2" fmla="*/ 9 w 13"/>
                  <a:gd name="T3" fmla="*/ 14 h 14"/>
                  <a:gd name="T4" fmla="*/ 8 w 13"/>
                  <a:gd name="T5" fmla="*/ 14 h 14"/>
                  <a:gd name="T6" fmla="*/ 6 w 13"/>
                  <a:gd name="T7" fmla="*/ 11 h 14"/>
                  <a:gd name="T8" fmla="*/ 2 w 13"/>
                  <a:gd name="T9" fmla="*/ 7 h 14"/>
                  <a:gd name="T10" fmla="*/ 0 w 13"/>
                  <a:gd name="T11" fmla="*/ 5 h 14"/>
                  <a:gd name="T12" fmla="*/ 0 w 13"/>
                  <a:gd name="T13" fmla="*/ 3 h 14"/>
                  <a:gd name="T14" fmla="*/ 0 w 13"/>
                  <a:gd name="T15" fmla="*/ 2 h 14"/>
                  <a:gd name="T16" fmla="*/ 4 w 13"/>
                  <a:gd name="T17" fmla="*/ 0 h 14"/>
                  <a:gd name="T18" fmla="*/ 8 w 13"/>
                  <a:gd name="T19" fmla="*/ 2 h 14"/>
                  <a:gd name="T20" fmla="*/ 9 w 13"/>
                  <a:gd name="T21" fmla="*/ 3 h 14"/>
                  <a:gd name="T22" fmla="*/ 13 w 13"/>
                  <a:gd name="T23" fmla="*/ 7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 h="14">
                    <a:moveTo>
                      <a:pt x="13" y="7"/>
                    </a:moveTo>
                    <a:lnTo>
                      <a:pt x="9" y="14"/>
                    </a:lnTo>
                    <a:lnTo>
                      <a:pt x="8" y="14"/>
                    </a:lnTo>
                    <a:lnTo>
                      <a:pt x="6" y="11"/>
                    </a:lnTo>
                    <a:lnTo>
                      <a:pt x="2" y="7"/>
                    </a:lnTo>
                    <a:lnTo>
                      <a:pt x="0" y="5"/>
                    </a:lnTo>
                    <a:lnTo>
                      <a:pt x="0" y="3"/>
                    </a:lnTo>
                    <a:lnTo>
                      <a:pt x="0" y="2"/>
                    </a:lnTo>
                    <a:lnTo>
                      <a:pt x="4" y="0"/>
                    </a:lnTo>
                    <a:lnTo>
                      <a:pt x="8" y="2"/>
                    </a:lnTo>
                    <a:lnTo>
                      <a:pt x="9" y="3"/>
                    </a:lnTo>
                    <a:lnTo>
                      <a:pt x="13" y="7"/>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56" name="Freeform 42"/>
              <p:cNvSpPr>
                <a:spLocks/>
              </p:cNvSpPr>
              <p:nvPr/>
            </p:nvSpPr>
            <p:spPr bwMode="auto">
              <a:xfrm>
                <a:off x="7713663" y="5170488"/>
                <a:ext cx="55563" cy="61913"/>
              </a:xfrm>
              <a:custGeom>
                <a:avLst/>
                <a:gdLst>
                  <a:gd name="T0" fmla="*/ 33 w 35"/>
                  <a:gd name="T1" fmla="*/ 16 h 39"/>
                  <a:gd name="T2" fmla="*/ 32 w 35"/>
                  <a:gd name="T3" fmla="*/ 18 h 39"/>
                  <a:gd name="T4" fmla="*/ 32 w 35"/>
                  <a:gd name="T5" fmla="*/ 19 h 39"/>
                  <a:gd name="T6" fmla="*/ 26 w 35"/>
                  <a:gd name="T7" fmla="*/ 21 h 39"/>
                  <a:gd name="T8" fmla="*/ 26 w 35"/>
                  <a:gd name="T9" fmla="*/ 19 h 39"/>
                  <a:gd name="T10" fmla="*/ 24 w 35"/>
                  <a:gd name="T11" fmla="*/ 19 h 39"/>
                  <a:gd name="T12" fmla="*/ 24 w 35"/>
                  <a:gd name="T13" fmla="*/ 18 h 39"/>
                  <a:gd name="T14" fmla="*/ 23 w 35"/>
                  <a:gd name="T15" fmla="*/ 18 h 39"/>
                  <a:gd name="T16" fmla="*/ 19 w 35"/>
                  <a:gd name="T17" fmla="*/ 21 h 39"/>
                  <a:gd name="T18" fmla="*/ 19 w 35"/>
                  <a:gd name="T19" fmla="*/ 23 h 39"/>
                  <a:gd name="T20" fmla="*/ 21 w 35"/>
                  <a:gd name="T21" fmla="*/ 23 h 39"/>
                  <a:gd name="T22" fmla="*/ 21 w 35"/>
                  <a:gd name="T23" fmla="*/ 25 h 39"/>
                  <a:gd name="T24" fmla="*/ 19 w 35"/>
                  <a:gd name="T25" fmla="*/ 27 h 39"/>
                  <a:gd name="T26" fmla="*/ 19 w 35"/>
                  <a:gd name="T27" fmla="*/ 28 h 39"/>
                  <a:gd name="T28" fmla="*/ 17 w 35"/>
                  <a:gd name="T29" fmla="*/ 27 h 39"/>
                  <a:gd name="T30" fmla="*/ 14 w 35"/>
                  <a:gd name="T31" fmla="*/ 28 h 39"/>
                  <a:gd name="T32" fmla="*/ 7 w 35"/>
                  <a:gd name="T33" fmla="*/ 30 h 39"/>
                  <a:gd name="T34" fmla="*/ 5 w 35"/>
                  <a:gd name="T35" fmla="*/ 34 h 39"/>
                  <a:gd name="T36" fmla="*/ 3 w 35"/>
                  <a:gd name="T37" fmla="*/ 35 h 39"/>
                  <a:gd name="T38" fmla="*/ 1 w 35"/>
                  <a:gd name="T39" fmla="*/ 39 h 39"/>
                  <a:gd name="T40" fmla="*/ 1 w 35"/>
                  <a:gd name="T41" fmla="*/ 37 h 39"/>
                  <a:gd name="T42" fmla="*/ 0 w 35"/>
                  <a:gd name="T43" fmla="*/ 30 h 39"/>
                  <a:gd name="T44" fmla="*/ 1 w 35"/>
                  <a:gd name="T45" fmla="*/ 28 h 39"/>
                  <a:gd name="T46" fmla="*/ 5 w 35"/>
                  <a:gd name="T47" fmla="*/ 27 h 39"/>
                  <a:gd name="T48" fmla="*/ 5 w 35"/>
                  <a:gd name="T49" fmla="*/ 25 h 39"/>
                  <a:gd name="T50" fmla="*/ 8 w 35"/>
                  <a:gd name="T51" fmla="*/ 21 h 39"/>
                  <a:gd name="T52" fmla="*/ 8 w 35"/>
                  <a:gd name="T53" fmla="*/ 18 h 39"/>
                  <a:gd name="T54" fmla="*/ 5 w 35"/>
                  <a:gd name="T55" fmla="*/ 11 h 39"/>
                  <a:gd name="T56" fmla="*/ 3 w 35"/>
                  <a:gd name="T57" fmla="*/ 11 h 39"/>
                  <a:gd name="T58" fmla="*/ 1 w 35"/>
                  <a:gd name="T59" fmla="*/ 11 h 39"/>
                  <a:gd name="T60" fmla="*/ 7 w 35"/>
                  <a:gd name="T61" fmla="*/ 2 h 39"/>
                  <a:gd name="T62" fmla="*/ 8 w 35"/>
                  <a:gd name="T63" fmla="*/ 0 h 39"/>
                  <a:gd name="T64" fmla="*/ 16 w 35"/>
                  <a:gd name="T65" fmla="*/ 5 h 39"/>
                  <a:gd name="T66" fmla="*/ 17 w 35"/>
                  <a:gd name="T67" fmla="*/ 7 h 39"/>
                  <a:gd name="T68" fmla="*/ 16 w 35"/>
                  <a:gd name="T69" fmla="*/ 11 h 39"/>
                  <a:gd name="T70" fmla="*/ 14 w 35"/>
                  <a:gd name="T71" fmla="*/ 11 h 39"/>
                  <a:gd name="T72" fmla="*/ 12 w 35"/>
                  <a:gd name="T73" fmla="*/ 11 h 39"/>
                  <a:gd name="T74" fmla="*/ 10 w 35"/>
                  <a:gd name="T75" fmla="*/ 12 h 39"/>
                  <a:gd name="T76" fmla="*/ 10 w 35"/>
                  <a:gd name="T77" fmla="*/ 14 h 39"/>
                  <a:gd name="T78" fmla="*/ 14 w 35"/>
                  <a:gd name="T79" fmla="*/ 14 h 39"/>
                  <a:gd name="T80" fmla="*/ 17 w 35"/>
                  <a:gd name="T81" fmla="*/ 12 h 39"/>
                  <a:gd name="T82" fmla="*/ 17 w 35"/>
                  <a:gd name="T83" fmla="*/ 11 h 39"/>
                  <a:gd name="T84" fmla="*/ 19 w 35"/>
                  <a:gd name="T85" fmla="*/ 9 h 39"/>
                  <a:gd name="T86" fmla="*/ 21 w 35"/>
                  <a:gd name="T87" fmla="*/ 12 h 39"/>
                  <a:gd name="T88" fmla="*/ 24 w 35"/>
                  <a:gd name="T89" fmla="*/ 12 h 39"/>
                  <a:gd name="T90" fmla="*/ 24 w 35"/>
                  <a:gd name="T91" fmla="*/ 11 h 39"/>
                  <a:gd name="T92" fmla="*/ 26 w 35"/>
                  <a:gd name="T93" fmla="*/ 9 h 39"/>
                  <a:gd name="T94" fmla="*/ 26 w 35"/>
                  <a:gd name="T95" fmla="*/ 7 h 39"/>
                  <a:gd name="T96" fmla="*/ 28 w 35"/>
                  <a:gd name="T97" fmla="*/ 7 h 39"/>
                  <a:gd name="T98" fmla="*/ 32 w 35"/>
                  <a:gd name="T99" fmla="*/ 9 h 39"/>
                  <a:gd name="T100" fmla="*/ 33 w 35"/>
                  <a:gd name="T101" fmla="*/ 12 h 39"/>
                  <a:gd name="T102" fmla="*/ 33 w 35"/>
                  <a:gd name="T103" fmla="*/ 14 h 39"/>
                  <a:gd name="T104" fmla="*/ 35 w 35"/>
                  <a:gd name="T105" fmla="*/ 14 h 39"/>
                  <a:gd name="T106" fmla="*/ 33 w 35"/>
                  <a:gd name="T107" fmla="*/ 16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5" h="39">
                    <a:moveTo>
                      <a:pt x="33" y="16"/>
                    </a:moveTo>
                    <a:lnTo>
                      <a:pt x="32" y="18"/>
                    </a:lnTo>
                    <a:lnTo>
                      <a:pt x="32" y="19"/>
                    </a:lnTo>
                    <a:lnTo>
                      <a:pt x="26" y="21"/>
                    </a:lnTo>
                    <a:lnTo>
                      <a:pt x="26" y="19"/>
                    </a:lnTo>
                    <a:lnTo>
                      <a:pt x="24" y="19"/>
                    </a:lnTo>
                    <a:lnTo>
                      <a:pt x="24" y="18"/>
                    </a:lnTo>
                    <a:lnTo>
                      <a:pt x="23" y="18"/>
                    </a:lnTo>
                    <a:lnTo>
                      <a:pt x="19" y="21"/>
                    </a:lnTo>
                    <a:lnTo>
                      <a:pt x="19" y="23"/>
                    </a:lnTo>
                    <a:lnTo>
                      <a:pt x="21" y="23"/>
                    </a:lnTo>
                    <a:lnTo>
                      <a:pt x="21" y="25"/>
                    </a:lnTo>
                    <a:lnTo>
                      <a:pt x="19" y="27"/>
                    </a:lnTo>
                    <a:lnTo>
                      <a:pt x="19" y="28"/>
                    </a:lnTo>
                    <a:lnTo>
                      <a:pt x="17" y="27"/>
                    </a:lnTo>
                    <a:lnTo>
                      <a:pt x="14" y="28"/>
                    </a:lnTo>
                    <a:lnTo>
                      <a:pt x="7" y="30"/>
                    </a:lnTo>
                    <a:lnTo>
                      <a:pt x="5" y="34"/>
                    </a:lnTo>
                    <a:lnTo>
                      <a:pt x="3" y="35"/>
                    </a:lnTo>
                    <a:lnTo>
                      <a:pt x="1" y="39"/>
                    </a:lnTo>
                    <a:lnTo>
                      <a:pt x="1" y="37"/>
                    </a:lnTo>
                    <a:lnTo>
                      <a:pt x="0" y="30"/>
                    </a:lnTo>
                    <a:lnTo>
                      <a:pt x="1" y="28"/>
                    </a:lnTo>
                    <a:lnTo>
                      <a:pt x="5" y="27"/>
                    </a:lnTo>
                    <a:lnTo>
                      <a:pt x="5" y="25"/>
                    </a:lnTo>
                    <a:lnTo>
                      <a:pt x="8" y="21"/>
                    </a:lnTo>
                    <a:lnTo>
                      <a:pt x="8" y="18"/>
                    </a:lnTo>
                    <a:lnTo>
                      <a:pt x="5" y="11"/>
                    </a:lnTo>
                    <a:lnTo>
                      <a:pt x="3" y="11"/>
                    </a:lnTo>
                    <a:lnTo>
                      <a:pt x="1" y="11"/>
                    </a:lnTo>
                    <a:lnTo>
                      <a:pt x="7" y="2"/>
                    </a:lnTo>
                    <a:lnTo>
                      <a:pt x="8" y="0"/>
                    </a:lnTo>
                    <a:lnTo>
                      <a:pt x="16" y="5"/>
                    </a:lnTo>
                    <a:lnTo>
                      <a:pt x="17" y="7"/>
                    </a:lnTo>
                    <a:lnTo>
                      <a:pt x="16" y="11"/>
                    </a:lnTo>
                    <a:lnTo>
                      <a:pt x="14" y="11"/>
                    </a:lnTo>
                    <a:lnTo>
                      <a:pt x="12" y="11"/>
                    </a:lnTo>
                    <a:lnTo>
                      <a:pt x="10" y="12"/>
                    </a:lnTo>
                    <a:lnTo>
                      <a:pt x="10" y="14"/>
                    </a:lnTo>
                    <a:lnTo>
                      <a:pt x="14" y="14"/>
                    </a:lnTo>
                    <a:lnTo>
                      <a:pt x="17" y="12"/>
                    </a:lnTo>
                    <a:lnTo>
                      <a:pt x="17" y="11"/>
                    </a:lnTo>
                    <a:lnTo>
                      <a:pt x="19" y="9"/>
                    </a:lnTo>
                    <a:lnTo>
                      <a:pt x="21" y="12"/>
                    </a:lnTo>
                    <a:lnTo>
                      <a:pt x="24" y="12"/>
                    </a:lnTo>
                    <a:lnTo>
                      <a:pt x="24" y="11"/>
                    </a:lnTo>
                    <a:lnTo>
                      <a:pt x="26" y="9"/>
                    </a:lnTo>
                    <a:lnTo>
                      <a:pt x="26" y="7"/>
                    </a:lnTo>
                    <a:lnTo>
                      <a:pt x="28" y="7"/>
                    </a:lnTo>
                    <a:lnTo>
                      <a:pt x="32" y="9"/>
                    </a:lnTo>
                    <a:lnTo>
                      <a:pt x="33" y="12"/>
                    </a:lnTo>
                    <a:lnTo>
                      <a:pt x="33" y="14"/>
                    </a:lnTo>
                    <a:lnTo>
                      <a:pt x="35" y="14"/>
                    </a:lnTo>
                    <a:lnTo>
                      <a:pt x="33" y="16"/>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57" name="Freeform 43"/>
              <p:cNvSpPr>
                <a:spLocks/>
              </p:cNvSpPr>
              <p:nvPr/>
            </p:nvSpPr>
            <p:spPr bwMode="auto">
              <a:xfrm>
                <a:off x="5819776" y="4033838"/>
                <a:ext cx="28575" cy="25400"/>
              </a:xfrm>
              <a:custGeom>
                <a:avLst/>
                <a:gdLst>
                  <a:gd name="T0" fmla="*/ 9 w 18"/>
                  <a:gd name="T1" fmla="*/ 12 h 16"/>
                  <a:gd name="T2" fmla="*/ 5 w 18"/>
                  <a:gd name="T3" fmla="*/ 16 h 16"/>
                  <a:gd name="T4" fmla="*/ 5 w 18"/>
                  <a:gd name="T5" fmla="*/ 14 h 16"/>
                  <a:gd name="T6" fmla="*/ 4 w 18"/>
                  <a:gd name="T7" fmla="*/ 10 h 16"/>
                  <a:gd name="T8" fmla="*/ 0 w 18"/>
                  <a:gd name="T9" fmla="*/ 8 h 16"/>
                  <a:gd name="T10" fmla="*/ 2 w 18"/>
                  <a:gd name="T11" fmla="*/ 3 h 16"/>
                  <a:gd name="T12" fmla="*/ 4 w 18"/>
                  <a:gd name="T13" fmla="*/ 1 h 16"/>
                  <a:gd name="T14" fmla="*/ 9 w 18"/>
                  <a:gd name="T15" fmla="*/ 3 h 16"/>
                  <a:gd name="T16" fmla="*/ 12 w 18"/>
                  <a:gd name="T17" fmla="*/ 0 h 16"/>
                  <a:gd name="T18" fmla="*/ 14 w 18"/>
                  <a:gd name="T19" fmla="*/ 0 h 16"/>
                  <a:gd name="T20" fmla="*/ 18 w 18"/>
                  <a:gd name="T21" fmla="*/ 1 h 16"/>
                  <a:gd name="T22" fmla="*/ 18 w 18"/>
                  <a:gd name="T23" fmla="*/ 3 h 16"/>
                  <a:gd name="T24" fmla="*/ 16 w 18"/>
                  <a:gd name="T25" fmla="*/ 5 h 16"/>
                  <a:gd name="T26" fmla="*/ 12 w 18"/>
                  <a:gd name="T27" fmla="*/ 7 h 16"/>
                  <a:gd name="T28" fmla="*/ 11 w 18"/>
                  <a:gd name="T29" fmla="*/ 10 h 16"/>
                  <a:gd name="T30" fmla="*/ 9 w 18"/>
                  <a:gd name="T31" fmla="*/ 12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 h="16">
                    <a:moveTo>
                      <a:pt x="9" y="12"/>
                    </a:moveTo>
                    <a:lnTo>
                      <a:pt x="5" y="16"/>
                    </a:lnTo>
                    <a:lnTo>
                      <a:pt x="5" y="14"/>
                    </a:lnTo>
                    <a:lnTo>
                      <a:pt x="4" y="10"/>
                    </a:lnTo>
                    <a:lnTo>
                      <a:pt x="0" y="8"/>
                    </a:lnTo>
                    <a:lnTo>
                      <a:pt x="2" y="3"/>
                    </a:lnTo>
                    <a:lnTo>
                      <a:pt x="4" y="1"/>
                    </a:lnTo>
                    <a:lnTo>
                      <a:pt x="9" y="3"/>
                    </a:lnTo>
                    <a:lnTo>
                      <a:pt x="12" y="0"/>
                    </a:lnTo>
                    <a:lnTo>
                      <a:pt x="14" y="0"/>
                    </a:lnTo>
                    <a:lnTo>
                      <a:pt x="18" y="1"/>
                    </a:lnTo>
                    <a:lnTo>
                      <a:pt x="18" y="3"/>
                    </a:lnTo>
                    <a:lnTo>
                      <a:pt x="16" y="5"/>
                    </a:lnTo>
                    <a:lnTo>
                      <a:pt x="12" y="7"/>
                    </a:lnTo>
                    <a:lnTo>
                      <a:pt x="11" y="10"/>
                    </a:lnTo>
                    <a:lnTo>
                      <a:pt x="9" y="12"/>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58" name="Freeform 44"/>
              <p:cNvSpPr>
                <a:spLocks/>
              </p:cNvSpPr>
              <p:nvPr/>
            </p:nvSpPr>
            <p:spPr bwMode="auto">
              <a:xfrm>
                <a:off x="7693026" y="5083175"/>
                <a:ext cx="25400" cy="19050"/>
              </a:xfrm>
              <a:custGeom>
                <a:avLst/>
                <a:gdLst>
                  <a:gd name="T0" fmla="*/ 4 w 16"/>
                  <a:gd name="T1" fmla="*/ 0 h 12"/>
                  <a:gd name="T2" fmla="*/ 5 w 16"/>
                  <a:gd name="T3" fmla="*/ 2 h 12"/>
                  <a:gd name="T4" fmla="*/ 7 w 16"/>
                  <a:gd name="T5" fmla="*/ 2 h 12"/>
                  <a:gd name="T6" fmla="*/ 7 w 16"/>
                  <a:gd name="T7" fmla="*/ 3 h 12"/>
                  <a:gd name="T8" fmla="*/ 9 w 16"/>
                  <a:gd name="T9" fmla="*/ 5 h 12"/>
                  <a:gd name="T10" fmla="*/ 13 w 16"/>
                  <a:gd name="T11" fmla="*/ 5 h 12"/>
                  <a:gd name="T12" fmla="*/ 14 w 16"/>
                  <a:gd name="T13" fmla="*/ 5 h 12"/>
                  <a:gd name="T14" fmla="*/ 16 w 16"/>
                  <a:gd name="T15" fmla="*/ 7 h 12"/>
                  <a:gd name="T16" fmla="*/ 14 w 16"/>
                  <a:gd name="T17" fmla="*/ 9 h 12"/>
                  <a:gd name="T18" fmla="*/ 13 w 16"/>
                  <a:gd name="T19" fmla="*/ 9 h 12"/>
                  <a:gd name="T20" fmla="*/ 9 w 16"/>
                  <a:gd name="T21" fmla="*/ 9 h 12"/>
                  <a:gd name="T22" fmla="*/ 7 w 16"/>
                  <a:gd name="T23" fmla="*/ 9 h 12"/>
                  <a:gd name="T24" fmla="*/ 5 w 16"/>
                  <a:gd name="T25" fmla="*/ 10 h 12"/>
                  <a:gd name="T26" fmla="*/ 4 w 16"/>
                  <a:gd name="T27" fmla="*/ 12 h 12"/>
                  <a:gd name="T28" fmla="*/ 2 w 16"/>
                  <a:gd name="T29" fmla="*/ 12 h 12"/>
                  <a:gd name="T30" fmla="*/ 0 w 16"/>
                  <a:gd name="T31" fmla="*/ 10 h 12"/>
                  <a:gd name="T32" fmla="*/ 0 w 16"/>
                  <a:gd name="T33" fmla="*/ 9 h 12"/>
                  <a:gd name="T34" fmla="*/ 2 w 16"/>
                  <a:gd name="T35" fmla="*/ 3 h 12"/>
                  <a:gd name="T36" fmla="*/ 4 w 16"/>
                  <a:gd name="T3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 h="12">
                    <a:moveTo>
                      <a:pt x="4" y="0"/>
                    </a:moveTo>
                    <a:lnTo>
                      <a:pt x="5" y="2"/>
                    </a:lnTo>
                    <a:lnTo>
                      <a:pt x="7" y="2"/>
                    </a:lnTo>
                    <a:lnTo>
                      <a:pt x="7" y="3"/>
                    </a:lnTo>
                    <a:lnTo>
                      <a:pt x="9" y="5"/>
                    </a:lnTo>
                    <a:lnTo>
                      <a:pt x="13" y="5"/>
                    </a:lnTo>
                    <a:lnTo>
                      <a:pt x="14" y="5"/>
                    </a:lnTo>
                    <a:lnTo>
                      <a:pt x="16" y="7"/>
                    </a:lnTo>
                    <a:lnTo>
                      <a:pt x="14" y="9"/>
                    </a:lnTo>
                    <a:lnTo>
                      <a:pt x="13" y="9"/>
                    </a:lnTo>
                    <a:lnTo>
                      <a:pt x="9" y="9"/>
                    </a:lnTo>
                    <a:lnTo>
                      <a:pt x="7" y="9"/>
                    </a:lnTo>
                    <a:lnTo>
                      <a:pt x="5" y="10"/>
                    </a:lnTo>
                    <a:lnTo>
                      <a:pt x="4" y="12"/>
                    </a:lnTo>
                    <a:lnTo>
                      <a:pt x="2" y="12"/>
                    </a:lnTo>
                    <a:lnTo>
                      <a:pt x="0" y="10"/>
                    </a:lnTo>
                    <a:lnTo>
                      <a:pt x="0" y="9"/>
                    </a:lnTo>
                    <a:lnTo>
                      <a:pt x="2" y="3"/>
                    </a:lnTo>
                    <a:lnTo>
                      <a:pt x="4" y="0"/>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59" name="Freeform 45"/>
              <p:cNvSpPr>
                <a:spLocks/>
              </p:cNvSpPr>
              <p:nvPr/>
            </p:nvSpPr>
            <p:spPr bwMode="auto">
              <a:xfrm>
                <a:off x="7732713" y="5099050"/>
                <a:ext cx="11113" cy="17463"/>
              </a:xfrm>
              <a:custGeom>
                <a:avLst/>
                <a:gdLst>
                  <a:gd name="T0" fmla="*/ 2 w 7"/>
                  <a:gd name="T1" fmla="*/ 11 h 11"/>
                  <a:gd name="T2" fmla="*/ 0 w 7"/>
                  <a:gd name="T3" fmla="*/ 9 h 11"/>
                  <a:gd name="T4" fmla="*/ 0 w 7"/>
                  <a:gd name="T5" fmla="*/ 8 h 11"/>
                  <a:gd name="T6" fmla="*/ 0 w 7"/>
                  <a:gd name="T7" fmla="*/ 6 h 11"/>
                  <a:gd name="T8" fmla="*/ 0 w 7"/>
                  <a:gd name="T9" fmla="*/ 4 h 11"/>
                  <a:gd name="T10" fmla="*/ 2 w 7"/>
                  <a:gd name="T11" fmla="*/ 2 h 11"/>
                  <a:gd name="T12" fmla="*/ 2 w 7"/>
                  <a:gd name="T13" fmla="*/ 0 h 11"/>
                  <a:gd name="T14" fmla="*/ 5 w 7"/>
                  <a:gd name="T15" fmla="*/ 0 h 11"/>
                  <a:gd name="T16" fmla="*/ 7 w 7"/>
                  <a:gd name="T17" fmla="*/ 0 h 11"/>
                  <a:gd name="T18" fmla="*/ 7 w 7"/>
                  <a:gd name="T19" fmla="*/ 2 h 11"/>
                  <a:gd name="T20" fmla="*/ 7 w 7"/>
                  <a:gd name="T21" fmla="*/ 4 h 11"/>
                  <a:gd name="T22" fmla="*/ 5 w 7"/>
                  <a:gd name="T23" fmla="*/ 6 h 11"/>
                  <a:gd name="T24" fmla="*/ 5 w 7"/>
                  <a:gd name="T25" fmla="*/ 8 h 11"/>
                  <a:gd name="T26" fmla="*/ 5 w 7"/>
                  <a:gd name="T27" fmla="*/ 9 h 11"/>
                  <a:gd name="T28" fmla="*/ 4 w 7"/>
                  <a:gd name="T29" fmla="*/ 11 h 11"/>
                  <a:gd name="T30" fmla="*/ 2 w 7"/>
                  <a:gd name="T31" fmla="*/ 1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 h="11">
                    <a:moveTo>
                      <a:pt x="2" y="11"/>
                    </a:moveTo>
                    <a:lnTo>
                      <a:pt x="0" y="9"/>
                    </a:lnTo>
                    <a:lnTo>
                      <a:pt x="0" y="8"/>
                    </a:lnTo>
                    <a:lnTo>
                      <a:pt x="0" y="6"/>
                    </a:lnTo>
                    <a:lnTo>
                      <a:pt x="0" y="4"/>
                    </a:lnTo>
                    <a:lnTo>
                      <a:pt x="2" y="2"/>
                    </a:lnTo>
                    <a:lnTo>
                      <a:pt x="2" y="0"/>
                    </a:lnTo>
                    <a:lnTo>
                      <a:pt x="5" y="0"/>
                    </a:lnTo>
                    <a:lnTo>
                      <a:pt x="7" y="0"/>
                    </a:lnTo>
                    <a:lnTo>
                      <a:pt x="7" y="2"/>
                    </a:lnTo>
                    <a:lnTo>
                      <a:pt x="7" y="4"/>
                    </a:lnTo>
                    <a:lnTo>
                      <a:pt x="5" y="6"/>
                    </a:lnTo>
                    <a:lnTo>
                      <a:pt x="5" y="8"/>
                    </a:lnTo>
                    <a:lnTo>
                      <a:pt x="5" y="9"/>
                    </a:lnTo>
                    <a:lnTo>
                      <a:pt x="4" y="11"/>
                    </a:lnTo>
                    <a:lnTo>
                      <a:pt x="2" y="11"/>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60" name="Freeform 46"/>
              <p:cNvSpPr>
                <a:spLocks/>
              </p:cNvSpPr>
              <p:nvPr/>
            </p:nvSpPr>
            <p:spPr bwMode="auto">
              <a:xfrm>
                <a:off x="7729538" y="5037138"/>
                <a:ext cx="141288" cy="350838"/>
              </a:xfrm>
              <a:custGeom>
                <a:avLst/>
                <a:gdLst>
                  <a:gd name="T0" fmla="*/ 62 w 89"/>
                  <a:gd name="T1" fmla="*/ 13 h 221"/>
                  <a:gd name="T2" fmla="*/ 68 w 89"/>
                  <a:gd name="T3" fmla="*/ 32 h 221"/>
                  <a:gd name="T4" fmla="*/ 70 w 89"/>
                  <a:gd name="T5" fmla="*/ 54 h 221"/>
                  <a:gd name="T6" fmla="*/ 82 w 89"/>
                  <a:gd name="T7" fmla="*/ 82 h 221"/>
                  <a:gd name="T8" fmla="*/ 80 w 89"/>
                  <a:gd name="T9" fmla="*/ 103 h 221"/>
                  <a:gd name="T10" fmla="*/ 82 w 89"/>
                  <a:gd name="T11" fmla="*/ 116 h 221"/>
                  <a:gd name="T12" fmla="*/ 89 w 89"/>
                  <a:gd name="T13" fmla="*/ 134 h 221"/>
                  <a:gd name="T14" fmla="*/ 80 w 89"/>
                  <a:gd name="T15" fmla="*/ 125 h 221"/>
                  <a:gd name="T16" fmla="*/ 80 w 89"/>
                  <a:gd name="T17" fmla="*/ 132 h 221"/>
                  <a:gd name="T18" fmla="*/ 68 w 89"/>
                  <a:gd name="T19" fmla="*/ 132 h 221"/>
                  <a:gd name="T20" fmla="*/ 82 w 89"/>
                  <a:gd name="T21" fmla="*/ 144 h 221"/>
                  <a:gd name="T22" fmla="*/ 82 w 89"/>
                  <a:gd name="T23" fmla="*/ 157 h 221"/>
                  <a:gd name="T24" fmla="*/ 73 w 89"/>
                  <a:gd name="T25" fmla="*/ 159 h 221"/>
                  <a:gd name="T26" fmla="*/ 82 w 89"/>
                  <a:gd name="T27" fmla="*/ 160 h 221"/>
                  <a:gd name="T28" fmla="*/ 87 w 89"/>
                  <a:gd name="T29" fmla="*/ 160 h 221"/>
                  <a:gd name="T30" fmla="*/ 80 w 89"/>
                  <a:gd name="T31" fmla="*/ 171 h 221"/>
                  <a:gd name="T32" fmla="*/ 68 w 89"/>
                  <a:gd name="T33" fmla="*/ 183 h 221"/>
                  <a:gd name="T34" fmla="*/ 73 w 89"/>
                  <a:gd name="T35" fmla="*/ 185 h 221"/>
                  <a:gd name="T36" fmla="*/ 71 w 89"/>
                  <a:gd name="T37" fmla="*/ 207 h 221"/>
                  <a:gd name="T38" fmla="*/ 62 w 89"/>
                  <a:gd name="T39" fmla="*/ 221 h 221"/>
                  <a:gd name="T40" fmla="*/ 48 w 89"/>
                  <a:gd name="T41" fmla="*/ 212 h 221"/>
                  <a:gd name="T42" fmla="*/ 46 w 89"/>
                  <a:gd name="T43" fmla="*/ 199 h 221"/>
                  <a:gd name="T44" fmla="*/ 43 w 89"/>
                  <a:gd name="T45" fmla="*/ 189 h 221"/>
                  <a:gd name="T46" fmla="*/ 39 w 89"/>
                  <a:gd name="T47" fmla="*/ 175 h 221"/>
                  <a:gd name="T48" fmla="*/ 48 w 89"/>
                  <a:gd name="T49" fmla="*/ 162 h 221"/>
                  <a:gd name="T50" fmla="*/ 45 w 89"/>
                  <a:gd name="T51" fmla="*/ 160 h 221"/>
                  <a:gd name="T52" fmla="*/ 48 w 89"/>
                  <a:gd name="T53" fmla="*/ 151 h 221"/>
                  <a:gd name="T54" fmla="*/ 41 w 89"/>
                  <a:gd name="T55" fmla="*/ 157 h 221"/>
                  <a:gd name="T56" fmla="*/ 32 w 89"/>
                  <a:gd name="T57" fmla="*/ 171 h 221"/>
                  <a:gd name="T58" fmla="*/ 23 w 89"/>
                  <a:gd name="T59" fmla="*/ 159 h 221"/>
                  <a:gd name="T60" fmla="*/ 30 w 89"/>
                  <a:gd name="T61" fmla="*/ 143 h 221"/>
                  <a:gd name="T62" fmla="*/ 22 w 89"/>
                  <a:gd name="T63" fmla="*/ 132 h 221"/>
                  <a:gd name="T64" fmla="*/ 20 w 89"/>
                  <a:gd name="T65" fmla="*/ 157 h 221"/>
                  <a:gd name="T66" fmla="*/ 18 w 89"/>
                  <a:gd name="T67" fmla="*/ 176 h 221"/>
                  <a:gd name="T68" fmla="*/ 23 w 89"/>
                  <a:gd name="T69" fmla="*/ 180 h 221"/>
                  <a:gd name="T70" fmla="*/ 34 w 89"/>
                  <a:gd name="T71" fmla="*/ 187 h 221"/>
                  <a:gd name="T72" fmla="*/ 25 w 89"/>
                  <a:gd name="T73" fmla="*/ 198 h 221"/>
                  <a:gd name="T74" fmla="*/ 22 w 89"/>
                  <a:gd name="T75" fmla="*/ 192 h 221"/>
                  <a:gd name="T76" fmla="*/ 14 w 89"/>
                  <a:gd name="T77" fmla="*/ 207 h 221"/>
                  <a:gd name="T78" fmla="*/ 13 w 89"/>
                  <a:gd name="T79" fmla="*/ 192 h 221"/>
                  <a:gd name="T80" fmla="*/ 7 w 89"/>
                  <a:gd name="T81" fmla="*/ 171 h 221"/>
                  <a:gd name="T82" fmla="*/ 7 w 89"/>
                  <a:gd name="T83" fmla="*/ 157 h 221"/>
                  <a:gd name="T84" fmla="*/ 13 w 89"/>
                  <a:gd name="T85" fmla="*/ 150 h 221"/>
                  <a:gd name="T86" fmla="*/ 14 w 89"/>
                  <a:gd name="T87" fmla="*/ 139 h 221"/>
                  <a:gd name="T88" fmla="*/ 7 w 89"/>
                  <a:gd name="T89" fmla="*/ 134 h 221"/>
                  <a:gd name="T90" fmla="*/ 0 w 89"/>
                  <a:gd name="T91" fmla="*/ 130 h 221"/>
                  <a:gd name="T92" fmla="*/ 4 w 89"/>
                  <a:gd name="T93" fmla="*/ 118 h 221"/>
                  <a:gd name="T94" fmla="*/ 13 w 89"/>
                  <a:gd name="T95" fmla="*/ 119 h 221"/>
                  <a:gd name="T96" fmla="*/ 16 w 89"/>
                  <a:gd name="T97" fmla="*/ 125 h 221"/>
                  <a:gd name="T98" fmla="*/ 18 w 89"/>
                  <a:gd name="T99" fmla="*/ 118 h 221"/>
                  <a:gd name="T100" fmla="*/ 30 w 89"/>
                  <a:gd name="T101" fmla="*/ 114 h 221"/>
                  <a:gd name="T102" fmla="*/ 32 w 89"/>
                  <a:gd name="T103" fmla="*/ 95 h 221"/>
                  <a:gd name="T104" fmla="*/ 23 w 89"/>
                  <a:gd name="T105" fmla="*/ 80 h 221"/>
                  <a:gd name="T106" fmla="*/ 22 w 89"/>
                  <a:gd name="T107" fmla="*/ 68 h 221"/>
                  <a:gd name="T108" fmla="*/ 18 w 89"/>
                  <a:gd name="T109" fmla="*/ 75 h 221"/>
                  <a:gd name="T110" fmla="*/ 11 w 89"/>
                  <a:gd name="T111" fmla="*/ 61 h 221"/>
                  <a:gd name="T112" fmla="*/ 29 w 89"/>
                  <a:gd name="T113" fmla="*/ 66 h 221"/>
                  <a:gd name="T114" fmla="*/ 36 w 89"/>
                  <a:gd name="T115" fmla="*/ 59 h 221"/>
                  <a:gd name="T116" fmla="*/ 30 w 89"/>
                  <a:gd name="T117" fmla="*/ 43 h 221"/>
                  <a:gd name="T118" fmla="*/ 13 w 89"/>
                  <a:gd name="T119" fmla="*/ 38 h 221"/>
                  <a:gd name="T120" fmla="*/ 27 w 89"/>
                  <a:gd name="T121" fmla="*/ 29 h 221"/>
                  <a:gd name="T122" fmla="*/ 34 w 89"/>
                  <a:gd name="T123" fmla="*/ 16 h 221"/>
                  <a:gd name="T124" fmla="*/ 45 w 89"/>
                  <a:gd name="T125" fmla="*/ 0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89" h="221">
                    <a:moveTo>
                      <a:pt x="45" y="0"/>
                    </a:moveTo>
                    <a:lnTo>
                      <a:pt x="54" y="7"/>
                    </a:lnTo>
                    <a:lnTo>
                      <a:pt x="59" y="9"/>
                    </a:lnTo>
                    <a:lnTo>
                      <a:pt x="61" y="11"/>
                    </a:lnTo>
                    <a:lnTo>
                      <a:pt x="62" y="13"/>
                    </a:lnTo>
                    <a:lnTo>
                      <a:pt x="66" y="13"/>
                    </a:lnTo>
                    <a:lnTo>
                      <a:pt x="68" y="15"/>
                    </a:lnTo>
                    <a:lnTo>
                      <a:pt x="68" y="23"/>
                    </a:lnTo>
                    <a:lnTo>
                      <a:pt x="70" y="25"/>
                    </a:lnTo>
                    <a:lnTo>
                      <a:pt x="68" y="32"/>
                    </a:lnTo>
                    <a:lnTo>
                      <a:pt x="66" y="36"/>
                    </a:lnTo>
                    <a:lnTo>
                      <a:pt x="64" y="36"/>
                    </a:lnTo>
                    <a:lnTo>
                      <a:pt x="64" y="38"/>
                    </a:lnTo>
                    <a:lnTo>
                      <a:pt x="68" y="52"/>
                    </a:lnTo>
                    <a:lnTo>
                      <a:pt x="70" y="54"/>
                    </a:lnTo>
                    <a:lnTo>
                      <a:pt x="73" y="55"/>
                    </a:lnTo>
                    <a:lnTo>
                      <a:pt x="80" y="71"/>
                    </a:lnTo>
                    <a:lnTo>
                      <a:pt x="80" y="73"/>
                    </a:lnTo>
                    <a:lnTo>
                      <a:pt x="80" y="77"/>
                    </a:lnTo>
                    <a:lnTo>
                      <a:pt x="82" y="82"/>
                    </a:lnTo>
                    <a:lnTo>
                      <a:pt x="82" y="86"/>
                    </a:lnTo>
                    <a:lnTo>
                      <a:pt x="84" y="91"/>
                    </a:lnTo>
                    <a:lnTo>
                      <a:pt x="80" y="102"/>
                    </a:lnTo>
                    <a:lnTo>
                      <a:pt x="78" y="103"/>
                    </a:lnTo>
                    <a:lnTo>
                      <a:pt x="80" y="103"/>
                    </a:lnTo>
                    <a:lnTo>
                      <a:pt x="82" y="105"/>
                    </a:lnTo>
                    <a:lnTo>
                      <a:pt x="84" y="105"/>
                    </a:lnTo>
                    <a:lnTo>
                      <a:pt x="84" y="109"/>
                    </a:lnTo>
                    <a:lnTo>
                      <a:pt x="84" y="114"/>
                    </a:lnTo>
                    <a:lnTo>
                      <a:pt x="82" y="116"/>
                    </a:lnTo>
                    <a:lnTo>
                      <a:pt x="84" y="119"/>
                    </a:lnTo>
                    <a:lnTo>
                      <a:pt x="86" y="125"/>
                    </a:lnTo>
                    <a:lnTo>
                      <a:pt x="87" y="127"/>
                    </a:lnTo>
                    <a:lnTo>
                      <a:pt x="87" y="128"/>
                    </a:lnTo>
                    <a:lnTo>
                      <a:pt x="89" y="134"/>
                    </a:lnTo>
                    <a:lnTo>
                      <a:pt x="87" y="134"/>
                    </a:lnTo>
                    <a:lnTo>
                      <a:pt x="86" y="134"/>
                    </a:lnTo>
                    <a:lnTo>
                      <a:pt x="84" y="130"/>
                    </a:lnTo>
                    <a:lnTo>
                      <a:pt x="84" y="128"/>
                    </a:lnTo>
                    <a:lnTo>
                      <a:pt x="80" y="125"/>
                    </a:lnTo>
                    <a:lnTo>
                      <a:pt x="80" y="123"/>
                    </a:lnTo>
                    <a:lnTo>
                      <a:pt x="78" y="125"/>
                    </a:lnTo>
                    <a:lnTo>
                      <a:pt x="78" y="128"/>
                    </a:lnTo>
                    <a:lnTo>
                      <a:pt x="78" y="132"/>
                    </a:lnTo>
                    <a:lnTo>
                      <a:pt x="80" y="132"/>
                    </a:lnTo>
                    <a:lnTo>
                      <a:pt x="78" y="132"/>
                    </a:lnTo>
                    <a:lnTo>
                      <a:pt x="71" y="130"/>
                    </a:lnTo>
                    <a:lnTo>
                      <a:pt x="68" y="130"/>
                    </a:lnTo>
                    <a:lnTo>
                      <a:pt x="66" y="130"/>
                    </a:lnTo>
                    <a:lnTo>
                      <a:pt x="68" y="132"/>
                    </a:lnTo>
                    <a:lnTo>
                      <a:pt x="71" y="135"/>
                    </a:lnTo>
                    <a:lnTo>
                      <a:pt x="78" y="135"/>
                    </a:lnTo>
                    <a:lnTo>
                      <a:pt x="80" y="135"/>
                    </a:lnTo>
                    <a:lnTo>
                      <a:pt x="80" y="141"/>
                    </a:lnTo>
                    <a:lnTo>
                      <a:pt x="82" y="144"/>
                    </a:lnTo>
                    <a:lnTo>
                      <a:pt x="82" y="148"/>
                    </a:lnTo>
                    <a:lnTo>
                      <a:pt x="82" y="153"/>
                    </a:lnTo>
                    <a:lnTo>
                      <a:pt x="82" y="155"/>
                    </a:lnTo>
                    <a:lnTo>
                      <a:pt x="84" y="155"/>
                    </a:lnTo>
                    <a:lnTo>
                      <a:pt x="82" y="157"/>
                    </a:lnTo>
                    <a:lnTo>
                      <a:pt x="78" y="159"/>
                    </a:lnTo>
                    <a:lnTo>
                      <a:pt x="77" y="159"/>
                    </a:lnTo>
                    <a:lnTo>
                      <a:pt x="75" y="157"/>
                    </a:lnTo>
                    <a:lnTo>
                      <a:pt x="73" y="157"/>
                    </a:lnTo>
                    <a:lnTo>
                      <a:pt x="73" y="159"/>
                    </a:lnTo>
                    <a:lnTo>
                      <a:pt x="73" y="160"/>
                    </a:lnTo>
                    <a:lnTo>
                      <a:pt x="78" y="164"/>
                    </a:lnTo>
                    <a:lnTo>
                      <a:pt x="80" y="164"/>
                    </a:lnTo>
                    <a:lnTo>
                      <a:pt x="82" y="162"/>
                    </a:lnTo>
                    <a:lnTo>
                      <a:pt x="82" y="160"/>
                    </a:lnTo>
                    <a:lnTo>
                      <a:pt x="84" y="159"/>
                    </a:lnTo>
                    <a:lnTo>
                      <a:pt x="86" y="157"/>
                    </a:lnTo>
                    <a:lnTo>
                      <a:pt x="87" y="157"/>
                    </a:lnTo>
                    <a:lnTo>
                      <a:pt x="87" y="159"/>
                    </a:lnTo>
                    <a:lnTo>
                      <a:pt x="87" y="160"/>
                    </a:lnTo>
                    <a:lnTo>
                      <a:pt x="87" y="166"/>
                    </a:lnTo>
                    <a:lnTo>
                      <a:pt x="86" y="169"/>
                    </a:lnTo>
                    <a:lnTo>
                      <a:pt x="84" y="171"/>
                    </a:lnTo>
                    <a:lnTo>
                      <a:pt x="82" y="171"/>
                    </a:lnTo>
                    <a:lnTo>
                      <a:pt x="80" y="171"/>
                    </a:lnTo>
                    <a:lnTo>
                      <a:pt x="80" y="173"/>
                    </a:lnTo>
                    <a:lnTo>
                      <a:pt x="80" y="175"/>
                    </a:lnTo>
                    <a:lnTo>
                      <a:pt x="78" y="178"/>
                    </a:lnTo>
                    <a:lnTo>
                      <a:pt x="73" y="182"/>
                    </a:lnTo>
                    <a:lnTo>
                      <a:pt x="68" y="183"/>
                    </a:lnTo>
                    <a:lnTo>
                      <a:pt x="66" y="183"/>
                    </a:lnTo>
                    <a:lnTo>
                      <a:pt x="64" y="183"/>
                    </a:lnTo>
                    <a:lnTo>
                      <a:pt x="64" y="185"/>
                    </a:lnTo>
                    <a:lnTo>
                      <a:pt x="68" y="187"/>
                    </a:lnTo>
                    <a:lnTo>
                      <a:pt x="73" y="185"/>
                    </a:lnTo>
                    <a:lnTo>
                      <a:pt x="75" y="183"/>
                    </a:lnTo>
                    <a:lnTo>
                      <a:pt x="77" y="183"/>
                    </a:lnTo>
                    <a:lnTo>
                      <a:pt x="78" y="185"/>
                    </a:lnTo>
                    <a:lnTo>
                      <a:pt x="71" y="205"/>
                    </a:lnTo>
                    <a:lnTo>
                      <a:pt x="71" y="207"/>
                    </a:lnTo>
                    <a:lnTo>
                      <a:pt x="71" y="208"/>
                    </a:lnTo>
                    <a:lnTo>
                      <a:pt x="70" y="212"/>
                    </a:lnTo>
                    <a:lnTo>
                      <a:pt x="70" y="214"/>
                    </a:lnTo>
                    <a:lnTo>
                      <a:pt x="64" y="219"/>
                    </a:lnTo>
                    <a:lnTo>
                      <a:pt x="62" y="221"/>
                    </a:lnTo>
                    <a:lnTo>
                      <a:pt x="61" y="221"/>
                    </a:lnTo>
                    <a:lnTo>
                      <a:pt x="54" y="219"/>
                    </a:lnTo>
                    <a:lnTo>
                      <a:pt x="52" y="217"/>
                    </a:lnTo>
                    <a:lnTo>
                      <a:pt x="52" y="215"/>
                    </a:lnTo>
                    <a:lnTo>
                      <a:pt x="48" y="212"/>
                    </a:lnTo>
                    <a:lnTo>
                      <a:pt x="46" y="212"/>
                    </a:lnTo>
                    <a:lnTo>
                      <a:pt x="46" y="214"/>
                    </a:lnTo>
                    <a:lnTo>
                      <a:pt x="45" y="214"/>
                    </a:lnTo>
                    <a:lnTo>
                      <a:pt x="46" y="201"/>
                    </a:lnTo>
                    <a:lnTo>
                      <a:pt x="46" y="199"/>
                    </a:lnTo>
                    <a:lnTo>
                      <a:pt x="48" y="199"/>
                    </a:lnTo>
                    <a:lnTo>
                      <a:pt x="50" y="199"/>
                    </a:lnTo>
                    <a:lnTo>
                      <a:pt x="52" y="198"/>
                    </a:lnTo>
                    <a:lnTo>
                      <a:pt x="50" y="189"/>
                    </a:lnTo>
                    <a:lnTo>
                      <a:pt x="43" y="189"/>
                    </a:lnTo>
                    <a:lnTo>
                      <a:pt x="39" y="183"/>
                    </a:lnTo>
                    <a:lnTo>
                      <a:pt x="39" y="182"/>
                    </a:lnTo>
                    <a:lnTo>
                      <a:pt x="38" y="178"/>
                    </a:lnTo>
                    <a:lnTo>
                      <a:pt x="39" y="176"/>
                    </a:lnTo>
                    <a:lnTo>
                      <a:pt x="39" y="175"/>
                    </a:lnTo>
                    <a:lnTo>
                      <a:pt x="39" y="176"/>
                    </a:lnTo>
                    <a:lnTo>
                      <a:pt x="41" y="176"/>
                    </a:lnTo>
                    <a:lnTo>
                      <a:pt x="41" y="175"/>
                    </a:lnTo>
                    <a:lnTo>
                      <a:pt x="48" y="166"/>
                    </a:lnTo>
                    <a:lnTo>
                      <a:pt x="48" y="162"/>
                    </a:lnTo>
                    <a:lnTo>
                      <a:pt x="45" y="162"/>
                    </a:lnTo>
                    <a:lnTo>
                      <a:pt x="43" y="166"/>
                    </a:lnTo>
                    <a:lnTo>
                      <a:pt x="41" y="167"/>
                    </a:lnTo>
                    <a:lnTo>
                      <a:pt x="41" y="166"/>
                    </a:lnTo>
                    <a:lnTo>
                      <a:pt x="45" y="160"/>
                    </a:lnTo>
                    <a:lnTo>
                      <a:pt x="46" y="159"/>
                    </a:lnTo>
                    <a:lnTo>
                      <a:pt x="46" y="157"/>
                    </a:lnTo>
                    <a:lnTo>
                      <a:pt x="48" y="157"/>
                    </a:lnTo>
                    <a:lnTo>
                      <a:pt x="48" y="153"/>
                    </a:lnTo>
                    <a:lnTo>
                      <a:pt x="48" y="151"/>
                    </a:lnTo>
                    <a:lnTo>
                      <a:pt x="46" y="153"/>
                    </a:lnTo>
                    <a:lnTo>
                      <a:pt x="46" y="155"/>
                    </a:lnTo>
                    <a:lnTo>
                      <a:pt x="45" y="157"/>
                    </a:lnTo>
                    <a:lnTo>
                      <a:pt x="43" y="157"/>
                    </a:lnTo>
                    <a:lnTo>
                      <a:pt x="41" y="157"/>
                    </a:lnTo>
                    <a:lnTo>
                      <a:pt x="39" y="157"/>
                    </a:lnTo>
                    <a:lnTo>
                      <a:pt x="38" y="160"/>
                    </a:lnTo>
                    <a:lnTo>
                      <a:pt x="38" y="167"/>
                    </a:lnTo>
                    <a:lnTo>
                      <a:pt x="36" y="169"/>
                    </a:lnTo>
                    <a:lnTo>
                      <a:pt x="32" y="171"/>
                    </a:lnTo>
                    <a:lnTo>
                      <a:pt x="29" y="167"/>
                    </a:lnTo>
                    <a:lnTo>
                      <a:pt x="25" y="166"/>
                    </a:lnTo>
                    <a:lnTo>
                      <a:pt x="23" y="162"/>
                    </a:lnTo>
                    <a:lnTo>
                      <a:pt x="23" y="160"/>
                    </a:lnTo>
                    <a:lnTo>
                      <a:pt x="23" y="159"/>
                    </a:lnTo>
                    <a:lnTo>
                      <a:pt x="25" y="159"/>
                    </a:lnTo>
                    <a:lnTo>
                      <a:pt x="29" y="155"/>
                    </a:lnTo>
                    <a:lnTo>
                      <a:pt x="30" y="153"/>
                    </a:lnTo>
                    <a:lnTo>
                      <a:pt x="30" y="148"/>
                    </a:lnTo>
                    <a:lnTo>
                      <a:pt x="30" y="143"/>
                    </a:lnTo>
                    <a:lnTo>
                      <a:pt x="27" y="141"/>
                    </a:lnTo>
                    <a:lnTo>
                      <a:pt x="25" y="141"/>
                    </a:lnTo>
                    <a:lnTo>
                      <a:pt x="25" y="137"/>
                    </a:lnTo>
                    <a:lnTo>
                      <a:pt x="25" y="135"/>
                    </a:lnTo>
                    <a:lnTo>
                      <a:pt x="22" y="132"/>
                    </a:lnTo>
                    <a:lnTo>
                      <a:pt x="22" y="134"/>
                    </a:lnTo>
                    <a:lnTo>
                      <a:pt x="22" y="143"/>
                    </a:lnTo>
                    <a:lnTo>
                      <a:pt x="22" y="150"/>
                    </a:lnTo>
                    <a:lnTo>
                      <a:pt x="22" y="157"/>
                    </a:lnTo>
                    <a:lnTo>
                      <a:pt x="20" y="157"/>
                    </a:lnTo>
                    <a:lnTo>
                      <a:pt x="18" y="159"/>
                    </a:lnTo>
                    <a:lnTo>
                      <a:pt x="18" y="160"/>
                    </a:lnTo>
                    <a:lnTo>
                      <a:pt x="20" y="164"/>
                    </a:lnTo>
                    <a:lnTo>
                      <a:pt x="18" y="175"/>
                    </a:lnTo>
                    <a:lnTo>
                      <a:pt x="18" y="176"/>
                    </a:lnTo>
                    <a:lnTo>
                      <a:pt x="18" y="178"/>
                    </a:lnTo>
                    <a:lnTo>
                      <a:pt x="22" y="183"/>
                    </a:lnTo>
                    <a:lnTo>
                      <a:pt x="23" y="183"/>
                    </a:lnTo>
                    <a:lnTo>
                      <a:pt x="23" y="182"/>
                    </a:lnTo>
                    <a:lnTo>
                      <a:pt x="23" y="180"/>
                    </a:lnTo>
                    <a:lnTo>
                      <a:pt x="23" y="178"/>
                    </a:lnTo>
                    <a:lnTo>
                      <a:pt x="25" y="176"/>
                    </a:lnTo>
                    <a:lnTo>
                      <a:pt x="30" y="178"/>
                    </a:lnTo>
                    <a:lnTo>
                      <a:pt x="34" y="183"/>
                    </a:lnTo>
                    <a:lnTo>
                      <a:pt x="34" y="187"/>
                    </a:lnTo>
                    <a:lnTo>
                      <a:pt x="30" y="196"/>
                    </a:lnTo>
                    <a:lnTo>
                      <a:pt x="29" y="199"/>
                    </a:lnTo>
                    <a:lnTo>
                      <a:pt x="27" y="201"/>
                    </a:lnTo>
                    <a:lnTo>
                      <a:pt x="25" y="199"/>
                    </a:lnTo>
                    <a:lnTo>
                      <a:pt x="25" y="198"/>
                    </a:lnTo>
                    <a:lnTo>
                      <a:pt x="25" y="194"/>
                    </a:lnTo>
                    <a:lnTo>
                      <a:pt x="25" y="192"/>
                    </a:lnTo>
                    <a:lnTo>
                      <a:pt x="25" y="191"/>
                    </a:lnTo>
                    <a:lnTo>
                      <a:pt x="23" y="191"/>
                    </a:lnTo>
                    <a:lnTo>
                      <a:pt x="22" y="192"/>
                    </a:lnTo>
                    <a:lnTo>
                      <a:pt x="23" y="192"/>
                    </a:lnTo>
                    <a:lnTo>
                      <a:pt x="22" y="198"/>
                    </a:lnTo>
                    <a:lnTo>
                      <a:pt x="22" y="208"/>
                    </a:lnTo>
                    <a:lnTo>
                      <a:pt x="20" y="208"/>
                    </a:lnTo>
                    <a:lnTo>
                      <a:pt x="14" y="207"/>
                    </a:lnTo>
                    <a:lnTo>
                      <a:pt x="11" y="201"/>
                    </a:lnTo>
                    <a:lnTo>
                      <a:pt x="13" y="199"/>
                    </a:lnTo>
                    <a:lnTo>
                      <a:pt x="13" y="198"/>
                    </a:lnTo>
                    <a:lnTo>
                      <a:pt x="13" y="194"/>
                    </a:lnTo>
                    <a:lnTo>
                      <a:pt x="13" y="192"/>
                    </a:lnTo>
                    <a:lnTo>
                      <a:pt x="13" y="191"/>
                    </a:lnTo>
                    <a:lnTo>
                      <a:pt x="11" y="191"/>
                    </a:lnTo>
                    <a:lnTo>
                      <a:pt x="9" y="189"/>
                    </a:lnTo>
                    <a:lnTo>
                      <a:pt x="7" y="180"/>
                    </a:lnTo>
                    <a:lnTo>
                      <a:pt x="7" y="171"/>
                    </a:lnTo>
                    <a:lnTo>
                      <a:pt x="7" y="167"/>
                    </a:lnTo>
                    <a:lnTo>
                      <a:pt x="6" y="166"/>
                    </a:lnTo>
                    <a:lnTo>
                      <a:pt x="6" y="164"/>
                    </a:lnTo>
                    <a:lnTo>
                      <a:pt x="7" y="160"/>
                    </a:lnTo>
                    <a:lnTo>
                      <a:pt x="7" y="157"/>
                    </a:lnTo>
                    <a:lnTo>
                      <a:pt x="6" y="157"/>
                    </a:lnTo>
                    <a:lnTo>
                      <a:pt x="6" y="155"/>
                    </a:lnTo>
                    <a:lnTo>
                      <a:pt x="7" y="148"/>
                    </a:lnTo>
                    <a:lnTo>
                      <a:pt x="9" y="148"/>
                    </a:lnTo>
                    <a:lnTo>
                      <a:pt x="13" y="150"/>
                    </a:lnTo>
                    <a:lnTo>
                      <a:pt x="14" y="150"/>
                    </a:lnTo>
                    <a:lnTo>
                      <a:pt x="13" y="146"/>
                    </a:lnTo>
                    <a:lnTo>
                      <a:pt x="11" y="144"/>
                    </a:lnTo>
                    <a:lnTo>
                      <a:pt x="11" y="139"/>
                    </a:lnTo>
                    <a:lnTo>
                      <a:pt x="14" y="139"/>
                    </a:lnTo>
                    <a:lnTo>
                      <a:pt x="14" y="137"/>
                    </a:lnTo>
                    <a:lnTo>
                      <a:pt x="14" y="134"/>
                    </a:lnTo>
                    <a:lnTo>
                      <a:pt x="13" y="132"/>
                    </a:lnTo>
                    <a:lnTo>
                      <a:pt x="9" y="134"/>
                    </a:lnTo>
                    <a:lnTo>
                      <a:pt x="7" y="134"/>
                    </a:lnTo>
                    <a:lnTo>
                      <a:pt x="6" y="134"/>
                    </a:lnTo>
                    <a:lnTo>
                      <a:pt x="6" y="132"/>
                    </a:lnTo>
                    <a:lnTo>
                      <a:pt x="6" y="130"/>
                    </a:lnTo>
                    <a:lnTo>
                      <a:pt x="2" y="130"/>
                    </a:lnTo>
                    <a:lnTo>
                      <a:pt x="0" y="130"/>
                    </a:lnTo>
                    <a:lnTo>
                      <a:pt x="0" y="128"/>
                    </a:lnTo>
                    <a:lnTo>
                      <a:pt x="0" y="125"/>
                    </a:lnTo>
                    <a:lnTo>
                      <a:pt x="0" y="123"/>
                    </a:lnTo>
                    <a:lnTo>
                      <a:pt x="4" y="119"/>
                    </a:lnTo>
                    <a:lnTo>
                      <a:pt x="4" y="118"/>
                    </a:lnTo>
                    <a:lnTo>
                      <a:pt x="6" y="118"/>
                    </a:lnTo>
                    <a:lnTo>
                      <a:pt x="9" y="118"/>
                    </a:lnTo>
                    <a:lnTo>
                      <a:pt x="11" y="118"/>
                    </a:lnTo>
                    <a:lnTo>
                      <a:pt x="13" y="118"/>
                    </a:lnTo>
                    <a:lnTo>
                      <a:pt x="13" y="119"/>
                    </a:lnTo>
                    <a:lnTo>
                      <a:pt x="13" y="121"/>
                    </a:lnTo>
                    <a:lnTo>
                      <a:pt x="13" y="125"/>
                    </a:lnTo>
                    <a:lnTo>
                      <a:pt x="14" y="127"/>
                    </a:lnTo>
                    <a:lnTo>
                      <a:pt x="16" y="127"/>
                    </a:lnTo>
                    <a:lnTo>
                      <a:pt x="16" y="125"/>
                    </a:lnTo>
                    <a:lnTo>
                      <a:pt x="16" y="123"/>
                    </a:lnTo>
                    <a:lnTo>
                      <a:pt x="14" y="121"/>
                    </a:lnTo>
                    <a:lnTo>
                      <a:pt x="16" y="119"/>
                    </a:lnTo>
                    <a:lnTo>
                      <a:pt x="16" y="118"/>
                    </a:lnTo>
                    <a:lnTo>
                      <a:pt x="18" y="118"/>
                    </a:lnTo>
                    <a:lnTo>
                      <a:pt x="20" y="116"/>
                    </a:lnTo>
                    <a:lnTo>
                      <a:pt x="22" y="118"/>
                    </a:lnTo>
                    <a:lnTo>
                      <a:pt x="23" y="118"/>
                    </a:lnTo>
                    <a:lnTo>
                      <a:pt x="29" y="116"/>
                    </a:lnTo>
                    <a:lnTo>
                      <a:pt x="30" y="114"/>
                    </a:lnTo>
                    <a:lnTo>
                      <a:pt x="29" y="111"/>
                    </a:lnTo>
                    <a:lnTo>
                      <a:pt x="30" y="105"/>
                    </a:lnTo>
                    <a:lnTo>
                      <a:pt x="32" y="105"/>
                    </a:lnTo>
                    <a:lnTo>
                      <a:pt x="32" y="98"/>
                    </a:lnTo>
                    <a:lnTo>
                      <a:pt x="32" y="95"/>
                    </a:lnTo>
                    <a:lnTo>
                      <a:pt x="27" y="95"/>
                    </a:lnTo>
                    <a:lnTo>
                      <a:pt x="27" y="93"/>
                    </a:lnTo>
                    <a:lnTo>
                      <a:pt x="22" y="86"/>
                    </a:lnTo>
                    <a:lnTo>
                      <a:pt x="20" y="82"/>
                    </a:lnTo>
                    <a:lnTo>
                      <a:pt x="23" y="80"/>
                    </a:lnTo>
                    <a:lnTo>
                      <a:pt x="25" y="79"/>
                    </a:lnTo>
                    <a:lnTo>
                      <a:pt x="25" y="73"/>
                    </a:lnTo>
                    <a:lnTo>
                      <a:pt x="25" y="71"/>
                    </a:lnTo>
                    <a:lnTo>
                      <a:pt x="23" y="68"/>
                    </a:lnTo>
                    <a:lnTo>
                      <a:pt x="22" y="68"/>
                    </a:lnTo>
                    <a:lnTo>
                      <a:pt x="22" y="70"/>
                    </a:lnTo>
                    <a:lnTo>
                      <a:pt x="22" y="71"/>
                    </a:lnTo>
                    <a:lnTo>
                      <a:pt x="20" y="73"/>
                    </a:lnTo>
                    <a:lnTo>
                      <a:pt x="20" y="75"/>
                    </a:lnTo>
                    <a:lnTo>
                      <a:pt x="18" y="75"/>
                    </a:lnTo>
                    <a:lnTo>
                      <a:pt x="16" y="73"/>
                    </a:lnTo>
                    <a:lnTo>
                      <a:pt x="14" y="71"/>
                    </a:lnTo>
                    <a:lnTo>
                      <a:pt x="13" y="70"/>
                    </a:lnTo>
                    <a:lnTo>
                      <a:pt x="13" y="68"/>
                    </a:lnTo>
                    <a:lnTo>
                      <a:pt x="11" y="61"/>
                    </a:lnTo>
                    <a:lnTo>
                      <a:pt x="16" y="57"/>
                    </a:lnTo>
                    <a:lnTo>
                      <a:pt x="18" y="57"/>
                    </a:lnTo>
                    <a:lnTo>
                      <a:pt x="22" y="59"/>
                    </a:lnTo>
                    <a:lnTo>
                      <a:pt x="27" y="66"/>
                    </a:lnTo>
                    <a:lnTo>
                      <a:pt x="29" y="66"/>
                    </a:lnTo>
                    <a:lnTo>
                      <a:pt x="32" y="66"/>
                    </a:lnTo>
                    <a:lnTo>
                      <a:pt x="34" y="66"/>
                    </a:lnTo>
                    <a:lnTo>
                      <a:pt x="36" y="66"/>
                    </a:lnTo>
                    <a:lnTo>
                      <a:pt x="36" y="61"/>
                    </a:lnTo>
                    <a:lnTo>
                      <a:pt x="36" y="59"/>
                    </a:lnTo>
                    <a:lnTo>
                      <a:pt x="34" y="57"/>
                    </a:lnTo>
                    <a:lnTo>
                      <a:pt x="32" y="57"/>
                    </a:lnTo>
                    <a:lnTo>
                      <a:pt x="32" y="48"/>
                    </a:lnTo>
                    <a:lnTo>
                      <a:pt x="34" y="39"/>
                    </a:lnTo>
                    <a:lnTo>
                      <a:pt x="30" y="43"/>
                    </a:lnTo>
                    <a:lnTo>
                      <a:pt x="22" y="47"/>
                    </a:lnTo>
                    <a:lnTo>
                      <a:pt x="18" y="47"/>
                    </a:lnTo>
                    <a:lnTo>
                      <a:pt x="13" y="43"/>
                    </a:lnTo>
                    <a:lnTo>
                      <a:pt x="11" y="39"/>
                    </a:lnTo>
                    <a:lnTo>
                      <a:pt x="13" y="38"/>
                    </a:lnTo>
                    <a:lnTo>
                      <a:pt x="14" y="38"/>
                    </a:lnTo>
                    <a:lnTo>
                      <a:pt x="16" y="36"/>
                    </a:lnTo>
                    <a:lnTo>
                      <a:pt x="20" y="34"/>
                    </a:lnTo>
                    <a:lnTo>
                      <a:pt x="25" y="29"/>
                    </a:lnTo>
                    <a:lnTo>
                      <a:pt x="27" y="29"/>
                    </a:lnTo>
                    <a:lnTo>
                      <a:pt x="38" y="25"/>
                    </a:lnTo>
                    <a:lnTo>
                      <a:pt x="38" y="23"/>
                    </a:lnTo>
                    <a:lnTo>
                      <a:pt x="38" y="22"/>
                    </a:lnTo>
                    <a:lnTo>
                      <a:pt x="36" y="18"/>
                    </a:lnTo>
                    <a:lnTo>
                      <a:pt x="34" y="16"/>
                    </a:lnTo>
                    <a:lnTo>
                      <a:pt x="38" y="4"/>
                    </a:lnTo>
                    <a:lnTo>
                      <a:pt x="39" y="2"/>
                    </a:lnTo>
                    <a:lnTo>
                      <a:pt x="41" y="2"/>
                    </a:lnTo>
                    <a:lnTo>
                      <a:pt x="41" y="0"/>
                    </a:lnTo>
                    <a:lnTo>
                      <a:pt x="45" y="0"/>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61" name="Freeform 47"/>
              <p:cNvSpPr>
                <a:spLocks/>
              </p:cNvSpPr>
              <p:nvPr/>
            </p:nvSpPr>
            <p:spPr bwMode="auto">
              <a:xfrm>
                <a:off x="7845426" y="5046663"/>
                <a:ext cx="47625" cy="41275"/>
              </a:xfrm>
              <a:custGeom>
                <a:avLst/>
                <a:gdLst>
                  <a:gd name="T0" fmla="*/ 29 w 30"/>
                  <a:gd name="T1" fmla="*/ 7 h 26"/>
                  <a:gd name="T2" fmla="*/ 30 w 30"/>
                  <a:gd name="T3" fmla="*/ 10 h 26"/>
                  <a:gd name="T4" fmla="*/ 29 w 30"/>
                  <a:gd name="T5" fmla="*/ 14 h 26"/>
                  <a:gd name="T6" fmla="*/ 27 w 30"/>
                  <a:gd name="T7" fmla="*/ 14 h 26"/>
                  <a:gd name="T8" fmla="*/ 25 w 30"/>
                  <a:gd name="T9" fmla="*/ 16 h 26"/>
                  <a:gd name="T10" fmla="*/ 23 w 30"/>
                  <a:gd name="T11" fmla="*/ 16 h 26"/>
                  <a:gd name="T12" fmla="*/ 23 w 30"/>
                  <a:gd name="T13" fmla="*/ 17 h 26"/>
                  <a:gd name="T14" fmla="*/ 23 w 30"/>
                  <a:gd name="T15" fmla="*/ 19 h 26"/>
                  <a:gd name="T16" fmla="*/ 23 w 30"/>
                  <a:gd name="T17" fmla="*/ 21 h 26"/>
                  <a:gd name="T18" fmla="*/ 23 w 30"/>
                  <a:gd name="T19" fmla="*/ 23 h 26"/>
                  <a:gd name="T20" fmla="*/ 21 w 30"/>
                  <a:gd name="T21" fmla="*/ 25 h 26"/>
                  <a:gd name="T22" fmla="*/ 18 w 30"/>
                  <a:gd name="T23" fmla="*/ 26 h 26"/>
                  <a:gd name="T24" fmla="*/ 14 w 30"/>
                  <a:gd name="T25" fmla="*/ 25 h 26"/>
                  <a:gd name="T26" fmla="*/ 9 w 30"/>
                  <a:gd name="T27" fmla="*/ 25 h 26"/>
                  <a:gd name="T28" fmla="*/ 7 w 30"/>
                  <a:gd name="T29" fmla="*/ 25 h 26"/>
                  <a:gd name="T30" fmla="*/ 2 w 30"/>
                  <a:gd name="T31" fmla="*/ 14 h 26"/>
                  <a:gd name="T32" fmla="*/ 2 w 30"/>
                  <a:gd name="T33" fmla="*/ 10 h 26"/>
                  <a:gd name="T34" fmla="*/ 0 w 30"/>
                  <a:gd name="T35" fmla="*/ 9 h 26"/>
                  <a:gd name="T36" fmla="*/ 2 w 30"/>
                  <a:gd name="T37" fmla="*/ 7 h 26"/>
                  <a:gd name="T38" fmla="*/ 4 w 30"/>
                  <a:gd name="T39" fmla="*/ 5 h 26"/>
                  <a:gd name="T40" fmla="*/ 7 w 30"/>
                  <a:gd name="T41" fmla="*/ 1 h 26"/>
                  <a:gd name="T42" fmla="*/ 9 w 30"/>
                  <a:gd name="T43" fmla="*/ 0 h 26"/>
                  <a:gd name="T44" fmla="*/ 11 w 30"/>
                  <a:gd name="T45" fmla="*/ 0 h 26"/>
                  <a:gd name="T46" fmla="*/ 13 w 30"/>
                  <a:gd name="T47" fmla="*/ 0 h 26"/>
                  <a:gd name="T48" fmla="*/ 14 w 30"/>
                  <a:gd name="T49" fmla="*/ 0 h 26"/>
                  <a:gd name="T50" fmla="*/ 16 w 30"/>
                  <a:gd name="T51" fmla="*/ 0 h 26"/>
                  <a:gd name="T52" fmla="*/ 18 w 30"/>
                  <a:gd name="T53" fmla="*/ 0 h 26"/>
                  <a:gd name="T54" fmla="*/ 18 w 30"/>
                  <a:gd name="T55" fmla="*/ 1 h 26"/>
                  <a:gd name="T56" fmla="*/ 20 w 30"/>
                  <a:gd name="T57" fmla="*/ 3 h 26"/>
                  <a:gd name="T58" fmla="*/ 21 w 30"/>
                  <a:gd name="T59" fmla="*/ 3 h 26"/>
                  <a:gd name="T60" fmla="*/ 25 w 30"/>
                  <a:gd name="T61" fmla="*/ 3 h 26"/>
                  <a:gd name="T62" fmla="*/ 27 w 30"/>
                  <a:gd name="T63" fmla="*/ 5 h 26"/>
                  <a:gd name="T64" fmla="*/ 29 w 30"/>
                  <a:gd name="T65" fmla="*/ 7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0" h="26">
                    <a:moveTo>
                      <a:pt x="29" y="7"/>
                    </a:moveTo>
                    <a:lnTo>
                      <a:pt x="30" y="10"/>
                    </a:lnTo>
                    <a:lnTo>
                      <a:pt x="29" y="14"/>
                    </a:lnTo>
                    <a:lnTo>
                      <a:pt x="27" y="14"/>
                    </a:lnTo>
                    <a:lnTo>
                      <a:pt x="25" y="16"/>
                    </a:lnTo>
                    <a:lnTo>
                      <a:pt x="23" y="16"/>
                    </a:lnTo>
                    <a:lnTo>
                      <a:pt x="23" y="17"/>
                    </a:lnTo>
                    <a:lnTo>
                      <a:pt x="23" y="19"/>
                    </a:lnTo>
                    <a:lnTo>
                      <a:pt x="23" y="21"/>
                    </a:lnTo>
                    <a:lnTo>
                      <a:pt x="23" y="23"/>
                    </a:lnTo>
                    <a:lnTo>
                      <a:pt x="21" y="25"/>
                    </a:lnTo>
                    <a:lnTo>
                      <a:pt x="18" y="26"/>
                    </a:lnTo>
                    <a:lnTo>
                      <a:pt x="14" y="25"/>
                    </a:lnTo>
                    <a:lnTo>
                      <a:pt x="9" y="25"/>
                    </a:lnTo>
                    <a:lnTo>
                      <a:pt x="7" y="25"/>
                    </a:lnTo>
                    <a:lnTo>
                      <a:pt x="2" y="14"/>
                    </a:lnTo>
                    <a:lnTo>
                      <a:pt x="2" y="10"/>
                    </a:lnTo>
                    <a:lnTo>
                      <a:pt x="0" y="9"/>
                    </a:lnTo>
                    <a:lnTo>
                      <a:pt x="2" y="7"/>
                    </a:lnTo>
                    <a:lnTo>
                      <a:pt x="4" y="5"/>
                    </a:lnTo>
                    <a:lnTo>
                      <a:pt x="7" y="1"/>
                    </a:lnTo>
                    <a:lnTo>
                      <a:pt x="9" y="0"/>
                    </a:lnTo>
                    <a:lnTo>
                      <a:pt x="11" y="0"/>
                    </a:lnTo>
                    <a:lnTo>
                      <a:pt x="13" y="0"/>
                    </a:lnTo>
                    <a:lnTo>
                      <a:pt x="14" y="0"/>
                    </a:lnTo>
                    <a:lnTo>
                      <a:pt x="16" y="0"/>
                    </a:lnTo>
                    <a:lnTo>
                      <a:pt x="18" y="0"/>
                    </a:lnTo>
                    <a:lnTo>
                      <a:pt x="18" y="1"/>
                    </a:lnTo>
                    <a:lnTo>
                      <a:pt x="20" y="3"/>
                    </a:lnTo>
                    <a:lnTo>
                      <a:pt x="21" y="3"/>
                    </a:lnTo>
                    <a:lnTo>
                      <a:pt x="25" y="3"/>
                    </a:lnTo>
                    <a:lnTo>
                      <a:pt x="27" y="5"/>
                    </a:lnTo>
                    <a:lnTo>
                      <a:pt x="29" y="7"/>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62" name="Freeform 48"/>
              <p:cNvSpPr>
                <a:spLocks/>
              </p:cNvSpPr>
              <p:nvPr/>
            </p:nvSpPr>
            <p:spPr bwMode="auto">
              <a:xfrm>
                <a:off x="5776913" y="3832225"/>
                <a:ext cx="28575" cy="25400"/>
              </a:xfrm>
              <a:custGeom>
                <a:avLst/>
                <a:gdLst>
                  <a:gd name="T0" fmla="*/ 16 w 18"/>
                  <a:gd name="T1" fmla="*/ 11 h 16"/>
                  <a:gd name="T2" fmla="*/ 18 w 18"/>
                  <a:gd name="T3" fmla="*/ 15 h 16"/>
                  <a:gd name="T4" fmla="*/ 18 w 18"/>
                  <a:gd name="T5" fmla="*/ 16 h 16"/>
                  <a:gd name="T6" fmla="*/ 16 w 18"/>
                  <a:gd name="T7" fmla="*/ 15 h 16"/>
                  <a:gd name="T8" fmla="*/ 16 w 18"/>
                  <a:gd name="T9" fmla="*/ 13 h 16"/>
                  <a:gd name="T10" fmla="*/ 15 w 18"/>
                  <a:gd name="T11" fmla="*/ 11 h 16"/>
                  <a:gd name="T12" fmla="*/ 13 w 18"/>
                  <a:gd name="T13" fmla="*/ 9 h 16"/>
                  <a:gd name="T14" fmla="*/ 11 w 18"/>
                  <a:gd name="T15" fmla="*/ 9 h 16"/>
                  <a:gd name="T16" fmla="*/ 9 w 18"/>
                  <a:gd name="T17" fmla="*/ 9 h 16"/>
                  <a:gd name="T18" fmla="*/ 7 w 18"/>
                  <a:gd name="T19" fmla="*/ 9 h 16"/>
                  <a:gd name="T20" fmla="*/ 0 w 18"/>
                  <a:gd name="T21" fmla="*/ 4 h 16"/>
                  <a:gd name="T22" fmla="*/ 0 w 18"/>
                  <a:gd name="T23" fmla="*/ 2 h 16"/>
                  <a:gd name="T24" fmla="*/ 4 w 18"/>
                  <a:gd name="T25" fmla="*/ 0 h 16"/>
                  <a:gd name="T26" fmla="*/ 7 w 18"/>
                  <a:gd name="T27" fmla="*/ 0 h 16"/>
                  <a:gd name="T28" fmla="*/ 13 w 18"/>
                  <a:gd name="T29" fmla="*/ 4 h 16"/>
                  <a:gd name="T30" fmla="*/ 15 w 18"/>
                  <a:gd name="T31" fmla="*/ 7 h 16"/>
                  <a:gd name="T32" fmla="*/ 16 w 18"/>
                  <a:gd name="T33" fmla="*/ 7 h 16"/>
                  <a:gd name="T34" fmla="*/ 16 w 18"/>
                  <a:gd name="T35" fmla="*/ 11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8" h="16">
                    <a:moveTo>
                      <a:pt x="16" y="11"/>
                    </a:moveTo>
                    <a:lnTo>
                      <a:pt x="18" y="15"/>
                    </a:lnTo>
                    <a:lnTo>
                      <a:pt x="18" y="16"/>
                    </a:lnTo>
                    <a:lnTo>
                      <a:pt x="16" y="15"/>
                    </a:lnTo>
                    <a:lnTo>
                      <a:pt x="16" y="13"/>
                    </a:lnTo>
                    <a:lnTo>
                      <a:pt x="15" y="11"/>
                    </a:lnTo>
                    <a:lnTo>
                      <a:pt x="13" y="9"/>
                    </a:lnTo>
                    <a:lnTo>
                      <a:pt x="11" y="9"/>
                    </a:lnTo>
                    <a:lnTo>
                      <a:pt x="9" y="9"/>
                    </a:lnTo>
                    <a:lnTo>
                      <a:pt x="7" y="9"/>
                    </a:lnTo>
                    <a:lnTo>
                      <a:pt x="0" y="4"/>
                    </a:lnTo>
                    <a:lnTo>
                      <a:pt x="0" y="2"/>
                    </a:lnTo>
                    <a:lnTo>
                      <a:pt x="4" y="0"/>
                    </a:lnTo>
                    <a:lnTo>
                      <a:pt x="7" y="0"/>
                    </a:lnTo>
                    <a:lnTo>
                      <a:pt x="13" y="4"/>
                    </a:lnTo>
                    <a:lnTo>
                      <a:pt x="15" y="7"/>
                    </a:lnTo>
                    <a:lnTo>
                      <a:pt x="16" y="7"/>
                    </a:lnTo>
                    <a:lnTo>
                      <a:pt x="16" y="11"/>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63" name="Freeform 49"/>
              <p:cNvSpPr>
                <a:spLocks/>
              </p:cNvSpPr>
              <p:nvPr/>
            </p:nvSpPr>
            <p:spPr bwMode="auto">
              <a:xfrm>
                <a:off x="5965826" y="3990975"/>
                <a:ext cx="50800" cy="17463"/>
              </a:xfrm>
              <a:custGeom>
                <a:avLst/>
                <a:gdLst>
                  <a:gd name="T0" fmla="*/ 2 w 32"/>
                  <a:gd name="T1" fmla="*/ 11 h 11"/>
                  <a:gd name="T2" fmla="*/ 0 w 32"/>
                  <a:gd name="T3" fmla="*/ 11 h 11"/>
                  <a:gd name="T4" fmla="*/ 0 w 32"/>
                  <a:gd name="T5" fmla="*/ 9 h 11"/>
                  <a:gd name="T6" fmla="*/ 0 w 32"/>
                  <a:gd name="T7" fmla="*/ 7 h 11"/>
                  <a:gd name="T8" fmla="*/ 0 w 32"/>
                  <a:gd name="T9" fmla="*/ 5 h 11"/>
                  <a:gd name="T10" fmla="*/ 4 w 32"/>
                  <a:gd name="T11" fmla="*/ 3 h 11"/>
                  <a:gd name="T12" fmla="*/ 9 w 32"/>
                  <a:gd name="T13" fmla="*/ 2 h 11"/>
                  <a:gd name="T14" fmla="*/ 13 w 32"/>
                  <a:gd name="T15" fmla="*/ 0 h 11"/>
                  <a:gd name="T16" fmla="*/ 27 w 32"/>
                  <a:gd name="T17" fmla="*/ 0 h 11"/>
                  <a:gd name="T18" fmla="*/ 31 w 32"/>
                  <a:gd name="T19" fmla="*/ 2 h 11"/>
                  <a:gd name="T20" fmla="*/ 32 w 32"/>
                  <a:gd name="T21" fmla="*/ 5 h 11"/>
                  <a:gd name="T22" fmla="*/ 32 w 32"/>
                  <a:gd name="T23" fmla="*/ 7 h 11"/>
                  <a:gd name="T24" fmla="*/ 31 w 32"/>
                  <a:gd name="T25" fmla="*/ 7 h 11"/>
                  <a:gd name="T26" fmla="*/ 31 w 32"/>
                  <a:gd name="T27" fmla="*/ 9 h 11"/>
                  <a:gd name="T28" fmla="*/ 27 w 32"/>
                  <a:gd name="T29" fmla="*/ 9 h 11"/>
                  <a:gd name="T30" fmla="*/ 20 w 32"/>
                  <a:gd name="T31" fmla="*/ 9 h 11"/>
                  <a:gd name="T32" fmla="*/ 16 w 32"/>
                  <a:gd name="T33" fmla="*/ 9 h 11"/>
                  <a:gd name="T34" fmla="*/ 13 w 32"/>
                  <a:gd name="T35" fmla="*/ 9 h 11"/>
                  <a:gd name="T36" fmla="*/ 9 w 32"/>
                  <a:gd name="T37" fmla="*/ 9 h 11"/>
                  <a:gd name="T38" fmla="*/ 7 w 32"/>
                  <a:gd name="T39" fmla="*/ 9 h 11"/>
                  <a:gd name="T40" fmla="*/ 6 w 32"/>
                  <a:gd name="T41" fmla="*/ 11 h 11"/>
                  <a:gd name="T42" fmla="*/ 2 w 32"/>
                  <a:gd name="T43" fmla="*/ 1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2" h="11">
                    <a:moveTo>
                      <a:pt x="2" y="11"/>
                    </a:moveTo>
                    <a:lnTo>
                      <a:pt x="0" y="11"/>
                    </a:lnTo>
                    <a:lnTo>
                      <a:pt x="0" y="9"/>
                    </a:lnTo>
                    <a:lnTo>
                      <a:pt x="0" y="7"/>
                    </a:lnTo>
                    <a:lnTo>
                      <a:pt x="0" y="5"/>
                    </a:lnTo>
                    <a:lnTo>
                      <a:pt x="4" y="3"/>
                    </a:lnTo>
                    <a:lnTo>
                      <a:pt x="9" y="2"/>
                    </a:lnTo>
                    <a:lnTo>
                      <a:pt x="13" y="0"/>
                    </a:lnTo>
                    <a:lnTo>
                      <a:pt x="27" y="0"/>
                    </a:lnTo>
                    <a:lnTo>
                      <a:pt x="31" y="2"/>
                    </a:lnTo>
                    <a:lnTo>
                      <a:pt x="32" y="5"/>
                    </a:lnTo>
                    <a:lnTo>
                      <a:pt x="32" y="7"/>
                    </a:lnTo>
                    <a:lnTo>
                      <a:pt x="31" y="7"/>
                    </a:lnTo>
                    <a:lnTo>
                      <a:pt x="31" y="9"/>
                    </a:lnTo>
                    <a:lnTo>
                      <a:pt x="27" y="9"/>
                    </a:lnTo>
                    <a:lnTo>
                      <a:pt x="20" y="9"/>
                    </a:lnTo>
                    <a:lnTo>
                      <a:pt x="16" y="9"/>
                    </a:lnTo>
                    <a:lnTo>
                      <a:pt x="13" y="9"/>
                    </a:lnTo>
                    <a:lnTo>
                      <a:pt x="9" y="9"/>
                    </a:lnTo>
                    <a:lnTo>
                      <a:pt x="7" y="9"/>
                    </a:lnTo>
                    <a:lnTo>
                      <a:pt x="6" y="11"/>
                    </a:lnTo>
                    <a:lnTo>
                      <a:pt x="2" y="11"/>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64" name="Freeform 50"/>
              <p:cNvSpPr>
                <a:spLocks/>
              </p:cNvSpPr>
              <p:nvPr/>
            </p:nvSpPr>
            <p:spPr bwMode="auto">
              <a:xfrm>
                <a:off x="6015038" y="4005263"/>
                <a:ext cx="41275" cy="30163"/>
              </a:xfrm>
              <a:custGeom>
                <a:avLst/>
                <a:gdLst>
                  <a:gd name="T0" fmla="*/ 19 w 26"/>
                  <a:gd name="T1" fmla="*/ 5 h 19"/>
                  <a:gd name="T2" fmla="*/ 19 w 26"/>
                  <a:gd name="T3" fmla="*/ 7 h 19"/>
                  <a:gd name="T4" fmla="*/ 17 w 26"/>
                  <a:gd name="T5" fmla="*/ 7 h 19"/>
                  <a:gd name="T6" fmla="*/ 17 w 26"/>
                  <a:gd name="T7" fmla="*/ 9 h 19"/>
                  <a:gd name="T8" fmla="*/ 17 w 26"/>
                  <a:gd name="T9" fmla="*/ 12 h 19"/>
                  <a:gd name="T10" fmla="*/ 17 w 26"/>
                  <a:gd name="T11" fmla="*/ 14 h 19"/>
                  <a:gd name="T12" fmla="*/ 19 w 26"/>
                  <a:gd name="T13" fmla="*/ 14 h 19"/>
                  <a:gd name="T14" fmla="*/ 23 w 26"/>
                  <a:gd name="T15" fmla="*/ 16 h 19"/>
                  <a:gd name="T16" fmla="*/ 24 w 26"/>
                  <a:gd name="T17" fmla="*/ 16 h 19"/>
                  <a:gd name="T18" fmla="*/ 26 w 26"/>
                  <a:gd name="T19" fmla="*/ 18 h 19"/>
                  <a:gd name="T20" fmla="*/ 26 w 26"/>
                  <a:gd name="T21" fmla="*/ 19 h 19"/>
                  <a:gd name="T22" fmla="*/ 24 w 26"/>
                  <a:gd name="T23" fmla="*/ 19 h 19"/>
                  <a:gd name="T24" fmla="*/ 19 w 26"/>
                  <a:gd name="T25" fmla="*/ 19 h 19"/>
                  <a:gd name="T26" fmla="*/ 16 w 26"/>
                  <a:gd name="T27" fmla="*/ 19 h 19"/>
                  <a:gd name="T28" fmla="*/ 10 w 26"/>
                  <a:gd name="T29" fmla="*/ 14 h 19"/>
                  <a:gd name="T30" fmla="*/ 8 w 26"/>
                  <a:gd name="T31" fmla="*/ 14 h 19"/>
                  <a:gd name="T32" fmla="*/ 8 w 26"/>
                  <a:gd name="T33" fmla="*/ 12 h 19"/>
                  <a:gd name="T34" fmla="*/ 7 w 26"/>
                  <a:gd name="T35" fmla="*/ 12 h 19"/>
                  <a:gd name="T36" fmla="*/ 3 w 26"/>
                  <a:gd name="T37" fmla="*/ 12 h 19"/>
                  <a:gd name="T38" fmla="*/ 0 w 26"/>
                  <a:gd name="T39" fmla="*/ 9 h 19"/>
                  <a:gd name="T40" fmla="*/ 0 w 26"/>
                  <a:gd name="T41" fmla="*/ 5 h 19"/>
                  <a:gd name="T42" fmla="*/ 0 w 26"/>
                  <a:gd name="T43" fmla="*/ 3 h 19"/>
                  <a:gd name="T44" fmla="*/ 0 w 26"/>
                  <a:gd name="T45" fmla="*/ 2 h 19"/>
                  <a:gd name="T46" fmla="*/ 3 w 26"/>
                  <a:gd name="T47" fmla="*/ 0 h 19"/>
                  <a:gd name="T48" fmla="*/ 5 w 26"/>
                  <a:gd name="T49" fmla="*/ 0 h 19"/>
                  <a:gd name="T50" fmla="*/ 7 w 26"/>
                  <a:gd name="T51" fmla="*/ 0 h 19"/>
                  <a:gd name="T52" fmla="*/ 10 w 26"/>
                  <a:gd name="T53" fmla="*/ 0 h 19"/>
                  <a:gd name="T54" fmla="*/ 12 w 26"/>
                  <a:gd name="T55" fmla="*/ 0 h 19"/>
                  <a:gd name="T56" fmla="*/ 12 w 26"/>
                  <a:gd name="T57" fmla="*/ 2 h 19"/>
                  <a:gd name="T58" fmla="*/ 14 w 26"/>
                  <a:gd name="T59" fmla="*/ 2 h 19"/>
                  <a:gd name="T60" fmla="*/ 16 w 26"/>
                  <a:gd name="T61" fmla="*/ 3 h 19"/>
                  <a:gd name="T62" fmla="*/ 17 w 26"/>
                  <a:gd name="T63" fmla="*/ 3 h 19"/>
                  <a:gd name="T64" fmla="*/ 19 w 26"/>
                  <a:gd name="T65" fmla="*/ 3 h 19"/>
                  <a:gd name="T66" fmla="*/ 19 w 26"/>
                  <a:gd name="T67" fmla="*/ 5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6" h="19">
                    <a:moveTo>
                      <a:pt x="19" y="5"/>
                    </a:moveTo>
                    <a:lnTo>
                      <a:pt x="19" y="7"/>
                    </a:lnTo>
                    <a:lnTo>
                      <a:pt x="17" y="7"/>
                    </a:lnTo>
                    <a:lnTo>
                      <a:pt x="17" y="9"/>
                    </a:lnTo>
                    <a:lnTo>
                      <a:pt x="17" y="12"/>
                    </a:lnTo>
                    <a:lnTo>
                      <a:pt x="17" y="14"/>
                    </a:lnTo>
                    <a:lnTo>
                      <a:pt x="19" y="14"/>
                    </a:lnTo>
                    <a:lnTo>
                      <a:pt x="23" y="16"/>
                    </a:lnTo>
                    <a:lnTo>
                      <a:pt x="24" y="16"/>
                    </a:lnTo>
                    <a:lnTo>
                      <a:pt x="26" y="18"/>
                    </a:lnTo>
                    <a:lnTo>
                      <a:pt x="26" y="19"/>
                    </a:lnTo>
                    <a:lnTo>
                      <a:pt x="24" y="19"/>
                    </a:lnTo>
                    <a:lnTo>
                      <a:pt x="19" y="19"/>
                    </a:lnTo>
                    <a:lnTo>
                      <a:pt x="16" y="19"/>
                    </a:lnTo>
                    <a:lnTo>
                      <a:pt x="10" y="14"/>
                    </a:lnTo>
                    <a:lnTo>
                      <a:pt x="8" y="14"/>
                    </a:lnTo>
                    <a:lnTo>
                      <a:pt x="8" y="12"/>
                    </a:lnTo>
                    <a:lnTo>
                      <a:pt x="7" y="12"/>
                    </a:lnTo>
                    <a:lnTo>
                      <a:pt x="3" y="12"/>
                    </a:lnTo>
                    <a:lnTo>
                      <a:pt x="0" y="9"/>
                    </a:lnTo>
                    <a:lnTo>
                      <a:pt x="0" y="5"/>
                    </a:lnTo>
                    <a:lnTo>
                      <a:pt x="0" y="3"/>
                    </a:lnTo>
                    <a:lnTo>
                      <a:pt x="0" y="2"/>
                    </a:lnTo>
                    <a:lnTo>
                      <a:pt x="3" y="0"/>
                    </a:lnTo>
                    <a:lnTo>
                      <a:pt x="5" y="0"/>
                    </a:lnTo>
                    <a:lnTo>
                      <a:pt x="7" y="0"/>
                    </a:lnTo>
                    <a:lnTo>
                      <a:pt x="10" y="0"/>
                    </a:lnTo>
                    <a:lnTo>
                      <a:pt x="12" y="0"/>
                    </a:lnTo>
                    <a:lnTo>
                      <a:pt x="12" y="2"/>
                    </a:lnTo>
                    <a:lnTo>
                      <a:pt x="14" y="2"/>
                    </a:lnTo>
                    <a:lnTo>
                      <a:pt x="16" y="3"/>
                    </a:lnTo>
                    <a:lnTo>
                      <a:pt x="17" y="3"/>
                    </a:lnTo>
                    <a:lnTo>
                      <a:pt x="19" y="3"/>
                    </a:lnTo>
                    <a:lnTo>
                      <a:pt x="19" y="5"/>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65" name="Freeform 51"/>
              <p:cNvSpPr>
                <a:spLocks/>
              </p:cNvSpPr>
              <p:nvPr/>
            </p:nvSpPr>
            <p:spPr bwMode="auto">
              <a:xfrm>
                <a:off x="4851401" y="3017838"/>
                <a:ext cx="23813" cy="25400"/>
              </a:xfrm>
              <a:custGeom>
                <a:avLst/>
                <a:gdLst>
                  <a:gd name="T0" fmla="*/ 6 w 15"/>
                  <a:gd name="T1" fmla="*/ 5 h 16"/>
                  <a:gd name="T2" fmla="*/ 9 w 15"/>
                  <a:gd name="T3" fmla="*/ 9 h 16"/>
                  <a:gd name="T4" fmla="*/ 11 w 15"/>
                  <a:gd name="T5" fmla="*/ 10 h 16"/>
                  <a:gd name="T6" fmla="*/ 13 w 15"/>
                  <a:gd name="T7" fmla="*/ 12 h 16"/>
                  <a:gd name="T8" fmla="*/ 15 w 15"/>
                  <a:gd name="T9" fmla="*/ 16 h 16"/>
                  <a:gd name="T10" fmla="*/ 13 w 15"/>
                  <a:gd name="T11" fmla="*/ 16 h 16"/>
                  <a:gd name="T12" fmla="*/ 6 w 15"/>
                  <a:gd name="T13" fmla="*/ 16 h 16"/>
                  <a:gd name="T14" fmla="*/ 4 w 15"/>
                  <a:gd name="T15" fmla="*/ 16 h 16"/>
                  <a:gd name="T16" fmla="*/ 2 w 15"/>
                  <a:gd name="T17" fmla="*/ 12 h 16"/>
                  <a:gd name="T18" fmla="*/ 2 w 15"/>
                  <a:gd name="T19" fmla="*/ 10 h 16"/>
                  <a:gd name="T20" fmla="*/ 2 w 15"/>
                  <a:gd name="T21" fmla="*/ 9 h 16"/>
                  <a:gd name="T22" fmla="*/ 4 w 15"/>
                  <a:gd name="T23" fmla="*/ 9 h 16"/>
                  <a:gd name="T24" fmla="*/ 4 w 15"/>
                  <a:gd name="T25" fmla="*/ 7 h 16"/>
                  <a:gd name="T26" fmla="*/ 0 w 15"/>
                  <a:gd name="T27" fmla="*/ 3 h 16"/>
                  <a:gd name="T28" fmla="*/ 2 w 15"/>
                  <a:gd name="T29" fmla="*/ 0 h 16"/>
                  <a:gd name="T30" fmla="*/ 6 w 15"/>
                  <a:gd name="T31" fmla="*/ 5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5" h="16">
                    <a:moveTo>
                      <a:pt x="6" y="5"/>
                    </a:moveTo>
                    <a:lnTo>
                      <a:pt x="9" y="9"/>
                    </a:lnTo>
                    <a:lnTo>
                      <a:pt x="11" y="10"/>
                    </a:lnTo>
                    <a:lnTo>
                      <a:pt x="13" y="12"/>
                    </a:lnTo>
                    <a:lnTo>
                      <a:pt x="15" y="16"/>
                    </a:lnTo>
                    <a:lnTo>
                      <a:pt x="13" y="16"/>
                    </a:lnTo>
                    <a:lnTo>
                      <a:pt x="6" y="16"/>
                    </a:lnTo>
                    <a:lnTo>
                      <a:pt x="4" y="16"/>
                    </a:lnTo>
                    <a:lnTo>
                      <a:pt x="2" y="12"/>
                    </a:lnTo>
                    <a:lnTo>
                      <a:pt x="2" y="10"/>
                    </a:lnTo>
                    <a:lnTo>
                      <a:pt x="2" y="9"/>
                    </a:lnTo>
                    <a:lnTo>
                      <a:pt x="4" y="9"/>
                    </a:lnTo>
                    <a:lnTo>
                      <a:pt x="4" y="7"/>
                    </a:lnTo>
                    <a:lnTo>
                      <a:pt x="0" y="3"/>
                    </a:lnTo>
                    <a:lnTo>
                      <a:pt x="2" y="0"/>
                    </a:lnTo>
                    <a:lnTo>
                      <a:pt x="6" y="5"/>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66" name="Freeform 52"/>
              <p:cNvSpPr>
                <a:spLocks/>
              </p:cNvSpPr>
              <p:nvPr/>
            </p:nvSpPr>
            <p:spPr bwMode="auto">
              <a:xfrm>
                <a:off x="7718426" y="4910138"/>
                <a:ext cx="96838" cy="169863"/>
              </a:xfrm>
              <a:custGeom>
                <a:avLst/>
                <a:gdLst>
                  <a:gd name="T0" fmla="*/ 52 w 61"/>
                  <a:gd name="T1" fmla="*/ 20 h 107"/>
                  <a:gd name="T2" fmla="*/ 48 w 61"/>
                  <a:gd name="T3" fmla="*/ 31 h 107"/>
                  <a:gd name="T4" fmla="*/ 53 w 61"/>
                  <a:gd name="T5" fmla="*/ 32 h 107"/>
                  <a:gd name="T6" fmla="*/ 55 w 61"/>
                  <a:gd name="T7" fmla="*/ 25 h 107"/>
                  <a:gd name="T8" fmla="*/ 57 w 61"/>
                  <a:gd name="T9" fmla="*/ 23 h 107"/>
                  <a:gd name="T10" fmla="*/ 61 w 61"/>
                  <a:gd name="T11" fmla="*/ 29 h 107"/>
                  <a:gd name="T12" fmla="*/ 59 w 61"/>
                  <a:gd name="T13" fmla="*/ 34 h 107"/>
                  <a:gd name="T14" fmla="*/ 57 w 61"/>
                  <a:gd name="T15" fmla="*/ 41 h 107"/>
                  <a:gd name="T16" fmla="*/ 55 w 61"/>
                  <a:gd name="T17" fmla="*/ 50 h 107"/>
                  <a:gd name="T18" fmla="*/ 53 w 61"/>
                  <a:gd name="T19" fmla="*/ 54 h 107"/>
                  <a:gd name="T20" fmla="*/ 39 w 61"/>
                  <a:gd name="T21" fmla="*/ 57 h 107"/>
                  <a:gd name="T22" fmla="*/ 41 w 61"/>
                  <a:gd name="T23" fmla="*/ 66 h 107"/>
                  <a:gd name="T24" fmla="*/ 37 w 61"/>
                  <a:gd name="T25" fmla="*/ 64 h 107"/>
                  <a:gd name="T26" fmla="*/ 36 w 61"/>
                  <a:gd name="T27" fmla="*/ 75 h 107"/>
                  <a:gd name="T28" fmla="*/ 29 w 61"/>
                  <a:gd name="T29" fmla="*/ 86 h 107"/>
                  <a:gd name="T30" fmla="*/ 23 w 61"/>
                  <a:gd name="T31" fmla="*/ 87 h 107"/>
                  <a:gd name="T32" fmla="*/ 18 w 61"/>
                  <a:gd name="T33" fmla="*/ 100 h 107"/>
                  <a:gd name="T34" fmla="*/ 14 w 61"/>
                  <a:gd name="T35" fmla="*/ 100 h 107"/>
                  <a:gd name="T36" fmla="*/ 16 w 61"/>
                  <a:gd name="T37" fmla="*/ 93 h 107"/>
                  <a:gd name="T38" fmla="*/ 18 w 61"/>
                  <a:gd name="T39" fmla="*/ 84 h 107"/>
                  <a:gd name="T40" fmla="*/ 16 w 61"/>
                  <a:gd name="T41" fmla="*/ 84 h 107"/>
                  <a:gd name="T42" fmla="*/ 9 w 61"/>
                  <a:gd name="T43" fmla="*/ 87 h 107"/>
                  <a:gd name="T44" fmla="*/ 11 w 61"/>
                  <a:gd name="T45" fmla="*/ 91 h 107"/>
                  <a:gd name="T46" fmla="*/ 7 w 61"/>
                  <a:gd name="T47" fmla="*/ 102 h 107"/>
                  <a:gd name="T48" fmla="*/ 4 w 61"/>
                  <a:gd name="T49" fmla="*/ 107 h 107"/>
                  <a:gd name="T50" fmla="*/ 4 w 61"/>
                  <a:gd name="T51" fmla="*/ 100 h 107"/>
                  <a:gd name="T52" fmla="*/ 2 w 61"/>
                  <a:gd name="T53" fmla="*/ 89 h 107"/>
                  <a:gd name="T54" fmla="*/ 5 w 61"/>
                  <a:gd name="T55" fmla="*/ 86 h 107"/>
                  <a:gd name="T56" fmla="*/ 7 w 61"/>
                  <a:gd name="T57" fmla="*/ 71 h 107"/>
                  <a:gd name="T58" fmla="*/ 14 w 61"/>
                  <a:gd name="T59" fmla="*/ 61 h 107"/>
                  <a:gd name="T60" fmla="*/ 20 w 61"/>
                  <a:gd name="T61" fmla="*/ 55 h 107"/>
                  <a:gd name="T62" fmla="*/ 20 w 61"/>
                  <a:gd name="T63" fmla="*/ 52 h 107"/>
                  <a:gd name="T64" fmla="*/ 21 w 61"/>
                  <a:gd name="T65" fmla="*/ 57 h 107"/>
                  <a:gd name="T66" fmla="*/ 27 w 61"/>
                  <a:gd name="T67" fmla="*/ 64 h 107"/>
                  <a:gd name="T68" fmla="*/ 27 w 61"/>
                  <a:gd name="T69" fmla="*/ 52 h 107"/>
                  <a:gd name="T70" fmla="*/ 23 w 61"/>
                  <a:gd name="T71" fmla="*/ 34 h 107"/>
                  <a:gd name="T72" fmla="*/ 21 w 61"/>
                  <a:gd name="T73" fmla="*/ 20 h 107"/>
                  <a:gd name="T74" fmla="*/ 30 w 61"/>
                  <a:gd name="T75" fmla="*/ 4 h 107"/>
                  <a:gd name="T76" fmla="*/ 37 w 61"/>
                  <a:gd name="T77" fmla="*/ 2 h 107"/>
                  <a:gd name="T78" fmla="*/ 43 w 61"/>
                  <a:gd name="T79" fmla="*/ 11 h 107"/>
                  <a:gd name="T80" fmla="*/ 41 w 61"/>
                  <a:gd name="T81" fmla="*/ 4 h 107"/>
                  <a:gd name="T82" fmla="*/ 41 w 61"/>
                  <a:gd name="T83" fmla="*/ 2 h 107"/>
                  <a:gd name="T84" fmla="*/ 46 w 61"/>
                  <a:gd name="T85" fmla="*/ 4 h 107"/>
                  <a:gd name="T86" fmla="*/ 50 w 61"/>
                  <a:gd name="T87" fmla="*/ 6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61" h="107">
                    <a:moveTo>
                      <a:pt x="50" y="6"/>
                    </a:moveTo>
                    <a:lnTo>
                      <a:pt x="50" y="11"/>
                    </a:lnTo>
                    <a:lnTo>
                      <a:pt x="52" y="20"/>
                    </a:lnTo>
                    <a:lnTo>
                      <a:pt x="52" y="23"/>
                    </a:lnTo>
                    <a:lnTo>
                      <a:pt x="50" y="27"/>
                    </a:lnTo>
                    <a:lnTo>
                      <a:pt x="48" y="31"/>
                    </a:lnTo>
                    <a:lnTo>
                      <a:pt x="50" y="32"/>
                    </a:lnTo>
                    <a:lnTo>
                      <a:pt x="52" y="32"/>
                    </a:lnTo>
                    <a:lnTo>
                      <a:pt x="53" y="32"/>
                    </a:lnTo>
                    <a:lnTo>
                      <a:pt x="53" y="29"/>
                    </a:lnTo>
                    <a:lnTo>
                      <a:pt x="55" y="27"/>
                    </a:lnTo>
                    <a:lnTo>
                      <a:pt x="55" y="25"/>
                    </a:lnTo>
                    <a:lnTo>
                      <a:pt x="53" y="25"/>
                    </a:lnTo>
                    <a:lnTo>
                      <a:pt x="55" y="23"/>
                    </a:lnTo>
                    <a:lnTo>
                      <a:pt x="57" y="23"/>
                    </a:lnTo>
                    <a:lnTo>
                      <a:pt x="57" y="25"/>
                    </a:lnTo>
                    <a:lnTo>
                      <a:pt x="59" y="27"/>
                    </a:lnTo>
                    <a:lnTo>
                      <a:pt x="61" y="29"/>
                    </a:lnTo>
                    <a:lnTo>
                      <a:pt x="61" y="31"/>
                    </a:lnTo>
                    <a:lnTo>
                      <a:pt x="61" y="32"/>
                    </a:lnTo>
                    <a:lnTo>
                      <a:pt x="59" y="34"/>
                    </a:lnTo>
                    <a:lnTo>
                      <a:pt x="57" y="36"/>
                    </a:lnTo>
                    <a:lnTo>
                      <a:pt x="57" y="39"/>
                    </a:lnTo>
                    <a:lnTo>
                      <a:pt x="57" y="41"/>
                    </a:lnTo>
                    <a:lnTo>
                      <a:pt x="57" y="45"/>
                    </a:lnTo>
                    <a:lnTo>
                      <a:pt x="55" y="47"/>
                    </a:lnTo>
                    <a:lnTo>
                      <a:pt x="55" y="50"/>
                    </a:lnTo>
                    <a:lnTo>
                      <a:pt x="55" y="52"/>
                    </a:lnTo>
                    <a:lnTo>
                      <a:pt x="53" y="52"/>
                    </a:lnTo>
                    <a:lnTo>
                      <a:pt x="53" y="54"/>
                    </a:lnTo>
                    <a:lnTo>
                      <a:pt x="46" y="50"/>
                    </a:lnTo>
                    <a:lnTo>
                      <a:pt x="41" y="55"/>
                    </a:lnTo>
                    <a:lnTo>
                      <a:pt x="39" y="57"/>
                    </a:lnTo>
                    <a:lnTo>
                      <a:pt x="41" y="59"/>
                    </a:lnTo>
                    <a:lnTo>
                      <a:pt x="41" y="61"/>
                    </a:lnTo>
                    <a:lnTo>
                      <a:pt x="41" y="66"/>
                    </a:lnTo>
                    <a:lnTo>
                      <a:pt x="39" y="66"/>
                    </a:lnTo>
                    <a:lnTo>
                      <a:pt x="39" y="64"/>
                    </a:lnTo>
                    <a:lnTo>
                      <a:pt x="37" y="64"/>
                    </a:lnTo>
                    <a:lnTo>
                      <a:pt x="32" y="70"/>
                    </a:lnTo>
                    <a:lnTo>
                      <a:pt x="34" y="71"/>
                    </a:lnTo>
                    <a:lnTo>
                      <a:pt x="36" y="75"/>
                    </a:lnTo>
                    <a:lnTo>
                      <a:pt x="36" y="77"/>
                    </a:lnTo>
                    <a:lnTo>
                      <a:pt x="36" y="79"/>
                    </a:lnTo>
                    <a:lnTo>
                      <a:pt x="29" y="86"/>
                    </a:lnTo>
                    <a:lnTo>
                      <a:pt x="25" y="89"/>
                    </a:lnTo>
                    <a:lnTo>
                      <a:pt x="25" y="87"/>
                    </a:lnTo>
                    <a:lnTo>
                      <a:pt x="23" y="87"/>
                    </a:lnTo>
                    <a:lnTo>
                      <a:pt x="23" y="89"/>
                    </a:lnTo>
                    <a:lnTo>
                      <a:pt x="21" y="93"/>
                    </a:lnTo>
                    <a:lnTo>
                      <a:pt x="18" y="100"/>
                    </a:lnTo>
                    <a:lnTo>
                      <a:pt x="16" y="102"/>
                    </a:lnTo>
                    <a:lnTo>
                      <a:pt x="16" y="100"/>
                    </a:lnTo>
                    <a:lnTo>
                      <a:pt x="14" y="100"/>
                    </a:lnTo>
                    <a:lnTo>
                      <a:pt x="14" y="96"/>
                    </a:lnTo>
                    <a:lnTo>
                      <a:pt x="16" y="95"/>
                    </a:lnTo>
                    <a:lnTo>
                      <a:pt x="16" y="93"/>
                    </a:lnTo>
                    <a:lnTo>
                      <a:pt x="16" y="91"/>
                    </a:lnTo>
                    <a:lnTo>
                      <a:pt x="18" y="87"/>
                    </a:lnTo>
                    <a:lnTo>
                      <a:pt x="18" y="84"/>
                    </a:lnTo>
                    <a:lnTo>
                      <a:pt x="18" y="82"/>
                    </a:lnTo>
                    <a:lnTo>
                      <a:pt x="16" y="82"/>
                    </a:lnTo>
                    <a:lnTo>
                      <a:pt x="16" y="84"/>
                    </a:lnTo>
                    <a:lnTo>
                      <a:pt x="13" y="87"/>
                    </a:lnTo>
                    <a:lnTo>
                      <a:pt x="11" y="87"/>
                    </a:lnTo>
                    <a:lnTo>
                      <a:pt x="9" y="87"/>
                    </a:lnTo>
                    <a:lnTo>
                      <a:pt x="7" y="87"/>
                    </a:lnTo>
                    <a:lnTo>
                      <a:pt x="7" y="89"/>
                    </a:lnTo>
                    <a:lnTo>
                      <a:pt x="11" y="91"/>
                    </a:lnTo>
                    <a:lnTo>
                      <a:pt x="9" y="98"/>
                    </a:lnTo>
                    <a:lnTo>
                      <a:pt x="7" y="98"/>
                    </a:lnTo>
                    <a:lnTo>
                      <a:pt x="7" y="102"/>
                    </a:lnTo>
                    <a:lnTo>
                      <a:pt x="5" y="105"/>
                    </a:lnTo>
                    <a:lnTo>
                      <a:pt x="4" y="105"/>
                    </a:lnTo>
                    <a:lnTo>
                      <a:pt x="4" y="107"/>
                    </a:lnTo>
                    <a:lnTo>
                      <a:pt x="4" y="105"/>
                    </a:lnTo>
                    <a:lnTo>
                      <a:pt x="4" y="103"/>
                    </a:lnTo>
                    <a:lnTo>
                      <a:pt x="4" y="100"/>
                    </a:lnTo>
                    <a:lnTo>
                      <a:pt x="2" y="98"/>
                    </a:lnTo>
                    <a:lnTo>
                      <a:pt x="0" y="96"/>
                    </a:lnTo>
                    <a:lnTo>
                      <a:pt x="2" y="89"/>
                    </a:lnTo>
                    <a:lnTo>
                      <a:pt x="2" y="87"/>
                    </a:lnTo>
                    <a:lnTo>
                      <a:pt x="4" y="87"/>
                    </a:lnTo>
                    <a:lnTo>
                      <a:pt x="5" y="86"/>
                    </a:lnTo>
                    <a:lnTo>
                      <a:pt x="7" y="79"/>
                    </a:lnTo>
                    <a:lnTo>
                      <a:pt x="9" y="73"/>
                    </a:lnTo>
                    <a:lnTo>
                      <a:pt x="7" y="71"/>
                    </a:lnTo>
                    <a:lnTo>
                      <a:pt x="7" y="70"/>
                    </a:lnTo>
                    <a:lnTo>
                      <a:pt x="11" y="63"/>
                    </a:lnTo>
                    <a:lnTo>
                      <a:pt x="14" y="61"/>
                    </a:lnTo>
                    <a:lnTo>
                      <a:pt x="20" y="59"/>
                    </a:lnTo>
                    <a:lnTo>
                      <a:pt x="20" y="57"/>
                    </a:lnTo>
                    <a:lnTo>
                      <a:pt x="20" y="55"/>
                    </a:lnTo>
                    <a:lnTo>
                      <a:pt x="18" y="54"/>
                    </a:lnTo>
                    <a:lnTo>
                      <a:pt x="18" y="52"/>
                    </a:lnTo>
                    <a:lnTo>
                      <a:pt x="20" y="52"/>
                    </a:lnTo>
                    <a:lnTo>
                      <a:pt x="21" y="54"/>
                    </a:lnTo>
                    <a:lnTo>
                      <a:pt x="21" y="55"/>
                    </a:lnTo>
                    <a:lnTo>
                      <a:pt x="21" y="57"/>
                    </a:lnTo>
                    <a:lnTo>
                      <a:pt x="21" y="61"/>
                    </a:lnTo>
                    <a:lnTo>
                      <a:pt x="25" y="64"/>
                    </a:lnTo>
                    <a:lnTo>
                      <a:pt x="27" y="64"/>
                    </a:lnTo>
                    <a:lnTo>
                      <a:pt x="29" y="63"/>
                    </a:lnTo>
                    <a:lnTo>
                      <a:pt x="29" y="55"/>
                    </a:lnTo>
                    <a:lnTo>
                      <a:pt x="27" y="52"/>
                    </a:lnTo>
                    <a:lnTo>
                      <a:pt x="23" y="41"/>
                    </a:lnTo>
                    <a:lnTo>
                      <a:pt x="21" y="38"/>
                    </a:lnTo>
                    <a:lnTo>
                      <a:pt x="23" y="34"/>
                    </a:lnTo>
                    <a:lnTo>
                      <a:pt x="23" y="31"/>
                    </a:lnTo>
                    <a:lnTo>
                      <a:pt x="21" y="25"/>
                    </a:lnTo>
                    <a:lnTo>
                      <a:pt x="21" y="20"/>
                    </a:lnTo>
                    <a:lnTo>
                      <a:pt x="27" y="7"/>
                    </a:lnTo>
                    <a:lnTo>
                      <a:pt x="27" y="6"/>
                    </a:lnTo>
                    <a:lnTo>
                      <a:pt x="30" y="4"/>
                    </a:lnTo>
                    <a:lnTo>
                      <a:pt x="34" y="2"/>
                    </a:lnTo>
                    <a:lnTo>
                      <a:pt x="36" y="2"/>
                    </a:lnTo>
                    <a:lnTo>
                      <a:pt x="37" y="2"/>
                    </a:lnTo>
                    <a:lnTo>
                      <a:pt x="41" y="9"/>
                    </a:lnTo>
                    <a:lnTo>
                      <a:pt x="41" y="11"/>
                    </a:lnTo>
                    <a:lnTo>
                      <a:pt x="43" y="11"/>
                    </a:lnTo>
                    <a:lnTo>
                      <a:pt x="43" y="9"/>
                    </a:lnTo>
                    <a:lnTo>
                      <a:pt x="43" y="7"/>
                    </a:lnTo>
                    <a:lnTo>
                      <a:pt x="41" y="4"/>
                    </a:lnTo>
                    <a:lnTo>
                      <a:pt x="39" y="0"/>
                    </a:lnTo>
                    <a:lnTo>
                      <a:pt x="41" y="0"/>
                    </a:lnTo>
                    <a:lnTo>
                      <a:pt x="41" y="2"/>
                    </a:lnTo>
                    <a:lnTo>
                      <a:pt x="43" y="4"/>
                    </a:lnTo>
                    <a:lnTo>
                      <a:pt x="45" y="6"/>
                    </a:lnTo>
                    <a:lnTo>
                      <a:pt x="46" y="4"/>
                    </a:lnTo>
                    <a:lnTo>
                      <a:pt x="46" y="2"/>
                    </a:lnTo>
                    <a:lnTo>
                      <a:pt x="48" y="2"/>
                    </a:lnTo>
                    <a:lnTo>
                      <a:pt x="50" y="6"/>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67" name="Freeform 53"/>
              <p:cNvSpPr>
                <a:spLocks/>
              </p:cNvSpPr>
              <p:nvPr/>
            </p:nvSpPr>
            <p:spPr bwMode="auto">
              <a:xfrm>
                <a:off x="7800976" y="4895850"/>
                <a:ext cx="112713" cy="147638"/>
              </a:xfrm>
              <a:custGeom>
                <a:avLst/>
                <a:gdLst>
                  <a:gd name="T0" fmla="*/ 44 w 71"/>
                  <a:gd name="T1" fmla="*/ 24 h 93"/>
                  <a:gd name="T2" fmla="*/ 57 w 71"/>
                  <a:gd name="T3" fmla="*/ 29 h 93"/>
                  <a:gd name="T4" fmla="*/ 60 w 71"/>
                  <a:gd name="T5" fmla="*/ 41 h 93"/>
                  <a:gd name="T6" fmla="*/ 58 w 71"/>
                  <a:gd name="T7" fmla="*/ 52 h 93"/>
                  <a:gd name="T8" fmla="*/ 60 w 71"/>
                  <a:gd name="T9" fmla="*/ 56 h 93"/>
                  <a:gd name="T10" fmla="*/ 62 w 71"/>
                  <a:gd name="T11" fmla="*/ 57 h 93"/>
                  <a:gd name="T12" fmla="*/ 65 w 71"/>
                  <a:gd name="T13" fmla="*/ 64 h 93"/>
                  <a:gd name="T14" fmla="*/ 64 w 71"/>
                  <a:gd name="T15" fmla="*/ 70 h 93"/>
                  <a:gd name="T16" fmla="*/ 69 w 71"/>
                  <a:gd name="T17" fmla="*/ 77 h 93"/>
                  <a:gd name="T18" fmla="*/ 67 w 71"/>
                  <a:gd name="T19" fmla="*/ 80 h 93"/>
                  <a:gd name="T20" fmla="*/ 69 w 71"/>
                  <a:gd name="T21" fmla="*/ 84 h 93"/>
                  <a:gd name="T22" fmla="*/ 71 w 71"/>
                  <a:gd name="T23" fmla="*/ 86 h 93"/>
                  <a:gd name="T24" fmla="*/ 71 w 71"/>
                  <a:gd name="T25" fmla="*/ 89 h 93"/>
                  <a:gd name="T26" fmla="*/ 64 w 71"/>
                  <a:gd name="T27" fmla="*/ 91 h 93"/>
                  <a:gd name="T28" fmla="*/ 58 w 71"/>
                  <a:gd name="T29" fmla="*/ 91 h 93"/>
                  <a:gd name="T30" fmla="*/ 51 w 71"/>
                  <a:gd name="T31" fmla="*/ 93 h 93"/>
                  <a:gd name="T32" fmla="*/ 48 w 71"/>
                  <a:gd name="T33" fmla="*/ 89 h 93"/>
                  <a:gd name="T34" fmla="*/ 39 w 71"/>
                  <a:gd name="T35" fmla="*/ 84 h 93"/>
                  <a:gd name="T36" fmla="*/ 39 w 71"/>
                  <a:gd name="T37" fmla="*/ 77 h 93"/>
                  <a:gd name="T38" fmla="*/ 41 w 71"/>
                  <a:gd name="T39" fmla="*/ 66 h 93"/>
                  <a:gd name="T40" fmla="*/ 39 w 71"/>
                  <a:gd name="T41" fmla="*/ 61 h 93"/>
                  <a:gd name="T42" fmla="*/ 39 w 71"/>
                  <a:gd name="T43" fmla="*/ 54 h 93"/>
                  <a:gd name="T44" fmla="*/ 39 w 71"/>
                  <a:gd name="T45" fmla="*/ 50 h 93"/>
                  <a:gd name="T46" fmla="*/ 35 w 71"/>
                  <a:gd name="T47" fmla="*/ 48 h 93"/>
                  <a:gd name="T48" fmla="*/ 32 w 71"/>
                  <a:gd name="T49" fmla="*/ 54 h 93"/>
                  <a:gd name="T50" fmla="*/ 35 w 71"/>
                  <a:gd name="T51" fmla="*/ 56 h 93"/>
                  <a:gd name="T52" fmla="*/ 37 w 71"/>
                  <a:gd name="T53" fmla="*/ 54 h 93"/>
                  <a:gd name="T54" fmla="*/ 37 w 71"/>
                  <a:gd name="T55" fmla="*/ 61 h 93"/>
                  <a:gd name="T56" fmla="*/ 33 w 71"/>
                  <a:gd name="T57" fmla="*/ 66 h 93"/>
                  <a:gd name="T58" fmla="*/ 37 w 71"/>
                  <a:gd name="T59" fmla="*/ 68 h 93"/>
                  <a:gd name="T60" fmla="*/ 37 w 71"/>
                  <a:gd name="T61" fmla="*/ 82 h 93"/>
                  <a:gd name="T62" fmla="*/ 33 w 71"/>
                  <a:gd name="T63" fmla="*/ 80 h 93"/>
                  <a:gd name="T64" fmla="*/ 33 w 71"/>
                  <a:gd name="T65" fmla="*/ 84 h 93"/>
                  <a:gd name="T66" fmla="*/ 30 w 71"/>
                  <a:gd name="T67" fmla="*/ 88 h 93"/>
                  <a:gd name="T68" fmla="*/ 26 w 71"/>
                  <a:gd name="T69" fmla="*/ 88 h 93"/>
                  <a:gd name="T70" fmla="*/ 17 w 71"/>
                  <a:gd name="T71" fmla="*/ 82 h 93"/>
                  <a:gd name="T72" fmla="*/ 17 w 71"/>
                  <a:gd name="T73" fmla="*/ 79 h 93"/>
                  <a:gd name="T74" fmla="*/ 14 w 71"/>
                  <a:gd name="T75" fmla="*/ 79 h 93"/>
                  <a:gd name="T76" fmla="*/ 7 w 71"/>
                  <a:gd name="T77" fmla="*/ 82 h 93"/>
                  <a:gd name="T78" fmla="*/ 0 w 71"/>
                  <a:gd name="T79" fmla="*/ 79 h 93"/>
                  <a:gd name="T80" fmla="*/ 1 w 71"/>
                  <a:gd name="T81" fmla="*/ 73 h 93"/>
                  <a:gd name="T82" fmla="*/ 3 w 71"/>
                  <a:gd name="T83" fmla="*/ 66 h 93"/>
                  <a:gd name="T84" fmla="*/ 5 w 71"/>
                  <a:gd name="T85" fmla="*/ 64 h 93"/>
                  <a:gd name="T86" fmla="*/ 7 w 71"/>
                  <a:gd name="T87" fmla="*/ 61 h 93"/>
                  <a:gd name="T88" fmla="*/ 7 w 71"/>
                  <a:gd name="T89" fmla="*/ 57 h 93"/>
                  <a:gd name="T90" fmla="*/ 7 w 71"/>
                  <a:gd name="T91" fmla="*/ 54 h 93"/>
                  <a:gd name="T92" fmla="*/ 9 w 71"/>
                  <a:gd name="T93" fmla="*/ 48 h 93"/>
                  <a:gd name="T94" fmla="*/ 12 w 71"/>
                  <a:gd name="T95" fmla="*/ 41 h 93"/>
                  <a:gd name="T96" fmla="*/ 16 w 71"/>
                  <a:gd name="T97" fmla="*/ 38 h 93"/>
                  <a:gd name="T98" fmla="*/ 14 w 71"/>
                  <a:gd name="T99" fmla="*/ 34 h 93"/>
                  <a:gd name="T100" fmla="*/ 10 w 71"/>
                  <a:gd name="T101" fmla="*/ 36 h 93"/>
                  <a:gd name="T102" fmla="*/ 9 w 71"/>
                  <a:gd name="T103" fmla="*/ 32 h 93"/>
                  <a:gd name="T104" fmla="*/ 5 w 71"/>
                  <a:gd name="T105" fmla="*/ 25 h 93"/>
                  <a:gd name="T106" fmla="*/ 7 w 71"/>
                  <a:gd name="T107" fmla="*/ 18 h 93"/>
                  <a:gd name="T108" fmla="*/ 7 w 71"/>
                  <a:gd name="T109" fmla="*/ 11 h 93"/>
                  <a:gd name="T110" fmla="*/ 7 w 71"/>
                  <a:gd name="T111" fmla="*/ 0 h 93"/>
                  <a:gd name="T112" fmla="*/ 16 w 71"/>
                  <a:gd name="T113" fmla="*/ 0 h 93"/>
                  <a:gd name="T114" fmla="*/ 25 w 71"/>
                  <a:gd name="T115" fmla="*/ 9 h 93"/>
                  <a:gd name="T116" fmla="*/ 33 w 71"/>
                  <a:gd name="T117" fmla="*/ 15 h 93"/>
                  <a:gd name="T118" fmla="*/ 42 w 71"/>
                  <a:gd name="T119" fmla="*/ 24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71" h="93">
                    <a:moveTo>
                      <a:pt x="42" y="24"/>
                    </a:moveTo>
                    <a:lnTo>
                      <a:pt x="44" y="24"/>
                    </a:lnTo>
                    <a:lnTo>
                      <a:pt x="46" y="24"/>
                    </a:lnTo>
                    <a:lnTo>
                      <a:pt x="57" y="29"/>
                    </a:lnTo>
                    <a:lnTo>
                      <a:pt x="60" y="40"/>
                    </a:lnTo>
                    <a:lnTo>
                      <a:pt x="60" y="41"/>
                    </a:lnTo>
                    <a:lnTo>
                      <a:pt x="60" y="48"/>
                    </a:lnTo>
                    <a:lnTo>
                      <a:pt x="58" y="52"/>
                    </a:lnTo>
                    <a:lnTo>
                      <a:pt x="58" y="54"/>
                    </a:lnTo>
                    <a:lnTo>
                      <a:pt x="60" y="56"/>
                    </a:lnTo>
                    <a:lnTo>
                      <a:pt x="60" y="57"/>
                    </a:lnTo>
                    <a:lnTo>
                      <a:pt x="62" y="57"/>
                    </a:lnTo>
                    <a:lnTo>
                      <a:pt x="64" y="59"/>
                    </a:lnTo>
                    <a:lnTo>
                      <a:pt x="65" y="64"/>
                    </a:lnTo>
                    <a:lnTo>
                      <a:pt x="65" y="68"/>
                    </a:lnTo>
                    <a:lnTo>
                      <a:pt x="64" y="70"/>
                    </a:lnTo>
                    <a:lnTo>
                      <a:pt x="67" y="75"/>
                    </a:lnTo>
                    <a:lnTo>
                      <a:pt x="69" y="77"/>
                    </a:lnTo>
                    <a:lnTo>
                      <a:pt x="69" y="79"/>
                    </a:lnTo>
                    <a:lnTo>
                      <a:pt x="67" y="80"/>
                    </a:lnTo>
                    <a:lnTo>
                      <a:pt x="69" y="80"/>
                    </a:lnTo>
                    <a:lnTo>
                      <a:pt x="69" y="84"/>
                    </a:lnTo>
                    <a:lnTo>
                      <a:pt x="69" y="86"/>
                    </a:lnTo>
                    <a:lnTo>
                      <a:pt x="71" y="86"/>
                    </a:lnTo>
                    <a:lnTo>
                      <a:pt x="71" y="88"/>
                    </a:lnTo>
                    <a:lnTo>
                      <a:pt x="71" y="89"/>
                    </a:lnTo>
                    <a:lnTo>
                      <a:pt x="65" y="91"/>
                    </a:lnTo>
                    <a:lnTo>
                      <a:pt x="64" y="91"/>
                    </a:lnTo>
                    <a:lnTo>
                      <a:pt x="62" y="89"/>
                    </a:lnTo>
                    <a:lnTo>
                      <a:pt x="58" y="91"/>
                    </a:lnTo>
                    <a:lnTo>
                      <a:pt x="57" y="93"/>
                    </a:lnTo>
                    <a:lnTo>
                      <a:pt x="51" y="93"/>
                    </a:lnTo>
                    <a:lnTo>
                      <a:pt x="49" y="93"/>
                    </a:lnTo>
                    <a:lnTo>
                      <a:pt x="48" y="89"/>
                    </a:lnTo>
                    <a:lnTo>
                      <a:pt x="41" y="86"/>
                    </a:lnTo>
                    <a:lnTo>
                      <a:pt x="39" y="84"/>
                    </a:lnTo>
                    <a:lnTo>
                      <a:pt x="39" y="80"/>
                    </a:lnTo>
                    <a:lnTo>
                      <a:pt x="39" y="77"/>
                    </a:lnTo>
                    <a:lnTo>
                      <a:pt x="44" y="75"/>
                    </a:lnTo>
                    <a:lnTo>
                      <a:pt x="41" y="66"/>
                    </a:lnTo>
                    <a:lnTo>
                      <a:pt x="41" y="64"/>
                    </a:lnTo>
                    <a:lnTo>
                      <a:pt x="39" y="61"/>
                    </a:lnTo>
                    <a:lnTo>
                      <a:pt x="39" y="56"/>
                    </a:lnTo>
                    <a:lnTo>
                      <a:pt x="39" y="54"/>
                    </a:lnTo>
                    <a:lnTo>
                      <a:pt x="39" y="52"/>
                    </a:lnTo>
                    <a:lnTo>
                      <a:pt x="39" y="50"/>
                    </a:lnTo>
                    <a:lnTo>
                      <a:pt x="39" y="47"/>
                    </a:lnTo>
                    <a:lnTo>
                      <a:pt x="35" y="48"/>
                    </a:lnTo>
                    <a:lnTo>
                      <a:pt x="33" y="50"/>
                    </a:lnTo>
                    <a:lnTo>
                      <a:pt x="32" y="54"/>
                    </a:lnTo>
                    <a:lnTo>
                      <a:pt x="33" y="56"/>
                    </a:lnTo>
                    <a:lnTo>
                      <a:pt x="35" y="56"/>
                    </a:lnTo>
                    <a:lnTo>
                      <a:pt x="35" y="54"/>
                    </a:lnTo>
                    <a:lnTo>
                      <a:pt x="37" y="54"/>
                    </a:lnTo>
                    <a:lnTo>
                      <a:pt x="37" y="59"/>
                    </a:lnTo>
                    <a:lnTo>
                      <a:pt x="37" y="61"/>
                    </a:lnTo>
                    <a:lnTo>
                      <a:pt x="35" y="63"/>
                    </a:lnTo>
                    <a:lnTo>
                      <a:pt x="33" y="66"/>
                    </a:lnTo>
                    <a:lnTo>
                      <a:pt x="35" y="66"/>
                    </a:lnTo>
                    <a:lnTo>
                      <a:pt x="37" y="68"/>
                    </a:lnTo>
                    <a:lnTo>
                      <a:pt x="39" y="72"/>
                    </a:lnTo>
                    <a:lnTo>
                      <a:pt x="37" y="82"/>
                    </a:lnTo>
                    <a:lnTo>
                      <a:pt x="35" y="82"/>
                    </a:lnTo>
                    <a:lnTo>
                      <a:pt x="33" y="80"/>
                    </a:lnTo>
                    <a:lnTo>
                      <a:pt x="33" y="82"/>
                    </a:lnTo>
                    <a:lnTo>
                      <a:pt x="33" y="84"/>
                    </a:lnTo>
                    <a:lnTo>
                      <a:pt x="32" y="86"/>
                    </a:lnTo>
                    <a:lnTo>
                      <a:pt x="30" y="88"/>
                    </a:lnTo>
                    <a:lnTo>
                      <a:pt x="28" y="88"/>
                    </a:lnTo>
                    <a:lnTo>
                      <a:pt x="26" y="88"/>
                    </a:lnTo>
                    <a:lnTo>
                      <a:pt x="19" y="82"/>
                    </a:lnTo>
                    <a:lnTo>
                      <a:pt x="17" y="82"/>
                    </a:lnTo>
                    <a:lnTo>
                      <a:pt x="19" y="80"/>
                    </a:lnTo>
                    <a:lnTo>
                      <a:pt x="17" y="79"/>
                    </a:lnTo>
                    <a:lnTo>
                      <a:pt x="16" y="79"/>
                    </a:lnTo>
                    <a:lnTo>
                      <a:pt x="14" y="79"/>
                    </a:lnTo>
                    <a:lnTo>
                      <a:pt x="10" y="82"/>
                    </a:lnTo>
                    <a:lnTo>
                      <a:pt x="7" y="82"/>
                    </a:lnTo>
                    <a:lnTo>
                      <a:pt x="1" y="80"/>
                    </a:lnTo>
                    <a:lnTo>
                      <a:pt x="0" y="79"/>
                    </a:lnTo>
                    <a:lnTo>
                      <a:pt x="0" y="77"/>
                    </a:lnTo>
                    <a:lnTo>
                      <a:pt x="1" y="73"/>
                    </a:lnTo>
                    <a:lnTo>
                      <a:pt x="1" y="68"/>
                    </a:lnTo>
                    <a:lnTo>
                      <a:pt x="3" y="66"/>
                    </a:lnTo>
                    <a:lnTo>
                      <a:pt x="5" y="66"/>
                    </a:lnTo>
                    <a:lnTo>
                      <a:pt x="5" y="64"/>
                    </a:lnTo>
                    <a:lnTo>
                      <a:pt x="5" y="63"/>
                    </a:lnTo>
                    <a:lnTo>
                      <a:pt x="7" y="61"/>
                    </a:lnTo>
                    <a:lnTo>
                      <a:pt x="7" y="59"/>
                    </a:lnTo>
                    <a:lnTo>
                      <a:pt x="7" y="57"/>
                    </a:lnTo>
                    <a:lnTo>
                      <a:pt x="7" y="56"/>
                    </a:lnTo>
                    <a:lnTo>
                      <a:pt x="7" y="54"/>
                    </a:lnTo>
                    <a:lnTo>
                      <a:pt x="7" y="50"/>
                    </a:lnTo>
                    <a:lnTo>
                      <a:pt x="9" y="48"/>
                    </a:lnTo>
                    <a:lnTo>
                      <a:pt x="10" y="43"/>
                    </a:lnTo>
                    <a:lnTo>
                      <a:pt x="12" y="41"/>
                    </a:lnTo>
                    <a:lnTo>
                      <a:pt x="14" y="40"/>
                    </a:lnTo>
                    <a:lnTo>
                      <a:pt x="16" y="38"/>
                    </a:lnTo>
                    <a:lnTo>
                      <a:pt x="16" y="34"/>
                    </a:lnTo>
                    <a:lnTo>
                      <a:pt x="14" y="34"/>
                    </a:lnTo>
                    <a:lnTo>
                      <a:pt x="12" y="36"/>
                    </a:lnTo>
                    <a:lnTo>
                      <a:pt x="10" y="36"/>
                    </a:lnTo>
                    <a:lnTo>
                      <a:pt x="10" y="34"/>
                    </a:lnTo>
                    <a:lnTo>
                      <a:pt x="9" y="32"/>
                    </a:lnTo>
                    <a:lnTo>
                      <a:pt x="5" y="29"/>
                    </a:lnTo>
                    <a:lnTo>
                      <a:pt x="5" y="25"/>
                    </a:lnTo>
                    <a:lnTo>
                      <a:pt x="7" y="20"/>
                    </a:lnTo>
                    <a:lnTo>
                      <a:pt x="7" y="18"/>
                    </a:lnTo>
                    <a:lnTo>
                      <a:pt x="9" y="15"/>
                    </a:lnTo>
                    <a:lnTo>
                      <a:pt x="7" y="11"/>
                    </a:lnTo>
                    <a:lnTo>
                      <a:pt x="3" y="4"/>
                    </a:lnTo>
                    <a:lnTo>
                      <a:pt x="7" y="0"/>
                    </a:lnTo>
                    <a:lnTo>
                      <a:pt x="9" y="0"/>
                    </a:lnTo>
                    <a:lnTo>
                      <a:pt x="16" y="0"/>
                    </a:lnTo>
                    <a:lnTo>
                      <a:pt x="23" y="6"/>
                    </a:lnTo>
                    <a:lnTo>
                      <a:pt x="25" y="9"/>
                    </a:lnTo>
                    <a:lnTo>
                      <a:pt x="30" y="11"/>
                    </a:lnTo>
                    <a:lnTo>
                      <a:pt x="33" y="15"/>
                    </a:lnTo>
                    <a:lnTo>
                      <a:pt x="39" y="20"/>
                    </a:lnTo>
                    <a:lnTo>
                      <a:pt x="42" y="24"/>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68" name="Freeform 54"/>
              <p:cNvSpPr>
                <a:spLocks/>
              </p:cNvSpPr>
              <p:nvPr/>
            </p:nvSpPr>
            <p:spPr bwMode="auto">
              <a:xfrm>
                <a:off x="4883151" y="2895600"/>
                <a:ext cx="25400" cy="20638"/>
              </a:xfrm>
              <a:custGeom>
                <a:avLst/>
                <a:gdLst>
                  <a:gd name="T0" fmla="*/ 16 w 16"/>
                  <a:gd name="T1" fmla="*/ 9 h 13"/>
                  <a:gd name="T2" fmla="*/ 12 w 16"/>
                  <a:gd name="T3" fmla="*/ 13 h 13"/>
                  <a:gd name="T4" fmla="*/ 2 w 16"/>
                  <a:gd name="T5" fmla="*/ 11 h 13"/>
                  <a:gd name="T6" fmla="*/ 3 w 16"/>
                  <a:gd name="T7" fmla="*/ 11 h 13"/>
                  <a:gd name="T8" fmla="*/ 3 w 16"/>
                  <a:gd name="T9" fmla="*/ 9 h 13"/>
                  <a:gd name="T10" fmla="*/ 3 w 16"/>
                  <a:gd name="T11" fmla="*/ 7 h 13"/>
                  <a:gd name="T12" fmla="*/ 2 w 16"/>
                  <a:gd name="T13" fmla="*/ 6 h 13"/>
                  <a:gd name="T14" fmla="*/ 0 w 16"/>
                  <a:gd name="T15" fmla="*/ 4 h 13"/>
                  <a:gd name="T16" fmla="*/ 0 w 16"/>
                  <a:gd name="T17" fmla="*/ 2 h 13"/>
                  <a:gd name="T18" fmla="*/ 2 w 16"/>
                  <a:gd name="T19" fmla="*/ 0 h 13"/>
                  <a:gd name="T20" fmla="*/ 3 w 16"/>
                  <a:gd name="T21" fmla="*/ 0 h 13"/>
                  <a:gd name="T22" fmla="*/ 7 w 16"/>
                  <a:gd name="T23" fmla="*/ 2 h 13"/>
                  <a:gd name="T24" fmla="*/ 9 w 16"/>
                  <a:gd name="T25" fmla="*/ 4 h 13"/>
                  <a:gd name="T26" fmla="*/ 11 w 16"/>
                  <a:gd name="T27" fmla="*/ 6 h 13"/>
                  <a:gd name="T28" fmla="*/ 12 w 16"/>
                  <a:gd name="T29" fmla="*/ 7 h 13"/>
                  <a:gd name="T30" fmla="*/ 16 w 16"/>
                  <a:gd name="T31" fmla="*/ 9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6" h="13">
                    <a:moveTo>
                      <a:pt x="16" y="9"/>
                    </a:moveTo>
                    <a:lnTo>
                      <a:pt x="12" y="13"/>
                    </a:lnTo>
                    <a:lnTo>
                      <a:pt x="2" y="11"/>
                    </a:lnTo>
                    <a:lnTo>
                      <a:pt x="3" y="11"/>
                    </a:lnTo>
                    <a:lnTo>
                      <a:pt x="3" y="9"/>
                    </a:lnTo>
                    <a:lnTo>
                      <a:pt x="3" y="7"/>
                    </a:lnTo>
                    <a:lnTo>
                      <a:pt x="2" y="6"/>
                    </a:lnTo>
                    <a:lnTo>
                      <a:pt x="0" y="4"/>
                    </a:lnTo>
                    <a:lnTo>
                      <a:pt x="0" y="2"/>
                    </a:lnTo>
                    <a:lnTo>
                      <a:pt x="2" y="0"/>
                    </a:lnTo>
                    <a:lnTo>
                      <a:pt x="3" y="0"/>
                    </a:lnTo>
                    <a:lnTo>
                      <a:pt x="7" y="2"/>
                    </a:lnTo>
                    <a:lnTo>
                      <a:pt x="9" y="4"/>
                    </a:lnTo>
                    <a:lnTo>
                      <a:pt x="11" y="6"/>
                    </a:lnTo>
                    <a:lnTo>
                      <a:pt x="12" y="7"/>
                    </a:lnTo>
                    <a:lnTo>
                      <a:pt x="16" y="9"/>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69" name="Freeform 55"/>
              <p:cNvSpPr>
                <a:spLocks/>
              </p:cNvSpPr>
              <p:nvPr/>
            </p:nvSpPr>
            <p:spPr bwMode="auto">
              <a:xfrm>
                <a:off x="7642226" y="4778375"/>
                <a:ext cx="39688" cy="65088"/>
              </a:xfrm>
              <a:custGeom>
                <a:avLst/>
                <a:gdLst>
                  <a:gd name="T0" fmla="*/ 23 w 25"/>
                  <a:gd name="T1" fmla="*/ 23 h 41"/>
                  <a:gd name="T2" fmla="*/ 23 w 25"/>
                  <a:gd name="T3" fmla="*/ 26 h 41"/>
                  <a:gd name="T4" fmla="*/ 21 w 25"/>
                  <a:gd name="T5" fmla="*/ 26 h 41"/>
                  <a:gd name="T6" fmla="*/ 21 w 25"/>
                  <a:gd name="T7" fmla="*/ 28 h 41"/>
                  <a:gd name="T8" fmla="*/ 23 w 25"/>
                  <a:gd name="T9" fmla="*/ 26 h 41"/>
                  <a:gd name="T10" fmla="*/ 23 w 25"/>
                  <a:gd name="T11" fmla="*/ 28 h 41"/>
                  <a:gd name="T12" fmla="*/ 21 w 25"/>
                  <a:gd name="T13" fmla="*/ 32 h 41"/>
                  <a:gd name="T14" fmla="*/ 21 w 25"/>
                  <a:gd name="T15" fmla="*/ 34 h 41"/>
                  <a:gd name="T16" fmla="*/ 14 w 25"/>
                  <a:gd name="T17" fmla="*/ 41 h 41"/>
                  <a:gd name="T18" fmla="*/ 13 w 25"/>
                  <a:gd name="T19" fmla="*/ 41 h 41"/>
                  <a:gd name="T20" fmla="*/ 11 w 25"/>
                  <a:gd name="T21" fmla="*/ 39 h 41"/>
                  <a:gd name="T22" fmla="*/ 5 w 25"/>
                  <a:gd name="T23" fmla="*/ 39 h 41"/>
                  <a:gd name="T24" fmla="*/ 2 w 25"/>
                  <a:gd name="T25" fmla="*/ 39 h 41"/>
                  <a:gd name="T26" fmla="*/ 0 w 25"/>
                  <a:gd name="T27" fmla="*/ 37 h 41"/>
                  <a:gd name="T28" fmla="*/ 2 w 25"/>
                  <a:gd name="T29" fmla="*/ 34 h 41"/>
                  <a:gd name="T30" fmla="*/ 4 w 25"/>
                  <a:gd name="T31" fmla="*/ 30 h 41"/>
                  <a:gd name="T32" fmla="*/ 5 w 25"/>
                  <a:gd name="T33" fmla="*/ 28 h 41"/>
                  <a:gd name="T34" fmla="*/ 7 w 25"/>
                  <a:gd name="T35" fmla="*/ 26 h 41"/>
                  <a:gd name="T36" fmla="*/ 11 w 25"/>
                  <a:gd name="T37" fmla="*/ 26 h 41"/>
                  <a:gd name="T38" fmla="*/ 14 w 25"/>
                  <a:gd name="T39" fmla="*/ 23 h 41"/>
                  <a:gd name="T40" fmla="*/ 14 w 25"/>
                  <a:gd name="T41" fmla="*/ 21 h 41"/>
                  <a:gd name="T42" fmla="*/ 13 w 25"/>
                  <a:gd name="T43" fmla="*/ 19 h 41"/>
                  <a:gd name="T44" fmla="*/ 11 w 25"/>
                  <a:gd name="T45" fmla="*/ 19 h 41"/>
                  <a:gd name="T46" fmla="*/ 11 w 25"/>
                  <a:gd name="T47" fmla="*/ 16 h 41"/>
                  <a:gd name="T48" fmla="*/ 14 w 25"/>
                  <a:gd name="T49" fmla="*/ 10 h 41"/>
                  <a:gd name="T50" fmla="*/ 16 w 25"/>
                  <a:gd name="T51" fmla="*/ 5 h 41"/>
                  <a:gd name="T52" fmla="*/ 16 w 25"/>
                  <a:gd name="T53" fmla="*/ 3 h 41"/>
                  <a:gd name="T54" fmla="*/ 16 w 25"/>
                  <a:gd name="T55" fmla="*/ 2 h 41"/>
                  <a:gd name="T56" fmla="*/ 16 w 25"/>
                  <a:gd name="T57" fmla="*/ 0 h 41"/>
                  <a:gd name="T58" fmla="*/ 18 w 25"/>
                  <a:gd name="T59" fmla="*/ 0 h 41"/>
                  <a:gd name="T60" fmla="*/ 21 w 25"/>
                  <a:gd name="T61" fmla="*/ 2 h 41"/>
                  <a:gd name="T62" fmla="*/ 23 w 25"/>
                  <a:gd name="T63" fmla="*/ 3 h 41"/>
                  <a:gd name="T64" fmla="*/ 23 w 25"/>
                  <a:gd name="T65" fmla="*/ 5 h 41"/>
                  <a:gd name="T66" fmla="*/ 25 w 25"/>
                  <a:gd name="T67" fmla="*/ 5 h 41"/>
                  <a:gd name="T68" fmla="*/ 23 w 25"/>
                  <a:gd name="T69" fmla="*/ 7 h 41"/>
                  <a:gd name="T70" fmla="*/ 23 w 25"/>
                  <a:gd name="T71" fmla="*/ 10 h 41"/>
                  <a:gd name="T72" fmla="*/ 23 w 25"/>
                  <a:gd name="T73" fmla="*/ 14 h 41"/>
                  <a:gd name="T74" fmla="*/ 23 w 25"/>
                  <a:gd name="T75" fmla="*/ 16 h 41"/>
                  <a:gd name="T76" fmla="*/ 25 w 25"/>
                  <a:gd name="T77" fmla="*/ 18 h 41"/>
                  <a:gd name="T78" fmla="*/ 23 w 25"/>
                  <a:gd name="T79" fmla="*/ 19 h 41"/>
                  <a:gd name="T80" fmla="*/ 23 w 25"/>
                  <a:gd name="T81" fmla="*/ 23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5" h="41">
                    <a:moveTo>
                      <a:pt x="23" y="23"/>
                    </a:moveTo>
                    <a:lnTo>
                      <a:pt x="23" y="26"/>
                    </a:lnTo>
                    <a:lnTo>
                      <a:pt x="21" y="26"/>
                    </a:lnTo>
                    <a:lnTo>
                      <a:pt x="21" y="28"/>
                    </a:lnTo>
                    <a:lnTo>
                      <a:pt x="23" y="26"/>
                    </a:lnTo>
                    <a:lnTo>
                      <a:pt x="23" y="28"/>
                    </a:lnTo>
                    <a:lnTo>
                      <a:pt x="21" y="32"/>
                    </a:lnTo>
                    <a:lnTo>
                      <a:pt x="21" y="34"/>
                    </a:lnTo>
                    <a:lnTo>
                      <a:pt x="14" y="41"/>
                    </a:lnTo>
                    <a:lnTo>
                      <a:pt x="13" y="41"/>
                    </a:lnTo>
                    <a:lnTo>
                      <a:pt x="11" y="39"/>
                    </a:lnTo>
                    <a:lnTo>
                      <a:pt x="5" y="39"/>
                    </a:lnTo>
                    <a:lnTo>
                      <a:pt x="2" y="39"/>
                    </a:lnTo>
                    <a:lnTo>
                      <a:pt x="0" y="37"/>
                    </a:lnTo>
                    <a:lnTo>
                      <a:pt x="2" y="34"/>
                    </a:lnTo>
                    <a:lnTo>
                      <a:pt x="4" y="30"/>
                    </a:lnTo>
                    <a:lnTo>
                      <a:pt x="5" y="28"/>
                    </a:lnTo>
                    <a:lnTo>
                      <a:pt x="7" y="26"/>
                    </a:lnTo>
                    <a:lnTo>
                      <a:pt x="11" y="26"/>
                    </a:lnTo>
                    <a:lnTo>
                      <a:pt x="14" y="23"/>
                    </a:lnTo>
                    <a:lnTo>
                      <a:pt x="14" y="21"/>
                    </a:lnTo>
                    <a:lnTo>
                      <a:pt x="13" y="19"/>
                    </a:lnTo>
                    <a:lnTo>
                      <a:pt x="11" y="19"/>
                    </a:lnTo>
                    <a:lnTo>
                      <a:pt x="11" y="16"/>
                    </a:lnTo>
                    <a:lnTo>
                      <a:pt x="14" y="10"/>
                    </a:lnTo>
                    <a:lnTo>
                      <a:pt x="16" y="5"/>
                    </a:lnTo>
                    <a:lnTo>
                      <a:pt x="16" y="3"/>
                    </a:lnTo>
                    <a:lnTo>
                      <a:pt x="16" y="2"/>
                    </a:lnTo>
                    <a:lnTo>
                      <a:pt x="16" y="0"/>
                    </a:lnTo>
                    <a:lnTo>
                      <a:pt x="18" y="0"/>
                    </a:lnTo>
                    <a:lnTo>
                      <a:pt x="21" y="2"/>
                    </a:lnTo>
                    <a:lnTo>
                      <a:pt x="23" y="3"/>
                    </a:lnTo>
                    <a:lnTo>
                      <a:pt x="23" y="5"/>
                    </a:lnTo>
                    <a:lnTo>
                      <a:pt x="25" y="5"/>
                    </a:lnTo>
                    <a:lnTo>
                      <a:pt x="23" y="7"/>
                    </a:lnTo>
                    <a:lnTo>
                      <a:pt x="23" y="10"/>
                    </a:lnTo>
                    <a:lnTo>
                      <a:pt x="23" y="14"/>
                    </a:lnTo>
                    <a:lnTo>
                      <a:pt x="23" y="16"/>
                    </a:lnTo>
                    <a:lnTo>
                      <a:pt x="25" y="18"/>
                    </a:lnTo>
                    <a:lnTo>
                      <a:pt x="23" y="19"/>
                    </a:lnTo>
                    <a:lnTo>
                      <a:pt x="23" y="23"/>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70" name="Freeform 56"/>
              <p:cNvSpPr>
                <a:spLocks/>
              </p:cNvSpPr>
              <p:nvPr/>
            </p:nvSpPr>
            <p:spPr bwMode="auto">
              <a:xfrm>
                <a:off x="7667626" y="4757738"/>
                <a:ext cx="96838" cy="271463"/>
              </a:xfrm>
              <a:custGeom>
                <a:avLst/>
                <a:gdLst>
                  <a:gd name="T0" fmla="*/ 43 w 61"/>
                  <a:gd name="T1" fmla="*/ 13 h 171"/>
                  <a:gd name="T2" fmla="*/ 45 w 61"/>
                  <a:gd name="T3" fmla="*/ 18 h 171"/>
                  <a:gd name="T4" fmla="*/ 50 w 61"/>
                  <a:gd name="T5" fmla="*/ 25 h 171"/>
                  <a:gd name="T6" fmla="*/ 59 w 61"/>
                  <a:gd name="T7" fmla="*/ 29 h 171"/>
                  <a:gd name="T8" fmla="*/ 57 w 61"/>
                  <a:gd name="T9" fmla="*/ 43 h 171"/>
                  <a:gd name="T10" fmla="*/ 52 w 61"/>
                  <a:gd name="T11" fmla="*/ 36 h 171"/>
                  <a:gd name="T12" fmla="*/ 52 w 61"/>
                  <a:gd name="T13" fmla="*/ 39 h 171"/>
                  <a:gd name="T14" fmla="*/ 53 w 61"/>
                  <a:gd name="T15" fmla="*/ 48 h 171"/>
                  <a:gd name="T16" fmla="*/ 46 w 61"/>
                  <a:gd name="T17" fmla="*/ 80 h 171"/>
                  <a:gd name="T18" fmla="*/ 45 w 61"/>
                  <a:gd name="T19" fmla="*/ 89 h 171"/>
                  <a:gd name="T20" fmla="*/ 43 w 61"/>
                  <a:gd name="T21" fmla="*/ 100 h 171"/>
                  <a:gd name="T22" fmla="*/ 37 w 61"/>
                  <a:gd name="T23" fmla="*/ 119 h 171"/>
                  <a:gd name="T24" fmla="*/ 30 w 61"/>
                  <a:gd name="T25" fmla="*/ 130 h 171"/>
                  <a:gd name="T26" fmla="*/ 29 w 61"/>
                  <a:gd name="T27" fmla="*/ 135 h 171"/>
                  <a:gd name="T28" fmla="*/ 21 w 61"/>
                  <a:gd name="T29" fmla="*/ 155 h 171"/>
                  <a:gd name="T30" fmla="*/ 14 w 61"/>
                  <a:gd name="T31" fmla="*/ 167 h 171"/>
                  <a:gd name="T32" fmla="*/ 11 w 61"/>
                  <a:gd name="T33" fmla="*/ 169 h 171"/>
                  <a:gd name="T34" fmla="*/ 9 w 61"/>
                  <a:gd name="T35" fmla="*/ 150 h 171"/>
                  <a:gd name="T36" fmla="*/ 7 w 61"/>
                  <a:gd name="T37" fmla="*/ 130 h 171"/>
                  <a:gd name="T38" fmla="*/ 7 w 61"/>
                  <a:gd name="T39" fmla="*/ 119 h 171"/>
                  <a:gd name="T40" fmla="*/ 13 w 61"/>
                  <a:gd name="T41" fmla="*/ 114 h 171"/>
                  <a:gd name="T42" fmla="*/ 16 w 61"/>
                  <a:gd name="T43" fmla="*/ 114 h 171"/>
                  <a:gd name="T44" fmla="*/ 13 w 61"/>
                  <a:gd name="T45" fmla="*/ 111 h 171"/>
                  <a:gd name="T46" fmla="*/ 9 w 61"/>
                  <a:gd name="T47" fmla="*/ 112 h 171"/>
                  <a:gd name="T48" fmla="*/ 7 w 61"/>
                  <a:gd name="T49" fmla="*/ 105 h 171"/>
                  <a:gd name="T50" fmla="*/ 2 w 61"/>
                  <a:gd name="T51" fmla="*/ 96 h 171"/>
                  <a:gd name="T52" fmla="*/ 4 w 61"/>
                  <a:gd name="T53" fmla="*/ 91 h 171"/>
                  <a:gd name="T54" fmla="*/ 4 w 61"/>
                  <a:gd name="T55" fmla="*/ 87 h 171"/>
                  <a:gd name="T56" fmla="*/ 0 w 61"/>
                  <a:gd name="T57" fmla="*/ 82 h 171"/>
                  <a:gd name="T58" fmla="*/ 9 w 61"/>
                  <a:gd name="T59" fmla="*/ 71 h 171"/>
                  <a:gd name="T60" fmla="*/ 11 w 61"/>
                  <a:gd name="T61" fmla="*/ 64 h 171"/>
                  <a:gd name="T62" fmla="*/ 18 w 61"/>
                  <a:gd name="T63" fmla="*/ 59 h 171"/>
                  <a:gd name="T64" fmla="*/ 14 w 61"/>
                  <a:gd name="T65" fmla="*/ 55 h 171"/>
                  <a:gd name="T66" fmla="*/ 14 w 61"/>
                  <a:gd name="T67" fmla="*/ 50 h 171"/>
                  <a:gd name="T68" fmla="*/ 16 w 61"/>
                  <a:gd name="T69" fmla="*/ 47 h 171"/>
                  <a:gd name="T70" fmla="*/ 20 w 61"/>
                  <a:gd name="T71" fmla="*/ 41 h 171"/>
                  <a:gd name="T72" fmla="*/ 23 w 61"/>
                  <a:gd name="T73" fmla="*/ 38 h 171"/>
                  <a:gd name="T74" fmla="*/ 21 w 61"/>
                  <a:gd name="T75" fmla="*/ 34 h 171"/>
                  <a:gd name="T76" fmla="*/ 18 w 61"/>
                  <a:gd name="T77" fmla="*/ 32 h 171"/>
                  <a:gd name="T78" fmla="*/ 16 w 61"/>
                  <a:gd name="T79" fmla="*/ 32 h 171"/>
                  <a:gd name="T80" fmla="*/ 13 w 61"/>
                  <a:gd name="T81" fmla="*/ 29 h 171"/>
                  <a:gd name="T82" fmla="*/ 13 w 61"/>
                  <a:gd name="T83" fmla="*/ 22 h 171"/>
                  <a:gd name="T84" fmla="*/ 11 w 61"/>
                  <a:gd name="T85" fmla="*/ 16 h 171"/>
                  <a:gd name="T86" fmla="*/ 14 w 61"/>
                  <a:gd name="T87" fmla="*/ 15 h 171"/>
                  <a:gd name="T88" fmla="*/ 18 w 61"/>
                  <a:gd name="T89" fmla="*/ 11 h 171"/>
                  <a:gd name="T90" fmla="*/ 21 w 61"/>
                  <a:gd name="T91" fmla="*/ 9 h 171"/>
                  <a:gd name="T92" fmla="*/ 27 w 61"/>
                  <a:gd name="T93" fmla="*/ 2 h 171"/>
                  <a:gd name="T94" fmla="*/ 36 w 61"/>
                  <a:gd name="T95" fmla="*/ 0 h 171"/>
                  <a:gd name="T96" fmla="*/ 41 w 61"/>
                  <a:gd name="T97" fmla="*/ 7 h 171"/>
                  <a:gd name="T98" fmla="*/ 39 w 61"/>
                  <a:gd name="T99" fmla="*/ 11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61" h="171">
                    <a:moveTo>
                      <a:pt x="39" y="11"/>
                    </a:moveTo>
                    <a:lnTo>
                      <a:pt x="41" y="13"/>
                    </a:lnTo>
                    <a:lnTo>
                      <a:pt x="43" y="13"/>
                    </a:lnTo>
                    <a:lnTo>
                      <a:pt x="45" y="13"/>
                    </a:lnTo>
                    <a:lnTo>
                      <a:pt x="45" y="16"/>
                    </a:lnTo>
                    <a:lnTo>
                      <a:pt x="45" y="18"/>
                    </a:lnTo>
                    <a:lnTo>
                      <a:pt x="45" y="20"/>
                    </a:lnTo>
                    <a:lnTo>
                      <a:pt x="48" y="23"/>
                    </a:lnTo>
                    <a:lnTo>
                      <a:pt x="50" y="25"/>
                    </a:lnTo>
                    <a:lnTo>
                      <a:pt x="52" y="25"/>
                    </a:lnTo>
                    <a:lnTo>
                      <a:pt x="57" y="27"/>
                    </a:lnTo>
                    <a:lnTo>
                      <a:pt x="59" y="29"/>
                    </a:lnTo>
                    <a:lnTo>
                      <a:pt x="61" y="31"/>
                    </a:lnTo>
                    <a:lnTo>
                      <a:pt x="61" y="39"/>
                    </a:lnTo>
                    <a:lnTo>
                      <a:pt x="57" y="43"/>
                    </a:lnTo>
                    <a:lnTo>
                      <a:pt x="55" y="38"/>
                    </a:lnTo>
                    <a:lnTo>
                      <a:pt x="53" y="38"/>
                    </a:lnTo>
                    <a:lnTo>
                      <a:pt x="52" y="36"/>
                    </a:lnTo>
                    <a:lnTo>
                      <a:pt x="50" y="38"/>
                    </a:lnTo>
                    <a:lnTo>
                      <a:pt x="50" y="39"/>
                    </a:lnTo>
                    <a:lnTo>
                      <a:pt x="52" y="39"/>
                    </a:lnTo>
                    <a:lnTo>
                      <a:pt x="53" y="43"/>
                    </a:lnTo>
                    <a:lnTo>
                      <a:pt x="53" y="47"/>
                    </a:lnTo>
                    <a:lnTo>
                      <a:pt x="53" y="48"/>
                    </a:lnTo>
                    <a:lnTo>
                      <a:pt x="50" y="71"/>
                    </a:lnTo>
                    <a:lnTo>
                      <a:pt x="48" y="77"/>
                    </a:lnTo>
                    <a:lnTo>
                      <a:pt x="46" y="80"/>
                    </a:lnTo>
                    <a:lnTo>
                      <a:pt x="45" y="84"/>
                    </a:lnTo>
                    <a:lnTo>
                      <a:pt x="45" y="86"/>
                    </a:lnTo>
                    <a:lnTo>
                      <a:pt x="45" y="89"/>
                    </a:lnTo>
                    <a:lnTo>
                      <a:pt x="43" y="95"/>
                    </a:lnTo>
                    <a:lnTo>
                      <a:pt x="43" y="98"/>
                    </a:lnTo>
                    <a:lnTo>
                      <a:pt x="43" y="100"/>
                    </a:lnTo>
                    <a:lnTo>
                      <a:pt x="41" y="111"/>
                    </a:lnTo>
                    <a:lnTo>
                      <a:pt x="39" y="118"/>
                    </a:lnTo>
                    <a:lnTo>
                      <a:pt x="37" y="119"/>
                    </a:lnTo>
                    <a:lnTo>
                      <a:pt x="32" y="128"/>
                    </a:lnTo>
                    <a:lnTo>
                      <a:pt x="32" y="130"/>
                    </a:lnTo>
                    <a:lnTo>
                      <a:pt x="30" y="130"/>
                    </a:lnTo>
                    <a:lnTo>
                      <a:pt x="29" y="132"/>
                    </a:lnTo>
                    <a:lnTo>
                      <a:pt x="29" y="134"/>
                    </a:lnTo>
                    <a:lnTo>
                      <a:pt x="29" y="135"/>
                    </a:lnTo>
                    <a:lnTo>
                      <a:pt x="29" y="137"/>
                    </a:lnTo>
                    <a:lnTo>
                      <a:pt x="25" y="144"/>
                    </a:lnTo>
                    <a:lnTo>
                      <a:pt x="21" y="155"/>
                    </a:lnTo>
                    <a:lnTo>
                      <a:pt x="20" y="159"/>
                    </a:lnTo>
                    <a:lnTo>
                      <a:pt x="18" y="160"/>
                    </a:lnTo>
                    <a:lnTo>
                      <a:pt x="14" y="167"/>
                    </a:lnTo>
                    <a:lnTo>
                      <a:pt x="13" y="169"/>
                    </a:lnTo>
                    <a:lnTo>
                      <a:pt x="13" y="171"/>
                    </a:lnTo>
                    <a:lnTo>
                      <a:pt x="11" y="169"/>
                    </a:lnTo>
                    <a:lnTo>
                      <a:pt x="7" y="160"/>
                    </a:lnTo>
                    <a:lnTo>
                      <a:pt x="9" y="155"/>
                    </a:lnTo>
                    <a:lnTo>
                      <a:pt x="9" y="150"/>
                    </a:lnTo>
                    <a:lnTo>
                      <a:pt x="7" y="143"/>
                    </a:lnTo>
                    <a:lnTo>
                      <a:pt x="7" y="139"/>
                    </a:lnTo>
                    <a:lnTo>
                      <a:pt x="7" y="130"/>
                    </a:lnTo>
                    <a:lnTo>
                      <a:pt x="7" y="125"/>
                    </a:lnTo>
                    <a:lnTo>
                      <a:pt x="7" y="121"/>
                    </a:lnTo>
                    <a:lnTo>
                      <a:pt x="7" y="119"/>
                    </a:lnTo>
                    <a:lnTo>
                      <a:pt x="9" y="116"/>
                    </a:lnTo>
                    <a:lnTo>
                      <a:pt x="11" y="116"/>
                    </a:lnTo>
                    <a:lnTo>
                      <a:pt x="13" y="114"/>
                    </a:lnTo>
                    <a:lnTo>
                      <a:pt x="14" y="116"/>
                    </a:lnTo>
                    <a:lnTo>
                      <a:pt x="16" y="116"/>
                    </a:lnTo>
                    <a:lnTo>
                      <a:pt x="16" y="114"/>
                    </a:lnTo>
                    <a:lnTo>
                      <a:pt x="16" y="112"/>
                    </a:lnTo>
                    <a:lnTo>
                      <a:pt x="14" y="112"/>
                    </a:lnTo>
                    <a:lnTo>
                      <a:pt x="13" y="111"/>
                    </a:lnTo>
                    <a:lnTo>
                      <a:pt x="13" y="112"/>
                    </a:lnTo>
                    <a:lnTo>
                      <a:pt x="11" y="112"/>
                    </a:lnTo>
                    <a:lnTo>
                      <a:pt x="9" y="112"/>
                    </a:lnTo>
                    <a:lnTo>
                      <a:pt x="7" y="112"/>
                    </a:lnTo>
                    <a:lnTo>
                      <a:pt x="7" y="111"/>
                    </a:lnTo>
                    <a:lnTo>
                      <a:pt x="7" y="105"/>
                    </a:lnTo>
                    <a:lnTo>
                      <a:pt x="7" y="102"/>
                    </a:lnTo>
                    <a:lnTo>
                      <a:pt x="5" y="100"/>
                    </a:lnTo>
                    <a:lnTo>
                      <a:pt x="2" y="96"/>
                    </a:lnTo>
                    <a:lnTo>
                      <a:pt x="2" y="93"/>
                    </a:lnTo>
                    <a:lnTo>
                      <a:pt x="2" y="91"/>
                    </a:lnTo>
                    <a:lnTo>
                      <a:pt x="4" y="91"/>
                    </a:lnTo>
                    <a:lnTo>
                      <a:pt x="5" y="91"/>
                    </a:lnTo>
                    <a:lnTo>
                      <a:pt x="5" y="89"/>
                    </a:lnTo>
                    <a:lnTo>
                      <a:pt x="4" y="87"/>
                    </a:lnTo>
                    <a:lnTo>
                      <a:pt x="2" y="87"/>
                    </a:lnTo>
                    <a:lnTo>
                      <a:pt x="0" y="86"/>
                    </a:lnTo>
                    <a:lnTo>
                      <a:pt x="0" y="82"/>
                    </a:lnTo>
                    <a:lnTo>
                      <a:pt x="2" y="80"/>
                    </a:lnTo>
                    <a:lnTo>
                      <a:pt x="7" y="73"/>
                    </a:lnTo>
                    <a:lnTo>
                      <a:pt x="9" y="71"/>
                    </a:lnTo>
                    <a:lnTo>
                      <a:pt x="9" y="70"/>
                    </a:lnTo>
                    <a:lnTo>
                      <a:pt x="9" y="66"/>
                    </a:lnTo>
                    <a:lnTo>
                      <a:pt x="11" y="64"/>
                    </a:lnTo>
                    <a:lnTo>
                      <a:pt x="13" y="63"/>
                    </a:lnTo>
                    <a:lnTo>
                      <a:pt x="14" y="63"/>
                    </a:lnTo>
                    <a:lnTo>
                      <a:pt x="18" y="59"/>
                    </a:lnTo>
                    <a:lnTo>
                      <a:pt x="16" y="57"/>
                    </a:lnTo>
                    <a:lnTo>
                      <a:pt x="14" y="57"/>
                    </a:lnTo>
                    <a:lnTo>
                      <a:pt x="14" y="55"/>
                    </a:lnTo>
                    <a:lnTo>
                      <a:pt x="14" y="54"/>
                    </a:lnTo>
                    <a:lnTo>
                      <a:pt x="14" y="52"/>
                    </a:lnTo>
                    <a:lnTo>
                      <a:pt x="14" y="50"/>
                    </a:lnTo>
                    <a:lnTo>
                      <a:pt x="14" y="48"/>
                    </a:lnTo>
                    <a:lnTo>
                      <a:pt x="16" y="48"/>
                    </a:lnTo>
                    <a:lnTo>
                      <a:pt x="16" y="47"/>
                    </a:lnTo>
                    <a:lnTo>
                      <a:pt x="16" y="45"/>
                    </a:lnTo>
                    <a:lnTo>
                      <a:pt x="16" y="43"/>
                    </a:lnTo>
                    <a:lnTo>
                      <a:pt x="20" y="41"/>
                    </a:lnTo>
                    <a:lnTo>
                      <a:pt x="21" y="41"/>
                    </a:lnTo>
                    <a:lnTo>
                      <a:pt x="21" y="39"/>
                    </a:lnTo>
                    <a:lnTo>
                      <a:pt x="23" y="38"/>
                    </a:lnTo>
                    <a:lnTo>
                      <a:pt x="23" y="36"/>
                    </a:lnTo>
                    <a:lnTo>
                      <a:pt x="23" y="34"/>
                    </a:lnTo>
                    <a:lnTo>
                      <a:pt x="21" y="34"/>
                    </a:lnTo>
                    <a:lnTo>
                      <a:pt x="20" y="34"/>
                    </a:lnTo>
                    <a:lnTo>
                      <a:pt x="20" y="32"/>
                    </a:lnTo>
                    <a:lnTo>
                      <a:pt x="18" y="32"/>
                    </a:lnTo>
                    <a:lnTo>
                      <a:pt x="18" y="31"/>
                    </a:lnTo>
                    <a:lnTo>
                      <a:pt x="16" y="31"/>
                    </a:lnTo>
                    <a:lnTo>
                      <a:pt x="16" y="32"/>
                    </a:lnTo>
                    <a:lnTo>
                      <a:pt x="13" y="32"/>
                    </a:lnTo>
                    <a:lnTo>
                      <a:pt x="13" y="31"/>
                    </a:lnTo>
                    <a:lnTo>
                      <a:pt x="13" y="29"/>
                    </a:lnTo>
                    <a:lnTo>
                      <a:pt x="13" y="25"/>
                    </a:lnTo>
                    <a:lnTo>
                      <a:pt x="13" y="23"/>
                    </a:lnTo>
                    <a:lnTo>
                      <a:pt x="13" y="22"/>
                    </a:lnTo>
                    <a:lnTo>
                      <a:pt x="13" y="20"/>
                    </a:lnTo>
                    <a:lnTo>
                      <a:pt x="11" y="18"/>
                    </a:lnTo>
                    <a:lnTo>
                      <a:pt x="11" y="16"/>
                    </a:lnTo>
                    <a:lnTo>
                      <a:pt x="11" y="15"/>
                    </a:lnTo>
                    <a:lnTo>
                      <a:pt x="13" y="15"/>
                    </a:lnTo>
                    <a:lnTo>
                      <a:pt x="14" y="15"/>
                    </a:lnTo>
                    <a:lnTo>
                      <a:pt x="16" y="15"/>
                    </a:lnTo>
                    <a:lnTo>
                      <a:pt x="16" y="13"/>
                    </a:lnTo>
                    <a:lnTo>
                      <a:pt x="18" y="11"/>
                    </a:lnTo>
                    <a:lnTo>
                      <a:pt x="20" y="11"/>
                    </a:lnTo>
                    <a:lnTo>
                      <a:pt x="21" y="11"/>
                    </a:lnTo>
                    <a:lnTo>
                      <a:pt x="21" y="9"/>
                    </a:lnTo>
                    <a:lnTo>
                      <a:pt x="23" y="9"/>
                    </a:lnTo>
                    <a:lnTo>
                      <a:pt x="25" y="6"/>
                    </a:lnTo>
                    <a:lnTo>
                      <a:pt x="27" y="2"/>
                    </a:lnTo>
                    <a:lnTo>
                      <a:pt x="30" y="0"/>
                    </a:lnTo>
                    <a:lnTo>
                      <a:pt x="34" y="0"/>
                    </a:lnTo>
                    <a:lnTo>
                      <a:pt x="36" y="0"/>
                    </a:lnTo>
                    <a:lnTo>
                      <a:pt x="39" y="2"/>
                    </a:lnTo>
                    <a:lnTo>
                      <a:pt x="39" y="6"/>
                    </a:lnTo>
                    <a:lnTo>
                      <a:pt x="41" y="7"/>
                    </a:lnTo>
                    <a:lnTo>
                      <a:pt x="41" y="9"/>
                    </a:lnTo>
                    <a:lnTo>
                      <a:pt x="39" y="9"/>
                    </a:lnTo>
                    <a:lnTo>
                      <a:pt x="39" y="11"/>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71" name="Freeform 57"/>
              <p:cNvSpPr>
                <a:spLocks/>
              </p:cNvSpPr>
              <p:nvPr/>
            </p:nvSpPr>
            <p:spPr bwMode="auto">
              <a:xfrm>
                <a:off x="6051551" y="3835400"/>
                <a:ext cx="276225" cy="163513"/>
              </a:xfrm>
              <a:custGeom>
                <a:avLst/>
                <a:gdLst>
                  <a:gd name="T0" fmla="*/ 149 w 174"/>
                  <a:gd name="T1" fmla="*/ 25 h 103"/>
                  <a:gd name="T2" fmla="*/ 153 w 174"/>
                  <a:gd name="T3" fmla="*/ 30 h 103"/>
                  <a:gd name="T4" fmla="*/ 133 w 174"/>
                  <a:gd name="T5" fmla="*/ 43 h 103"/>
                  <a:gd name="T6" fmla="*/ 140 w 174"/>
                  <a:gd name="T7" fmla="*/ 37 h 103"/>
                  <a:gd name="T8" fmla="*/ 153 w 174"/>
                  <a:gd name="T9" fmla="*/ 41 h 103"/>
                  <a:gd name="T10" fmla="*/ 160 w 174"/>
                  <a:gd name="T11" fmla="*/ 39 h 103"/>
                  <a:gd name="T12" fmla="*/ 170 w 174"/>
                  <a:gd name="T13" fmla="*/ 39 h 103"/>
                  <a:gd name="T14" fmla="*/ 172 w 174"/>
                  <a:gd name="T15" fmla="*/ 48 h 103"/>
                  <a:gd name="T16" fmla="*/ 161 w 174"/>
                  <a:gd name="T17" fmla="*/ 52 h 103"/>
                  <a:gd name="T18" fmla="*/ 163 w 174"/>
                  <a:gd name="T19" fmla="*/ 61 h 103"/>
                  <a:gd name="T20" fmla="*/ 153 w 174"/>
                  <a:gd name="T21" fmla="*/ 57 h 103"/>
                  <a:gd name="T22" fmla="*/ 145 w 174"/>
                  <a:gd name="T23" fmla="*/ 71 h 103"/>
                  <a:gd name="T24" fmla="*/ 154 w 174"/>
                  <a:gd name="T25" fmla="*/ 75 h 103"/>
                  <a:gd name="T26" fmla="*/ 149 w 174"/>
                  <a:gd name="T27" fmla="*/ 87 h 103"/>
                  <a:gd name="T28" fmla="*/ 133 w 174"/>
                  <a:gd name="T29" fmla="*/ 85 h 103"/>
                  <a:gd name="T30" fmla="*/ 124 w 174"/>
                  <a:gd name="T31" fmla="*/ 75 h 103"/>
                  <a:gd name="T32" fmla="*/ 113 w 174"/>
                  <a:gd name="T33" fmla="*/ 64 h 103"/>
                  <a:gd name="T34" fmla="*/ 121 w 174"/>
                  <a:gd name="T35" fmla="*/ 80 h 103"/>
                  <a:gd name="T36" fmla="*/ 119 w 174"/>
                  <a:gd name="T37" fmla="*/ 94 h 103"/>
                  <a:gd name="T38" fmla="*/ 105 w 174"/>
                  <a:gd name="T39" fmla="*/ 84 h 103"/>
                  <a:gd name="T40" fmla="*/ 92 w 174"/>
                  <a:gd name="T41" fmla="*/ 80 h 103"/>
                  <a:gd name="T42" fmla="*/ 97 w 174"/>
                  <a:gd name="T43" fmla="*/ 85 h 103"/>
                  <a:gd name="T44" fmla="*/ 83 w 174"/>
                  <a:gd name="T45" fmla="*/ 85 h 103"/>
                  <a:gd name="T46" fmla="*/ 85 w 174"/>
                  <a:gd name="T47" fmla="*/ 91 h 103"/>
                  <a:gd name="T48" fmla="*/ 90 w 174"/>
                  <a:gd name="T49" fmla="*/ 103 h 103"/>
                  <a:gd name="T50" fmla="*/ 73 w 174"/>
                  <a:gd name="T51" fmla="*/ 98 h 103"/>
                  <a:gd name="T52" fmla="*/ 62 w 174"/>
                  <a:gd name="T53" fmla="*/ 103 h 103"/>
                  <a:gd name="T54" fmla="*/ 65 w 174"/>
                  <a:gd name="T55" fmla="*/ 87 h 103"/>
                  <a:gd name="T56" fmla="*/ 74 w 174"/>
                  <a:gd name="T57" fmla="*/ 82 h 103"/>
                  <a:gd name="T58" fmla="*/ 57 w 174"/>
                  <a:gd name="T59" fmla="*/ 85 h 103"/>
                  <a:gd name="T60" fmla="*/ 51 w 174"/>
                  <a:gd name="T61" fmla="*/ 87 h 103"/>
                  <a:gd name="T62" fmla="*/ 37 w 174"/>
                  <a:gd name="T63" fmla="*/ 94 h 103"/>
                  <a:gd name="T64" fmla="*/ 26 w 174"/>
                  <a:gd name="T65" fmla="*/ 100 h 103"/>
                  <a:gd name="T66" fmla="*/ 10 w 174"/>
                  <a:gd name="T67" fmla="*/ 103 h 103"/>
                  <a:gd name="T68" fmla="*/ 3 w 174"/>
                  <a:gd name="T69" fmla="*/ 98 h 103"/>
                  <a:gd name="T70" fmla="*/ 21 w 174"/>
                  <a:gd name="T71" fmla="*/ 89 h 103"/>
                  <a:gd name="T72" fmla="*/ 30 w 174"/>
                  <a:gd name="T73" fmla="*/ 84 h 103"/>
                  <a:gd name="T74" fmla="*/ 41 w 174"/>
                  <a:gd name="T75" fmla="*/ 73 h 103"/>
                  <a:gd name="T76" fmla="*/ 46 w 174"/>
                  <a:gd name="T77" fmla="*/ 69 h 103"/>
                  <a:gd name="T78" fmla="*/ 21 w 174"/>
                  <a:gd name="T79" fmla="*/ 78 h 103"/>
                  <a:gd name="T80" fmla="*/ 9 w 174"/>
                  <a:gd name="T81" fmla="*/ 80 h 103"/>
                  <a:gd name="T82" fmla="*/ 5 w 174"/>
                  <a:gd name="T83" fmla="*/ 77 h 103"/>
                  <a:gd name="T84" fmla="*/ 0 w 174"/>
                  <a:gd name="T85" fmla="*/ 59 h 103"/>
                  <a:gd name="T86" fmla="*/ 14 w 174"/>
                  <a:gd name="T87" fmla="*/ 34 h 103"/>
                  <a:gd name="T88" fmla="*/ 7 w 174"/>
                  <a:gd name="T89" fmla="*/ 21 h 103"/>
                  <a:gd name="T90" fmla="*/ 23 w 174"/>
                  <a:gd name="T91" fmla="*/ 9 h 103"/>
                  <a:gd name="T92" fmla="*/ 42 w 174"/>
                  <a:gd name="T93" fmla="*/ 5 h 103"/>
                  <a:gd name="T94" fmla="*/ 62 w 174"/>
                  <a:gd name="T95" fmla="*/ 7 h 103"/>
                  <a:gd name="T96" fmla="*/ 65 w 174"/>
                  <a:gd name="T97" fmla="*/ 25 h 103"/>
                  <a:gd name="T98" fmla="*/ 64 w 174"/>
                  <a:gd name="T99" fmla="*/ 34 h 103"/>
                  <a:gd name="T100" fmla="*/ 64 w 174"/>
                  <a:gd name="T101" fmla="*/ 45 h 103"/>
                  <a:gd name="T102" fmla="*/ 74 w 174"/>
                  <a:gd name="T103" fmla="*/ 27 h 103"/>
                  <a:gd name="T104" fmla="*/ 83 w 174"/>
                  <a:gd name="T105" fmla="*/ 23 h 103"/>
                  <a:gd name="T106" fmla="*/ 85 w 174"/>
                  <a:gd name="T107" fmla="*/ 16 h 103"/>
                  <a:gd name="T108" fmla="*/ 94 w 174"/>
                  <a:gd name="T109" fmla="*/ 0 h 103"/>
                  <a:gd name="T110" fmla="*/ 101 w 174"/>
                  <a:gd name="T111" fmla="*/ 20 h 103"/>
                  <a:gd name="T112" fmla="*/ 108 w 174"/>
                  <a:gd name="T113" fmla="*/ 20 h 103"/>
                  <a:gd name="T114" fmla="*/ 117 w 174"/>
                  <a:gd name="T115" fmla="*/ 20 h 103"/>
                  <a:gd name="T116" fmla="*/ 113 w 174"/>
                  <a:gd name="T117" fmla="*/ 4 h 103"/>
                  <a:gd name="T118" fmla="*/ 124 w 174"/>
                  <a:gd name="T119" fmla="*/ 16 h 103"/>
                  <a:gd name="T120" fmla="*/ 128 w 174"/>
                  <a:gd name="T121" fmla="*/ 9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74" h="103">
                    <a:moveTo>
                      <a:pt x="135" y="16"/>
                    </a:moveTo>
                    <a:lnTo>
                      <a:pt x="137" y="20"/>
                    </a:lnTo>
                    <a:lnTo>
                      <a:pt x="138" y="20"/>
                    </a:lnTo>
                    <a:lnTo>
                      <a:pt x="140" y="18"/>
                    </a:lnTo>
                    <a:lnTo>
                      <a:pt x="147" y="25"/>
                    </a:lnTo>
                    <a:lnTo>
                      <a:pt x="149" y="25"/>
                    </a:lnTo>
                    <a:lnTo>
                      <a:pt x="151" y="23"/>
                    </a:lnTo>
                    <a:lnTo>
                      <a:pt x="153" y="20"/>
                    </a:lnTo>
                    <a:lnTo>
                      <a:pt x="153" y="21"/>
                    </a:lnTo>
                    <a:lnTo>
                      <a:pt x="158" y="25"/>
                    </a:lnTo>
                    <a:lnTo>
                      <a:pt x="154" y="29"/>
                    </a:lnTo>
                    <a:lnTo>
                      <a:pt x="153" y="30"/>
                    </a:lnTo>
                    <a:lnTo>
                      <a:pt x="147" y="32"/>
                    </a:lnTo>
                    <a:lnTo>
                      <a:pt x="140" y="34"/>
                    </a:lnTo>
                    <a:lnTo>
                      <a:pt x="138" y="36"/>
                    </a:lnTo>
                    <a:lnTo>
                      <a:pt x="137" y="36"/>
                    </a:lnTo>
                    <a:lnTo>
                      <a:pt x="133" y="41"/>
                    </a:lnTo>
                    <a:lnTo>
                      <a:pt x="133" y="43"/>
                    </a:lnTo>
                    <a:lnTo>
                      <a:pt x="133" y="45"/>
                    </a:lnTo>
                    <a:lnTo>
                      <a:pt x="135" y="46"/>
                    </a:lnTo>
                    <a:lnTo>
                      <a:pt x="135" y="45"/>
                    </a:lnTo>
                    <a:lnTo>
                      <a:pt x="137" y="45"/>
                    </a:lnTo>
                    <a:lnTo>
                      <a:pt x="137" y="43"/>
                    </a:lnTo>
                    <a:lnTo>
                      <a:pt x="140" y="37"/>
                    </a:lnTo>
                    <a:lnTo>
                      <a:pt x="142" y="37"/>
                    </a:lnTo>
                    <a:lnTo>
                      <a:pt x="144" y="36"/>
                    </a:lnTo>
                    <a:lnTo>
                      <a:pt x="145" y="36"/>
                    </a:lnTo>
                    <a:lnTo>
                      <a:pt x="145" y="39"/>
                    </a:lnTo>
                    <a:lnTo>
                      <a:pt x="147" y="41"/>
                    </a:lnTo>
                    <a:lnTo>
                      <a:pt x="153" y="41"/>
                    </a:lnTo>
                    <a:lnTo>
                      <a:pt x="156" y="39"/>
                    </a:lnTo>
                    <a:lnTo>
                      <a:pt x="156" y="37"/>
                    </a:lnTo>
                    <a:lnTo>
                      <a:pt x="158" y="36"/>
                    </a:lnTo>
                    <a:lnTo>
                      <a:pt x="161" y="36"/>
                    </a:lnTo>
                    <a:lnTo>
                      <a:pt x="160" y="37"/>
                    </a:lnTo>
                    <a:lnTo>
                      <a:pt x="160" y="39"/>
                    </a:lnTo>
                    <a:lnTo>
                      <a:pt x="161" y="41"/>
                    </a:lnTo>
                    <a:lnTo>
                      <a:pt x="163" y="39"/>
                    </a:lnTo>
                    <a:lnTo>
                      <a:pt x="167" y="37"/>
                    </a:lnTo>
                    <a:lnTo>
                      <a:pt x="169" y="37"/>
                    </a:lnTo>
                    <a:lnTo>
                      <a:pt x="172" y="37"/>
                    </a:lnTo>
                    <a:lnTo>
                      <a:pt x="170" y="39"/>
                    </a:lnTo>
                    <a:lnTo>
                      <a:pt x="169" y="39"/>
                    </a:lnTo>
                    <a:lnTo>
                      <a:pt x="169" y="41"/>
                    </a:lnTo>
                    <a:lnTo>
                      <a:pt x="170" y="43"/>
                    </a:lnTo>
                    <a:lnTo>
                      <a:pt x="172" y="45"/>
                    </a:lnTo>
                    <a:lnTo>
                      <a:pt x="174" y="46"/>
                    </a:lnTo>
                    <a:lnTo>
                      <a:pt x="172" y="48"/>
                    </a:lnTo>
                    <a:lnTo>
                      <a:pt x="169" y="48"/>
                    </a:lnTo>
                    <a:lnTo>
                      <a:pt x="169" y="46"/>
                    </a:lnTo>
                    <a:lnTo>
                      <a:pt x="169" y="45"/>
                    </a:lnTo>
                    <a:lnTo>
                      <a:pt x="167" y="43"/>
                    </a:lnTo>
                    <a:lnTo>
                      <a:pt x="163" y="45"/>
                    </a:lnTo>
                    <a:lnTo>
                      <a:pt x="161" y="52"/>
                    </a:lnTo>
                    <a:lnTo>
                      <a:pt x="161" y="53"/>
                    </a:lnTo>
                    <a:lnTo>
                      <a:pt x="165" y="53"/>
                    </a:lnTo>
                    <a:lnTo>
                      <a:pt x="167" y="53"/>
                    </a:lnTo>
                    <a:lnTo>
                      <a:pt x="167" y="55"/>
                    </a:lnTo>
                    <a:lnTo>
                      <a:pt x="165" y="61"/>
                    </a:lnTo>
                    <a:lnTo>
                      <a:pt x="163" y="61"/>
                    </a:lnTo>
                    <a:lnTo>
                      <a:pt x="161" y="61"/>
                    </a:lnTo>
                    <a:lnTo>
                      <a:pt x="161" y="59"/>
                    </a:lnTo>
                    <a:lnTo>
                      <a:pt x="158" y="55"/>
                    </a:lnTo>
                    <a:lnTo>
                      <a:pt x="156" y="55"/>
                    </a:lnTo>
                    <a:lnTo>
                      <a:pt x="156" y="57"/>
                    </a:lnTo>
                    <a:lnTo>
                      <a:pt x="153" y="57"/>
                    </a:lnTo>
                    <a:lnTo>
                      <a:pt x="153" y="59"/>
                    </a:lnTo>
                    <a:lnTo>
                      <a:pt x="151" y="64"/>
                    </a:lnTo>
                    <a:lnTo>
                      <a:pt x="151" y="66"/>
                    </a:lnTo>
                    <a:lnTo>
                      <a:pt x="154" y="66"/>
                    </a:lnTo>
                    <a:lnTo>
                      <a:pt x="149" y="69"/>
                    </a:lnTo>
                    <a:lnTo>
                      <a:pt x="145" y="71"/>
                    </a:lnTo>
                    <a:lnTo>
                      <a:pt x="145" y="73"/>
                    </a:lnTo>
                    <a:lnTo>
                      <a:pt x="145" y="75"/>
                    </a:lnTo>
                    <a:lnTo>
                      <a:pt x="147" y="75"/>
                    </a:lnTo>
                    <a:lnTo>
                      <a:pt x="149" y="73"/>
                    </a:lnTo>
                    <a:lnTo>
                      <a:pt x="151" y="75"/>
                    </a:lnTo>
                    <a:lnTo>
                      <a:pt x="154" y="75"/>
                    </a:lnTo>
                    <a:lnTo>
                      <a:pt x="156" y="77"/>
                    </a:lnTo>
                    <a:lnTo>
                      <a:pt x="161" y="80"/>
                    </a:lnTo>
                    <a:lnTo>
                      <a:pt x="161" y="82"/>
                    </a:lnTo>
                    <a:lnTo>
                      <a:pt x="160" y="84"/>
                    </a:lnTo>
                    <a:lnTo>
                      <a:pt x="151" y="87"/>
                    </a:lnTo>
                    <a:lnTo>
                      <a:pt x="149" y="87"/>
                    </a:lnTo>
                    <a:lnTo>
                      <a:pt x="145" y="89"/>
                    </a:lnTo>
                    <a:lnTo>
                      <a:pt x="144" y="91"/>
                    </a:lnTo>
                    <a:lnTo>
                      <a:pt x="142" y="93"/>
                    </a:lnTo>
                    <a:lnTo>
                      <a:pt x="138" y="93"/>
                    </a:lnTo>
                    <a:lnTo>
                      <a:pt x="137" y="91"/>
                    </a:lnTo>
                    <a:lnTo>
                      <a:pt x="133" y="85"/>
                    </a:lnTo>
                    <a:lnTo>
                      <a:pt x="131" y="87"/>
                    </a:lnTo>
                    <a:lnTo>
                      <a:pt x="129" y="84"/>
                    </a:lnTo>
                    <a:lnTo>
                      <a:pt x="129" y="80"/>
                    </a:lnTo>
                    <a:lnTo>
                      <a:pt x="128" y="80"/>
                    </a:lnTo>
                    <a:lnTo>
                      <a:pt x="126" y="78"/>
                    </a:lnTo>
                    <a:lnTo>
                      <a:pt x="124" y="75"/>
                    </a:lnTo>
                    <a:lnTo>
                      <a:pt x="124" y="71"/>
                    </a:lnTo>
                    <a:lnTo>
                      <a:pt x="121" y="71"/>
                    </a:lnTo>
                    <a:lnTo>
                      <a:pt x="121" y="69"/>
                    </a:lnTo>
                    <a:lnTo>
                      <a:pt x="117" y="66"/>
                    </a:lnTo>
                    <a:lnTo>
                      <a:pt x="115" y="64"/>
                    </a:lnTo>
                    <a:lnTo>
                      <a:pt x="113" y="64"/>
                    </a:lnTo>
                    <a:lnTo>
                      <a:pt x="113" y="66"/>
                    </a:lnTo>
                    <a:lnTo>
                      <a:pt x="115" y="66"/>
                    </a:lnTo>
                    <a:lnTo>
                      <a:pt x="115" y="69"/>
                    </a:lnTo>
                    <a:lnTo>
                      <a:pt x="121" y="77"/>
                    </a:lnTo>
                    <a:lnTo>
                      <a:pt x="121" y="78"/>
                    </a:lnTo>
                    <a:lnTo>
                      <a:pt x="121" y="80"/>
                    </a:lnTo>
                    <a:lnTo>
                      <a:pt x="122" y="84"/>
                    </a:lnTo>
                    <a:lnTo>
                      <a:pt x="124" y="85"/>
                    </a:lnTo>
                    <a:lnTo>
                      <a:pt x="124" y="87"/>
                    </a:lnTo>
                    <a:lnTo>
                      <a:pt x="124" y="89"/>
                    </a:lnTo>
                    <a:lnTo>
                      <a:pt x="122" y="91"/>
                    </a:lnTo>
                    <a:lnTo>
                      <a:pt x="119" y="94"/>
                    </a:lnTo>
                    <a:lnTo>
                      <a:pt x="115" y="94"/>
                    </a:lnTo>
                    <a:lnTo>
                      <a:pt x="112" y="96"/>
                    </a:lnTo>
                    <a:lnTo>
                      <a:pt x="108" y="93"/>
                    </a:lnTo>
                    <a:lnTo>
                      <a:pt x="105" y="93"/>
                    </a:lnTo>
                    <a:lnTo>
                      <a:pt x="103" y="87"/>
                    </a:lnTo>
                    <a:lnTo>
                      <a:pt x="105" y="84"/>
                    </a:lnTo>
                    <a:lnTo>
                      <a:pt x="101" y="80"/>
                    </a:lnTo>
                    <a:lnTo>
                      <a:pt x="101" y="78"/>
                    </a:lnTo>
                    <a:lnTo>
                      <a:pt x="97" y="78"/>
                    </a:lnTo>
                    <a:lnTo>
                      <a:pt x="96" y="78"/>
                    </a:lnTo>
                    <a:lnTo>
                      <a:pt x="94" y="78"/>
                    </a:lnTo>
                    <a:lnTo>
                      <a:pt x="92" y="80"/>
                    </a:lnTo>
                    <a:lnTo>
                      <a:pt x="92" y="82"/>
                    </a:lnTo>
                    <a:lnTo>
                      <a:pt x="96" y="82"/>
                    </a:lnTo>
                    <a:lnTo>
                      <a:pt x="97" y="84"/>
                    </a:lnTo>
                    <a:lnTo>
                      <a:pt x="97" y="82"/>
                    </a:lnTo>
                    <a:lnTo>
                      <a:pt x="97" y="84"/>
                    </a:lnTo>
                    <a:lnTo>
                      <a:pt x="97" y="85"/>
                    </a:lnTo>
                    <a:lnTo>
                      <a:pt x="97" y="89"/>
                    </a:lnTo>
                    <a:lnTo>
                      <a:pt x="97" y="91"/>
                    </a:lnTo>
                    <a:lnTo>
                      <a:pt x="94" y="91"/>
                    </a:lnTo>
                    <a:lnTo>
                      <a:pt x="89" y="89"/>
                    </a:lnTo>
                    <a:lnTo>
                      <a:pt x="85" y="87"/>
                    </a:lnTo>
                    <a:lnTo>
                      <a:pt x="83" y="85"/>
                    </a:lnTo>
                    <a:lnTo>
                      <a:pt x="83" y="84"/>
                    </a:lnTo>
                    <a:lnTo>
                      <a:pt x="81" y="84"/>
                    </a:lnTo>
                    <a:lnTo>
                      <a:pt x="81" y="85"/>
                    </a:lnTo>
                    <a:lnTo>
                      <a:pt x="81" y="89"/>
                    </a:lnTo>
                    <a:lnTo>
                      <a:pt x="83" y="91"/>
                    </a:lnTo>
                    <a:lnTo>
                      <a:pt x="85" y="91"/>
                    </a:lnTo>
                    <a:lnTo>
                      <a:pt x="87" y="93"/>
                    </a:lnTo>
                    <a:lnTo>
                      <a:pt x="92" y="96"/>
                    </a:lnTo>
                    <a:lnTo>
                      <a:pt x="96" y="101"/>
                    </a:lnTo>
                    <a:lnTo>
                      <a:pt x="94" y="103"/>
                    </a:lnTo>
                    <a:lnTo>
                      <a:pt x="92" y="103"/>
                    </a:lnTo>
                    <a:lnTo>
                      <a:pt x="90" y="103"/>
                    </a:lnTo>
                    <a:lnTo>
                      <a:pt x="89" y="103"/>
                    </a:lnTo>
                    <a:lnTo>
                      <a:pt x="87" y="101"/>
                    </a:lnTo>
                    <a:lnTo>
                      <a:pt x="78" y="100"/>
                    </a:lnTo>
                    <a:lnTo>
                      <a:pt x="78" y="98"/>
                    </a:lnTo>
                    <a:lnTo>
                      <a:pt x="74" y="98"/>
                    </a:lnTo>
                    <a:lnTo>
                      <a:pt x="73" y="98"/>
                    </a:lnTo>
                    <a:lnTo>
                      <a:pt x="71" y="98"/>
                    </a:lnTo>
                    <a:lnTo>
                      <a:pt x="71" y="100"/>
                    </a:lnTo>
                    <a:lnTo>
                      <a:pt x="71" y="101"/>
                    </a:lnTo>
                    <a:lnTo>
                      <a:pt x="69" y="101"/>
                    </a:lnTo>
                    <a:lnTo>
                      <a:pt x="65" y="103"/>
                    </a:lnTo>
                    <a:lnTo>
                      <a:pt x="62" y="103"/>
                    </a:lnTo>
                    <a:lnTo>
                      <a:pt x="60" y="100"/>
                    </a:lnTo>
                    <a:lnTo>
                      <a:pt x="64" y="98"/>
                    </a:lnTo>
                    <a:lnTo>
                      <a:pt x="64" y="93"/>
                    </a:lnTo>
                    <a:lnTo>
                      <a:pt x="62" y="93"/>
                    </a:lnTo>
                    <a:lnTo>
                      <a:pt x="62" y="91"/>
                    </a:lnTo>
                    <a:lnTo>
                      <a:pt x="65" y="87"/>
                    </a:lnTo>
                    <a:lnTo>
                      <a:pt x="67" y="87"/>
                    </a:lnTo>
                    <a:lnTo>
                      <a:pt x="69" y="87"/>
                    </a:lnTo>
                    <a:lnTo>
                      <a:pt x="71" y="87"/>
                    </a:lnTo>
                    <a:lnTo>
                      <a:pt x="74" y="85"/>
                    </a:lnTo>
                    <a:lnTo>
                      <a:pt x="76" y="85"/>
                    </a:lnTo>
                    <a:lnTo>
                      <a:pt x="74" y="82"/>
                    </a:lnTo>
                    <a:lnTo>
                      <a:pt x="73" y="82"/>
                    </a:lnTo>
                    <a:lnTo>
                      <a:pt x="71" y="82"/>
                    </a:lnTo>
                    <a:lnTo>
                      <a:pt x="58" y="87"/>
                    </a:lnTo>
                    <a:lnTo>
                      <a:pt x="58" y="89"/>
                    </a:lnTo>
                    <a:lnTo>
                      <a:pt x="57" y="89"/>
                    </a:lnTo>
                    <a:lnTo>
                      <a:pt x="57" y="85"/>
                    </a:lnTo>
                    <a:lnTo>
                      <a:pt x="55" y="84"/>
                    </a:lnTo>
                    <a:lnTo>
                      <a:pt x="49" y="82"/>
                    </a:lnTo>
                    <a:lnTo>
                      <a:pt x="48" y="82"/>
                    </a:lnTo>
                    <a:lnTo>
                      <a:pt x="48" y="84"/>
                    </a:lnTo>
                    <a:lnTo>
                      <a:pt x="51" y="85"/>
                    </a:lnTo>
                    <a:lnTo>
                      <a:pt x="51" y="87"/>
                    </a:lnTo>
                    <a:lnTo>
                      <a:pt x="49" y="94"/>
                    </a:lnTo>
                    <a:lnTo>
                      <a:pt x="48" y="96"/>
                    </a:lnTo>
                    <a:lnTo>
                      <a:pt x="44" y="98"/>
                    </a:lnTo>
                    <a:lnTo>
                      <a:pt x="42" y="96"/>
                    </a:lnTo>
                    <a:lnTo>
                      <a:pt x="39" y="96"/>
                    </a:lnTo>
                    <a:lnTo>
                      <a:pt x="37" y="94"/>
                    </a:lnTo>
                    <a:lnTo>
                      <a:pt x="33" y="98"/>
                    </a:lnTo>
                    <a:lnTo>
                      <a:pt x="33" y="100"/>
                    </a:lnTo>
                    <a:lnTo>
                      <a:pt x="33" y="101"/>
                    </a:lnTo>
                    <a:lnTo>
                      <a:pt x="32" y="101"/>
                    </a:lnTo>
                    <a:lnTo>
                      <a:pt x="26" y="101"/>
                    </a:lnTo>
                    <a:lnTo>
                      <a:pt x="26" y="100"/>
                    </a:lnTo>
                    <a:lnTo>
                      <a:pt x="26" y="98"/>
                    </a:lnTo>
                    <a:lnTo>
                      <a:pt x="23" y="98"/>
                    </a:lnTo>
                    <a:lnTo>
                      <a:pt x="17" y="101"/>
                    </a:lnTo>
                    <a:lnTo>
                      <a:pt x="16" y="103"/>
                    </a:lnTo>
                    <a:lnTo>
                      <a:pt x="12" y="103"/>
                    </a:lnTo>
                    <a:lnTo>
                      <a:pt x="10" y="103"/>
                    </a:lnTo>
                    <a:lnTo>
                      <a:pt x="9" y="101"/>
                    </a:lnTo>
                    <a:lnTo>
                      <a:pt x="9" y="100"/>
                    </a:lnTo>
                    <a:lnTo>
                      <a:pt x="9" y="98"/>
                    </a:lnTo>
                    <a:lnTo>
                      <a:pt x="7" y="98"/>
                    </a:lnTo>
                    <a:lnTo>
                      <a:pt x="5" y="98"/>
                    </a:lnTo>
                    <a:lnTo>
                      <a:pt x="3" y="98"/>
                    </a:lnTo>
                    <a:lnTo>
                      <a:pt x="1" y="96"/>
                    </a:lnTo>
                    <a:lnTo>
                      <a:pt x="5" y="94"/>
                    </a:lnTo>
                    <a:lnTo>
                      <a:pt x="12" y="91"/>
                    </a:lnTo>
                    <a:lnTo>
                      <a:pt x="14" y="91"/>
                    </a:lnTo>
                    <a:lnTo>
                      <a:pt x="16" y="91"/>
                    </a:lnTo>
                    <a:lnTo>
                      <a:pt x="21" y="89"/>
                    </a:lnTo>
                    <a:lnTo>
                      <a:pt x="25" y="87"/>
                    </a:lnTo>
                    <a:lnTo>
                      <a:pt x="28" y="89"/>
                    </a:lnTo>
                    <a:lnTo>
                      <a:pt x="30" y="87"/>
                    </a:lnTo>
                    <a:lnTo>
                      <a:pt x="32" y="87"/>
                    </a:lnTo>
                    <a:lnTo>
                      <a:pt x="32" y="85"/>
                    </a:lnTo>
                    <a:lnTo>
                      <a:pt x="30" y="84"/>
                    </a:lnTo>
                    <a:lnTo>
                      <a:pt x="28" y="84"/>
                    </a:lnTo>
                    <a:lnTo>
                      <a:pt x="25" y="82"/>
                    </a:lnTo>
                    <a:lnTo>
                      <a:pt x="28" y="78"/>
                    </a:lnTo>
                    <a:lnTo>
                      <a:pt x="35" y="73"/>
                    </a:lnTo>
                    <a:lnTo>
                      <a:pt x="39" y="73"/>
                    </a:lnTo>
                    <a:lnTo>
                      <a:pt x="41" y="73"/>
                    </a:lnTo>
                    <a:lnTo>
                      <a:pt x="44" y="73"/>
                    </a:lnTo>
                    <a:lnTo>
                      <a:pt x="48" y="73"/>
                    </a:lnTo>
                    <a:lnTo>
                      <a:pt x="48" y="71"/>
                    </a:lnTo>
                    <a:lnTo>
                      <a:pt x="49" y="69"/>
                    </a:lnTo>
                    <a:lnTo>
                      <a:pt x="48" y="69"/>
                    </a:lnTo>
                    <a:lnTo>
                      <a:pt x="46" y="69"/>
                    </a:lnTo>
                    <a:lnTo>
                      <a:pt x="42" y="71"/>
                    </a:lnTo>
                    <a:lnTo>
                      <a:pt x="32" y="71"/>
                    </a:lnTo>
                    <a:lnTo>
                      <a:pt x="30" y="73"/>
                    </a:lnTo>
                    <a:lnTo>
                      <a:pt x="26" y="75"/>
                    </a:lnTo>
                    <a:lnTo>
                      <a:pt x="23" y="77"/>
                    </a:lnTo>
                    <a:lnTo>
                      <a:pt x="21" y="78"/>
                    </a:lnTo>
                    <a:lnTo>
                      <a:pt x="17" y="77"/>
                    </a:lnTo>
                    <a:lnTo>
                      <a:pt x="16" y="78"/>
                    </a:lnTo>
                    <a:lnTo>
                      <a:pt x="16" y="77"/>
                    </a:lnTo>
                    <a:lnTo>
                      <a:pt x="14" y="77"/>
                    </a:lnTo>
                    <a:lnTo>
                      <a:pt x="10" y="78"/>
                    </a:lnTo>
                    <a:lnTo>
                      <a:pt x="9" y="80"/>
                    </a:lnTo>
                    <a:lnTo>
                      <a:pt x="7" y="80"/>
                    </a:lnTo>
                    <a:lnTo>
                      <a:pt x="7" y="82"/>
                    </a:lnTo>
                    <a:lnTo>
                      <a:pt x="3" y="82"/>
                    </a:lnTo>
                    <a:lnTo>
                      <a:pt x="1" y="82"/>
                    </a:lnTo>
                    <a:lnTo>
                      <a:pt x="3" y="80"/>
                    </a:lnTo>
                    <a:lnTo>
                      <a:pt x="5" y="77"/>
                    </a:lnTo>
                    <a:lnTo>
                      <a:pt x="5" y="75"/>
                    </a:lnTo>
                    <a:lnTo>
                      <a:pt x="5" y="68"/>
                    </a:lnTo>
                    <a:lnTo>
                      <a:pt x="5" y="66"/>
                    </a:lnTo>
                    <a:lnTo>
                      <a:pt x="1" y="62"/>
                    </a:lnTo>
                    <a:lnTo>
                      <a:pt x="0" y="61"/>
                    </a:lnTo>
                    <a:lnTo>
                      <a:pt x="0" y="59"/>
                    </a:lnTo>
                    <a:lnTo>
                      <a:pt x="3" y="55"/>
                    </a:lnTo>
                    <a:lnTo>
                      <a:pt x="7" y="52"/>
                    </a:lnTo>
                    <a:lnTo>
                      <a:pt x="12" y="43"/>
                    </a:lnTo>
                    <a:lnTo>
                      <a:pt x="12" y="41"/>
                    </a:lnTo>
                    <a:lnTo>
                      <a:pt x="14" y="39"/>
                    </a:lnTo>
                    <a:lnTo>
                      <a:pt x="14" y="34"/>
                    </a:lnTo>
                    <a:lnTo>
                      <a:pt x="14" y="32"/>
                    </a:lnTo>
                    <a:lnTo>
                      <a:pt x="14" y="30"/>
                    </a:lnTo>
                    <a:lnTo>
                      <a:pt x="12" y="25"/>
                    </a:lnTo>
                    <a:lnTo>
                      <a:pt x="9" y="25"/>
                    </a:lnTo>
                    <a:lnTo>
                      <a:pt x="7" y="23"/>
                    </a:lnTo>
                    <a:lnTo>
                      <a:pt x="7" y="21"/>
                    </a:lnTo>
                    <a:lnTo>
                      <a:pt x="10" y="21"/>
                    </a:lnTo>
                    <a:lnTo>
                      <a:pt x="10" y="20"/>
                    </a:lnTo>
                    <a:lnTo>
                      <a:pt x="19" y="14"/>
                    </a:lnTo>
                    <a:lnTo>
                      <a:pt x="19" y="13"/>
                    </a:lnTo>
                    <a:lnTo>
                      <a:pt x="21" y="11"/>
                    </a:lnTo>
                    <a:lnTo>
                      <a:pt x="23" y="9"/>
                    </a:lnTo>
                    <a:lnTo>
                      <a:pt x="30" y="5"/>
                    </a:lnTo>
                    <a:lnTo>
                      <a:pt x="32" y="5"/>
                    </a:lnTo>
                    <a:lnTo>
                      <a:pt x="33" y="5"/>
                    </a:lnTo>
                    <a:lnTo>
                      <a:pt x="37" y="5"/>
                    </a:lnTo>
                    <a:lnTo>
                      <a:pt x="41" y="4"/>
                    </a:lnTo>
                    <a:lnTo>
                      <a:pt x="42" y="5"/>
                    </a:lnTo>
                    <a:lnTo>
                      <a:pt x="46" y="5"/>
                    </a:lnTo>
                    <a:lnTo>
                      <a:pt x="48" y="5"/>
                    </a:lnTo>
                    <a:lnTo>
                      <a:pt x="53" y="4"/>
                    </a:lnTo>
                    <a:lnTo>
                      <a:pt x="60" y="5"/>
                    </a:lnTo>
                    <a:lnTo>
                      <a:pt x="62" y="5"/>
                    </a:lnTo>
                    <a:lnTo>
                      <a:pt x="62" y="7"/>
                    </a:lnTo>
                    <a:lnTo>
                      <a:pt x="67" y="11"/>
                    </a:lnTo>
                    <a:lnTo>
                      <a:pt x="69" y="13"/>
                    </a:lnTo>
                    <a:lnTo>
                      <a:pt x="71" y="13"/>
                    </a:lnTo>
                    <a:lnTo>
                      <a:pt x="73" y="14"/>
                    </a:lnTo>
                    <a:lnTo>
                      <a:pt x="69" y="20"/>
                    </a:lnTo>
                    <a:lnTo>
                      <a:pt x="65" y="25"/>
                    </a:lnTo>
                    <a:lnTo>
                      <a:pt x="65" y="27"/>
                    </a:lnTo>
                    <a:lnTo>
                      <a:pt x="67" y="27"/>
                    </a:lnTo>
                    <a:lnTo>
                      <a:pt x="67" y="29"/>
                    </a:lnTo>
                    <a:lnTo>
                      <a:pt x="65" y="30"/>
                    </a:lnTo>
                    <a:lnTo>
                      <a:pt x="65" y="32"/>
                    </a:lnTo>
                    <a:lnTo>
                      <a:pt x="64" y="34"/>
                    </a:lnTo>
                    <a:lnTo>
                      <a:pt x="62" y="37"/>
                    </a:lnTo>
                    <a:lnTo>
                      <a:pt x="60" y="39"/>
                    </a:lnTo>
                    <a:lnTo>
                      <a:pt x="60" y="50"/>
                    </a:lnTo>
                    <a:lnTo>
                      <a:pt x="62" y="50"/>
                    </a:lnTo>
                    <a:lnTo>
                      <a:pt x="64" y="50"/>
                    </a:lnTo>
                    <a:lnTo>
                      <a:pt x="64" y="45"/>
                    </a:lnTo>
                    <a:lnTo>
                      <a:pt x="64" y="39"/>
                    </a:lnTo>
                    <a:lnTo>
                      <a:pt x="64" y="37"/>
                    </a:lnTo>
                    <a:lnTo>
                      <a:pt x="67" y="32"/>
                    </a:lnTo>
                    <a:lnTo>
                      <a:pt x="71" y="29"/>
                    </a:lnTo>
                    <a:lnTo>
                      <a:pt x="73" y="29"/>
                    </a:lnTo>
                    <a:lnTo>
                      <a:pt x="74" y="27"/>
                    </a:lnTo>
                    <a:lnTo>
                      <a:pt x="76" y="27"/>
                    </a:lnTo>
                    <a:lnTo>
                      <a:pt x="76" y="25"/>
                    </a:lnTo>
                    <a:lnTo>
                      <a:pt x="76" y="23"/>
                    </a:lnTo>
                    <a:lnTo>
                      <a:pt x="76" y="20"/>
                    </a:lnTo>
                    <a:lnTo>
                      <a:pt x="78" y="20"/>
                    </a:lnTo>
                    <a:lnTo>
                      <a:pt x="83" y="23"/>
                    </a:lnTo>
                    <a:lnTo>
                      <a:pt x="85" y="25"/>
                    </a:lnTo>
                    <a:lnTo>
                      <a:pt x="87" y="27"/>
                    </a:lnTo>
                    <a:lnTo>
                      <a:pt x="89" y="27"/>
                    </a:lnTo>
                    <a:lnTo>
                      <a:pt x="89" y="25"/>
                    </a:lnTo>
                    <a:lnTo>
                      <a:pt x="89" y="23"/>
                    </a:lnTo>
                    <a:lnTo>
                      <a:pt x="85" y="16"/>
                    </a:lnTo>
                    <a:lnTo>
                      <a:pt x="81" y="14"/>
                    </a:lnTo>
                    <a:lnTo>
                      <a:pt x="81" y="13"/>
                    </a:lnTo>
                    <a:lnTo>
                      <a:pt x="78" y="13"/>
                    </a:lnTo>
                    <a:lnTo>
                      <a:pt x="78" y="11"/>
                    </a:lnTo>
                    <a:lnTo>
                      <a:pt x="85" y="0"/>
                    </a:lnTo>
                    <a:lnTo>
                      <a:pt x="94" y="0"/>
                    </a:lnTo>
                    <a:lnTo>
                      <a:pt x="99" y="0"/>
                    </a:lnTo>
                    <a:lnTo>
                      <a:pt x="101" y="0"/>
                    </a:lnTo>
                    <a:lnTo>
                      <a:pt x="105" y="4"/>
                    </a:lnTo>
                    <a:lnTo>
                      <a:pt x="105" y="11"/>
                    </a:lnTo>
                    <a:lnTo>
                      <a:pt x="103" y="16"/>
                    </a:lnTo>
                    <a:lnTo>
                      <a:pt x="101" y="20"/>
                    </a:lnTo>
                    <a:lnTo>
                      <a:pt x="99" y="21"/>
                    </a:lnTo>
                    <a:lnTo>
                      <a:pt x="99" y="23"/>
                    </a:lnTo>
                    <a:lnTo>
                      <a:pt x="99" y="25"/>
                    </a:lnTo>
                    <a:lnTo>
                      <a:pt x="103" y="25"/>
                    </a:lnTo>
                    <a:lnTo>
                      <a:pt x="106" y="21"/>
                    </a:lnTo>
                    <a:lnTo>
                      <a:pt x="108" y="20"/>
                    </a:lnTo>
                    <a:lnTo>
                      <a:pt x="108" y="16"/>
                    </a:lnTo>
                    <a:lnTo>
                      <a:pt x="110" y="14"/>
                    </a:lnTo>
                    <a:lnTo>
                      <a:pt x="112" y="14"/>
                    </a:lnTo>
                    <a:lnTo>
                      <a:pt x="113" y="18"/>
                    </a:lnTo>
                    <a:lnTo>
                      <a:pt x="115" y="21"/>
                    </a:lnTo>
                    <a:lnTo>
                      <a:pt x="117" y="20"/>
                    </a:lnTo>
                    <a:lnTo>
                      <a:pt x="119" y="18"/>
                    </a:lnTo>
                    <a:lnTo>
                      <a:pt x="115" y="14"/>
                    </a:lnTo>
                    <a:lnTo>
                      <a:pt x="113" y="13"/>
                    </a:lnTo>
                    <a:lnTo>
                      <a:pt x="113" y="11"/>
                    </a:lnTo>
                    <a:lnTo>
                      <a:pt x="113" y="5"/>
                    </a:lnTo>
                    <a:lnTo>
                      <a:pt x="113" y="4"/>
                    </a:lnTo>
                    <a:lnTo>
                      <a:pt x="113" y="2"/>
                    </a:lnTo>
                    <a:lnTo>
                      <a:pt x="117" y="0"/>
                    </a:lnTo>
                    <a:lnTo>
                      <a:pt x="119" y="0"/>
                    </a:lnTo>
                    <a:lnTo>
                      <a:pt x="121" y="2"/>
                    </a:lnTo>
                    <a:lnTo>
                      <a:pt x="121" y="4"/>
                    </a:lnTo>
                    <a:lnTo>
                      <a:pt x="124" y="16"/>
                    </a:lnTo>
                    <a:lnTo>
                      <a:pt x="126" y="18"/>
                    </a:lnTo>
                    <a:lnTo>
                      <a:pt x="129" y="25"/>
                    </a:lnTo>
                    <a:lnTo>
                      <a:pt x="131" y="25"/>
                    </a:lnTo>
                    <a:lnTo>
                      <a:pt x="129" y="14"/>
                    </a:lnTo>
                    <a:lnTo>
                      <a:pt x="129" y="13"/>
                    </a:lnTo>
                    <a:lnTo>
                      <a:pt x="128" y="9"/>
                    </a:lnTo>
                    <a:lnTo>
                      <a:pt x="129" y="5"/>
                    </a:lnTo>
                    <a:lnTo>
                      <a:pt x="131" y="5"/>
                    </a:lnTo>
                    <a:lnTo>
                      <a:pt x="133" y="7"/>
                    </a:lnTo>
                    <a:lnTo>
                      <a:pt x="133" y="9"/>
                    </a:lnTo>
                    <a:lnTo>
                      <a:pt x="135" y="16"/>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72" name="Freeform 58"/>
              <p:cNvSpPr>
                <a:spLocks/>
              </p:cNvSpPr>
              <p:nvPr/>
            </p:nvSpPr>
            <p:spPr bwMode="auto">
              <a:xfrm>
                <a:off x="7650163" y="4597400"/>
                <a:ext cx="152400" cy="196850"/>
              </a:xfrm>
              <a:custGeom>
                <a:avLst/>
                <a:gdLst>
                  <a:gd name="T0" fmla="*/ 72 w 96"/>
                  <a:gd name="T1" fmla="*/ 32 h 124"/>
                  <a:gd name="T2" fmla="*/ 66 w 96"/>
                  <a:gd name="T3" fmla="*/ 39 h 124"/>
                  <a:gd name="T4" fmla="*/ 56 w 96"/>
                  <a:gd name="T5" fmla="*/ 48 h 124"/>
                  <a:gd name="T6" fmla="*/ 59 w 96"/>
                  <a:gd name="T7" fmla="*/ 50 h 124"/>
                  <a:gd name="T8" fmla="*/ 64 w 96"/>
                  <a:gd name="T9" fmla="*/ 44 h 124"/>
                  <a:gd name="T10" fmla="*/ 75 w 96"/>
                  <a:gd name="T11" fmla="*/ 37 h 124"/>
                  <a:gd name="T12" fmla="*/ 89 w 96"/>
                  <a:gd name="T13" fmla="*/ 52 h 124"/>
                  <a:gd name="T14" fmla="*/ 95 w 96"/>
                  <a:gd name="T15" fmla="*/ 59 h 124"/>
                  <a:gd name="T16" fmla="*/ 95 w 96"/>
                  <a:gd name="T17" fmla="*/ 68 h 124"/>
                  <a:gd name="T18" fmla="*/ 86 w 96"/>
                  <a:gd name="T19" fmla="*/ 76 h 124"/>
                  <a:gd name="T20" fmla="*/ 77 w 96"/>
                  <a:gd name="T21" fmla="*/ 69 h 124"/>
                  <a:gd name="T22" fmla="*/ 80 w 96"/>
                  <a:gd name="T23" fmla="*/ 76 h 124"/>
                  <a:gd name="T24" fmla="*/ 79 w 96"/>
                  <a:gd name="T25" fmla="*/ 87 h 124"/>
                  <a:gd name="T26" fmla="*/ 64 w 96"/>
                  <a:gd name="T27" fmla="*/ 76 h 124"/>
                  <a:gd name="T28" fmla="*/ 61 w 96"/>
                  <a:gd name="T29" fmla="*/ 68 h 124"/>
                  <a:gd name="T30" fmla="*/ 54 w 96"/>
                  <a:gd name="T31" fmla="*/ 60 h 124"/>
                  <a:gd name="T32" fmla="*/ 54 w 96"/>
                  <a:gd name="T33" fmla="*/ 62 h 124"/>
                  <a:gd name="T34" fmla="*/ 57 w 96"/>
                  <a:gd name="T35" fmla="*/ 69 h 124"/>
                  <a:gd name="T36" fmla="*/ 61 w 96"/>
                  <a:gd name="T37" fmla="*/ 84 h 124"/>
                  <a:gd name="T38" fmla="*/ 70 w 96"/>
                  <a:gd name="T39" fmla="*/ 89 h 124"/>
                  <a:gd name="T40" fmla="*/ 77 w 96"/>
                  <a:gd name="T41" fmla="*/ 91 h 124"/>
                  <a:gd name="T42" fmla="*/ 84 w 96"/>
                  <a:gd name="T43" fmla="*/ 91 h 124"/>
                  <a:gd name="T44" fmla="*/ 80 w 96"/>
                  <a:gd name="T45" fmla="*/ 100 h 124"/>
                  <a:gd name="T46" fmla="*/ 77 w 96"/>
                  <a:gd name="T47" fmla="*/ 123 h 124"/>
                  <a:gd name="T48" fmla="*/ 72 w 96"/>
                  <a:gd name="T49" fmla="*/ 124 h 124"/>
                  <a:gd name="T50" fmla="*/ 59 w 96"/>
                  <a:gd name="T51" fmla="*/ 116 h 124"/>
                  <a:gd name="T52" fmla="*/ 50 w 96"/>
                  <a:gd name="T53" fmla="*/ 98 h 124"/>
                  <a:gd name="T54" fmla="*/ 43 w 96"/>
                  <a:gd name="T55" fmla="*/ 85 h 124"/>
                  <a:gd name="T56" fmla="*/ 38 w 96"/>
                  <a:gd name="T57" fmla="*/ 82 h 124"/>
                  <a:gd name="T58" fmla="*/ 36 w 96"/>
                  <a:gd name="T59" fmla="*/ 87 h 124"/>
                  <a:gd name="T60" fmla="*/ 43 w 96"/>
                  <a:gd name="T61" fmla="*/ 92 h 124"/>
                  <a:gd name="T62" fmla="*/ 41 w 96"/>
                  <a:gd name="T63" fmla="*/ 94 h 124"/>
                  <a:gd name="T64" fmla="*/ 36 w 96"/>
                  <a:gd name="T65" fmla="*/ 98 h 124"/>
                  <a:gd name="T66" fmla="*/ 36 w 96"/>
                  <a:gd name="T67" fmla="*/ 107 h 124"/>
                  <a:gd name="T68" fmla="*/ 31 w 96"/>
                  <a:gd name="T69" fmla="*/ 108 h 124"/>
                  <a:gd name="T70" fmla="*/ 27 w 96"/>
                  <a:gd name="T71" fmla="*/ 112 h 124"/>
                  <a:gd name="T72" fmla="*/ 22 w 96"/>
                  <a:gd name="T73" fmla="*/ 114 h 124"/>
                  <a:gd name="T74" fmla="*/ 15 w 96"/>
                  <a:gd name="T75" fmla="*/ 108 h 124"/>
                  <a:gd name="T76" fmla="*/ 13 w 96"/>
                  <a:gd name="T77" fmla="*/ 100 h 124"/>
                  <a:gd name="T78" fmla="*/ 11 w 96"/>
                  <a:gd name="T79" fmla="*/ 91 h 124"/>
                  <a:gd name="T80" fmla="*/ 13 w 96"/>
                  <a:gd name="T81" fmla="*/ 82 h 124"/>
                  <a:gd name="T82" fmla="*/ 8 w 96"/>
                  <a:gd name="T83" fmla="*/ 75 h 124"/>
                  <a:gd name="T84" fmla="*/ 6 w 96"/>
                  <a:gd name="T85" fmla="*/ 57 h 124"/>
                  <a:gd name="T86" fmla="*/ 8 w 96"/>
                  <a:gd name="T87" fmla="*/ 48 h 124"/>
                  <a:gd name="T88" fmla="*/ 2 w 96"/>
                  <a:gd name="T89" fmla="*/ 41 h 124"/>
                  <a:gd name="T90" fmla="*/ 0 w 96"/>
                  <a:gd name="T91" fmla="*/ 34 h 124"/>
                  <a:gd name="T92" fmla="*/ 8 w 96"/>
                  <a:gd name="T93" fmla="*/ 18 h 124"/>
                  <a:gd name="T94" fmla="*/ 13 w 96"/>
                  <a:gd name="T95" fmla="*/ 16 h 124"/>
                  <a:gd name="T96" fmla="*/ 25 w 96"/>
                  <a:gd name="T97" fmla="*/ 7 h 124"/>
                  <a:gd name="T98" fmla="*/ 31 w 96"/>
                  <a:gd name="T99" fmla="*/ 2 h 124"/>
                  <a:gd name="T100" fmla="*/ 31 w 96"/>
                  <a:gd name="T101" fmla="*/ 7 h 124"/>
                  <a:gd name="T102" fmla="*/ 32 w 96"/>
                  <a:gd name="T103" fmla="*/ 18 h 124"/>
                  <a:gd name="T104" fmla="*/ 38 w 96"/>
                  <a:gd name="T105" fmla="*/ 11 h 124"/>
                  <a:gd name="T106" fmla="*/ 43 w 96"/>
                  <a:gd name="T107" fmla="*/ 16 h 124"/>
                  <a:gd name="T108" fmla="*/ 52 w 96"/>
                  <a:gd name="T109" fmla="*/ 14 h 124"/>
                  <a:gd name="T110" fmla="*/ 61 w 96"/>
                  <a:gd name="T111" fmla="*/ 14 h 124"/>
                  <a:gd name="T112" fmla="*/ 63 w 96"/>
                  <a:gd name="T113" fmla="*/ 21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6" h="124">
                    <a:moveTo>
                      <a:pt x="68" y="27"/>
                    </a:moveTo>
                    <a:lnTo>
                      <a:pt x="72" y="30"/>
                    </a:lnTo>
                    <a:lnTo>
                      <a:pt x="72" y="32"/>
                    </a:lnTo>
                    <a:lnTo>
                      <a:pt x="72" y="34"/>
                    </a:lnTo>
                    <a:lnTo>
                      <a:pt x="68" y="37"/>
                    </a:lnTo>
                    <a:lnTo>
                      <a:pt x="66" y="39"/>
                    </a:lnTo>
                    <a:lnTo>
                      <a:pt x="63" y="41"/>
                    </a:lnTo>
                    <a:lnTo>
                      <a:pt x="57" y="44"/>
                    </a:lnTo>
                    <a:lnTo>
                      <a:pt x="56" y="48"/>
                    </a:lnTo>
                    <a:lnTo>
                      <a:pt x="56" y="50"/>
                    </a:lnTo>
                    <a:lnTo>
                      <a:pt x="57" y="50"/>
                    </a:lnTo>
                    <a:lnTo>
                      <a:pt x="59" y="50"/>
                    </a:lnTo>
                    <a:lnTo>
                      <a:pt x="61" y="48"/>
                    </a:lnTo>
                    <a:lnTo>
                      <a:pt x="61" y="44"/>
                    </a:lnTo>
                    <a:lnTo>
                      <a:pt x="64" y="44"/>
                    </a:lnTo>
                    <a:lnTo>
                      <a:pt x="68" y="43"/>
                    </a:lnTo>
                    <a:lnTo>
                      <a:pt x="72" y="37"/>
                    </a:lnTo>
                    <a:lnTo>
                      <a:pt x="75" y="37"/>
                    </a:lnTo>
                    <a:lnTo>
                      <a:pt x="75" y="39"/>
                    </a:lnTo>
                    <a:lnTo>
                      <a:pt x="80" y="46"/>
                    </a:lnTo>
                    <a:lnTo>
                      <a:pt x="89" y="52"/>
                    </a:lnTo>
                    <a:lnTo>
                      <a:pt x="89" y="53"/>
                    </a:lnTo>
                    <a:lnTo>
                      <a:pt x="89" y="55"/>
                    </a:lnTo>
                    <a:lnTo>
                      <a:pt x="95" y="59"/>
                    </a:lnTo>
                    <a:lnTo>
                      <a:pt x="95" y="60"/>
                    </a:lnTo>
                    <a:lnTo>
                      <a:pt x="96" y="62"/>
                    </a:lnTo>
                    <a:lnTo>
                      <a:pt x="95" y="68"/>
                    </a:lnTo>
                    <a:lnTo>
                      <a:pt x="93" y="73"/>
                    </a:lnTo>
                    <a:lnTo>
                      <a:pt x="91" y="75"/>
                    </a:lnTo>
                    <a:lnTo>
                      <a:pt x="86" y="76"/>
                    </a:lnTo>
                    <a:lnTo>
                      <a:pt x="80" y="68"/>
                    </a:lnTo>
                    <a:lnTo>
                      <a:pt x="77" y="68"/>
                    </a:lnTo>
                    <a:lnTo>
                      <a:pt x="77" y="69"/>
                    </a:lnTo>
                    <a:lnTo>
                      <a:pt x="77" y="71"/>
                    </a:lnTo>
                    <a:lnTo>
                      <a:pt x="79" y="73"/>
                    </a:lnTo>
                    <a:lnTo>
                      <a:pt x="80" y="76"/>
                    </a:lnTo>
                    <a:lnTo>
                      <a:pt x="84" y="82"/>
                    </a:lnTo>
                    <a:lnTo>
                      <a:pt x="84" y="85"/>
                    </a:lnTo>
                    <a:lnTo>
                      <a:pt x="79" y="87"/>
                    </a:lnTo>
                    <a:lnTo>
                      <a:pt x="70" y="84"/>
                    </a:lnTo>
                    <a:lnTo>
                      <a:pt x="68" y="82"/>
                    </a:lnTo>
                    <a:lnTo>
                      <a:pt x="64" y="76"/>
                    </a:lnTo>
                    <a:lnTo>
                      <a:pt x="63" y="75"/>
                    </a:lnTo>
                    <a:lnTo>
                      <a:pt x="63" y="69"/>
                    </a:lnTo>
                    <a:lnTo>
                      <a:pt x="61" y="68"/>
                    </a:lnTo>
                    <a:lnTo>
                      <a:pt x="57" y="64"/>
                    </a:lnTo>
                    <a:lnTo>
                      <a:pt x="56" y="60"/>
                    </a:lnTo>
                    <a:lnTo>
                      <a:pt x="54" y="60"/>
                    </a:lnTo>
                    <a:lnTo>
                      <a:pt x="52" y="60"/>
                    </a:lnTo>
                    <a:lnTo>
                      <a:pt x="52" y="62"/>
                    </a:lnTo>
                    <a:lnTo>
                      <a:pt x="54" y="62"/>
                    </a:lnTo>
                    <a:lnTo>
                      <a:pt x="56" y="66"/>
                    </a:lnTo>
                    <a:lnTo>
                      <a:pt x="56" y="69"/>
                    </a:lnTo>
                    <a:lnTo>
                      <a:pt x="57" y="69"/>
                    </a:lnTo>
                    <a:lnTo>
                      <a:pt x="61" y="76"/>
                    </a:lnTo>
                    <a:lnTo>
                      <a:pt x="61" y="78"/>
                    </a:lnTo>
                    <a:lnTo>
                      <a:pt x="61" y="84"/>
                    </a:lnTo>
                    <a:lnTo>
                      <a:pt x="63" y="85"/>
                    </a:lnTo>
                    <a:lnTo>
                      <a:pt x="66" y="89"/>
                    </a:lnTo>
                    <a:lnTo>
                      <a:pt x="70" y="89"/>
                    </a:lnTo>
                    <a:lnTo>
                      <a:pt x="73" y="87"/>
                    </a:lnTo>
                    <a:lnTo>
                      <a:pt x="75" y="89"/>
                    </a:lnTo>
                    <a:lnTo>
                      <a:pt x="77" y="91"/>
                    </a:lnTo>
                    <a:lnTo>
                      <a:pt x="79" y="91"/>
                    </a:lnTo>
                    <a:lnTo>
                      <a:pt x="80" y="89"/>
                    </a:lnTo>
                    <a:lnTo>
                      <a:pt x="84" y="91"/>
                    </a:lnTo>
                    <a:lnTo>
                      <a:pt x="84" y="94"/>
                    </a:lnTo>
                    <a:lnTo>
                      <a:pt x="82" y="98"/>
                    </a:lnTo>
                    <a:lnTo>
                      <a:pt x="80" y="100"/>
                    </a:lnTo>
                    <a:lnTo>
                      <a:pt x="80" y="108"/>
                    </a:lnTo>
                    <a:lnTo>
                      <a:pt x="80" y="110"/>
                    </a:lnTo>
                    <a:lnTo>
                      <a:pt x="77" y="123"/>
                    </a:lnTo>
                    <a:lnTo>
                      <a:pt x="75" y="124"/>
                    </a:lnTo>
                    <a:lnTo>
                      <a:pt x="73" y="124"/>
                    </a:lnTo>
                    <a:lnTo>
                      <a:pt x="72" y="124"/>
                    </a:lnTo>
                    <a:lnTo>
                      <a:pt x="64" y="123"/>
                    </a:lnTo>
                    <a:lnTo>
                      <a:pt x="61" y="119"/>
                    </a:lnTo>
                    <a:lnTo>
                      <a:pt x="59" y="116"/>
                    </a:lnTo>
                    <a:lnTo>
                      <a:pt x="56" y="107"/>
                    </a:lnTo>
                    <a:lnTo>
                      <a:pt x="52" y="101"/>
                    </a:lnTo>
                    <a:lnTo>
                      <a:pt x="50" y="98"/>
                    </a:lnTo>
                    <a:lnTo>
                      <a:pt x="47" y="92"/>
                    </a:lnTo>
                    <a:lnTo>
                      <a:pt x="45" y="89"/>
                    </a:lnTo>
                    <a:lnTo>
                      <a:pt x="43" y="85"/>
                    </a:lnTo>
                    <a:lnTo>
                      <a:pt x="41" y="85"/>
                    </a:lnTo>
                    <a:lnTo>
                      <a:pt x="38" y="85"/>
                    </a:lnTo>
                    <a:lnTo>
                      <a:pt x="38" y="82"/>
                    </a:lnTo>
                    <a:lnTo>
                      <a:pt x="36" y="82"/>
                    </a:lnTo>
                    <a:lnTo>
                      <a:pt x="36" y="84"/>
                    </a:lnTo>
                    <a:lnTo>
                      <a:pt x="36" y="87"/>
                    </a:lnTo>
                    <a:lnTo>
                      <a:pt x="40" y="92"/>
                    </a:lnTo>
                    <a:lnTo>
                      <a:pt x="41" y="92"/>
                    </a:lnTo>
                    <a:lnTo>
                      <a:pt x="43" y="92"/>
                    </a:lnTo>
                    <a:lnTo>
                      <a:pt x="43" y="94"/>
                    </a:lnTo>
                    <a:lnTo>
                      <a:pt x="43" y="96"/>
                    </a:lnTo>
                    <a:lnTo>
                      <a:pt x="41" y="94"/>
                    </a:lnTo>
                    <a:lnTo>
                      <a:pt x="40" y="94"/>
                    </a:lnTo>
                    <a:lnTo>
                      <a:pt x="38" y="96"/>
                    </a:lnTo>
                    <a:lnTo>
                      <a:pt x="36" y="98"/>
                    </a:lnTo>
                    <a:lnTo>
                      <a:pt x="36" y="101"/>
                    </a:lnTo>
                    <a:lnTo>
                      <a:pt x="36" y="103"/>
                    </a:lnTo>
                    <a:lnTo>
                      <a:pt x="36" y="107"/>
                    </a:lnTo>
                    <a:lnTo>
                      <a:pt x="34" y="107"/>
                    </a:lnTo>
                    <a:lnTo>
                      <a:pt x="34" y="108"/>
                    </a:lnTo>
                    <a:lnTo>
                      <a:pt x="31" y="108"/>
                    </a:lnTo>
                    <a:lnTo>
                      <a:pt x="29" y="110"/>
                    </a:lnTo>
                    <a:lnTo>
                      <a:pt x="29" y="112"/>
                    </a:lnTo>
                    <a:lnTo>
                      <a:pt x="27" y="112"/>
                    </a:lnTo>
                    <a:lnTo>
                      <a:pt x="25" y="112"/>
                    </a:lnTo>
                    <a:lnTo>
                      <a:pt x="24" y="114"/>
                    </a:lnTo>
                    <a:lnTo>
                      <a:pt x="22" y="114"/>
                    </a:lnTo>
                    <a:lnTo>
                      <a:pt x="20" y="114"/>
                    </a:lnTo>
                    <a:lnTo>
                      <a:pt x="18" y="112"/>
                    </a:lnTo>
                    <a:lnTo>
                      <a:pt x="15" y="108"/>
                    </a:lnTo>
                    <a:lnTo>
                      <a:pt x="13" y="105"/>
                    </a:lnTo>
                    <a:lnTo>
                      <a:pt x="15" y="101"/>
                    </a:lnTo>
                    <a:lnTo>
                      <a:pt x="13" y="100"/>
                    </a:lnTo>
                    <a:lnTo>
                      <a:pt x="11" y="96"/>
                    </a:lnTo>
                    <a:lnTo>
                      <a:pt x="11" y="92"/>
                    </a:lnTo>
                    <a:lnTo>
                      <a:pt x="11" y="91"/>
                    </a:lnTo>
                    <a:lnTo>
                      <a:pt x="11" y="89"/>
                    </a:lnTo>
                    <a:lnTo>
                      <a:pt x="13" y="89"/>
                    </a:lnTo>
                    <a:lnTo>
                      <a:pt x="13" y="82"/>
                    </a:lnTo>
                    <a:lnTo>
                      <a:pt x="11" y="78"/>
                    </a:lnTo>
                    <a:lnTo>
                      <a:pt x="9" y="76"/>
                    </a:lnTo>
                    <a:lnTo>
                      <a:pt x="8" y="75"/>
                    </a:lnTo>
                    <a:lnTo>
                      <a:pt x="6" y="73"/>
                    </a:lnTo>
                    <a:lnTo>
                      <a:pt x="6" y="62"/>
                    </a:lnTo>
                    <a:lnTo>
                      <a:pt x="6" y="57"/>
                    </a:lnTo>
                    <a:lnTo>
                      <a:pt x="8" y="57"/>
                    </a:lnTo>
                    <a:lnTo>
                      <a:pt x="8" y="55"/>
                    </a:lnTo>
                    <a:lnTo>
                      <a:pt x="8" y="48"/>
                    </a:lnTo>
                    <a:lnTo>
                      <a:pt x="6" y="48"/>
                    </a:lnTo>
                    <a:lnTo>
                      <a:pt x="2" y="43"/>
                    </a:lnTo>
                    <a:lnTo>
                      <a:pt x="2" y="41"/>
                    </a:lnTo>
                    <a:lnTo>
                      <a:pt x="4" y="37"/>
                    </a:lnTo>
                    <a:lnTo>
                      <a:pt x="2" y="36"/>
                    </a:lnTo>
                    <a:lnTo>
                      <a:pt x="0" y="34"/>
                    </a:lnTo>
                    <a:lnTo>
                      <a:pt x="0" y="32"/>
                    </a:lnTo>
                    <a:lnTo>
                      <a:pt x="6" y="21"/>
                    </a:lnTo>
                    <a:lnTo>
                      <a:pt x="8" y="18"/>
                    </a:lnTo>
                    <a:lnTo>
                      <a:pt x="9" y="16"/>
                    </a:lnTo>
                    <a:lnTo>
                      <a:pt x="11" y="16"/>
                    </a:lnTo>
                    <a:lnTo>
                      <a:pt x="13" y="16"/>
                    </a:lnTo>
                    <a:lnTo>
                      <a:pt x="15" y="16"/>
                    </a:lnTo>
                    <a:lnTo>
                      <a:pt x="18" y="14"/>
                    </a:lnTo>
                    <a:lnTo>
                      <a:pt x="25" y="7"/>
                    </a:lnTo>
                    <a:lnTo>
                      <a:pt x="27" y="2"/>
                    </a:lnTo>
                    <a:lnTo>
                      <a:pt x="27" y="0"/>
                    </a:lnTo>
                    <a:lnTo>
                      <a:pt x="31" y="2"/>
                    </a:lnTo>
                    <a:lnTo>
                      <a:pt x="32" y="4"/>
                    </a:lnTo>
                    <a:lnTo>
                      <a:pt x="32" y="5"/>
                    </a:lnTo>
                    <a:lnTo>
                      <a:pt x="31" y="7"/>
                    </a:lnTo>
                    <a:lnTo>
                      <a:pt x="31" y="9"/>
                    </a:lnTo>
                    <a:lnTo>
                      <a:pt x="31" y="16"/>
                    </a:lnTo>
                    <a:lnTo>
                      <a:pt x="32" y="18"/>
                    </a:lnTo>
                    <a:lnTo>
                      <a:pt x="32" y="16"/>
                    </a:lnTo>
                    <a:lnTo>
                      <a:pt x="32" y="14"/>
                    </a:lnTo>
                    <a:lnTo>
                      <a:pt x="38" y="11"/>
                    </a:lnTo>
                    <a:lnTo>
                      <a:pt x="40" y="11"/>
                    </a:lnTo>
                    <a:lnTo>
                      <a:pt x="45" y="14"/>
                    </a:lnTo>
                    <a:lnTo>
                      <a:pt x="43" y="16"/>
                    </a:lnTo>
                    <a:lnTo>
                      <a:pt x="47" y="18"/>
                    </a:lnTo>
                    <a:lnTo>
                      <a:pt x="48" y="18"/>
                    </a:lnTo>
                    <a:lnTo>
                      <a:pt x="52" y="14"/>
                    </a:lnTo>
                    <a:lnTo>
                      <a:pt x="59" y="13"/>
                    </a:lnTo>
                    <a:lnTo>
                      <a:pt x="61" y="13"/>
                    </a:lnTo>
                    <a:lnTo>
                      <a:pt x="61" y="14"/>
                    </a:lnTo>
                    <a:lnTo>
                      <a:pt x="61" y="16"/>
                    </a:lnTo>
                    <a:lnTo>
                      <a:pt x="61" y="20"/>
                    </a:lnTo>
                    <a:lnTo>
                      <a:pt x="63" y="21"/>
                    </a:lnTo>
                    <a:lnTo>
                      <a:pt x="66" y="25"/>
                    </a:lnTo>
                    <a:lnTo>
                      <a:pt x="68" y="27"/>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73" name="Freeform 59"/>
              <p:cNvSpPr>
                <a:spLocks/>
              </p:cNvSpPr>
              <p:nvPr/>
            </p:nvSpPr>
            <p:spPr bwMode="auto">
              <a:xfrm>
                <a:off x="7758113" y="4629150"/>
                <a:ext cx="120650" cy="255588"/>
              </a:xfrm>
              <a:custGeom>
                <a:avLst/>
                <a:gdLst>
                  <a:gd name="T0" fmla="*/ 53 w 76"/>
                  <a:gd name="T1" fmla="*/ 35 h 161"/>
                  <a:gd name="T2" fmla="*/ 57 w 76"/>
                  <a:gd name="T3" fmla="*/ 35 h 161"/>
                  <a:gd name="T4" fmla="*/ 62 w 76"/>
                  <a:gd name="T5" fmla="*/ 39 h 161"/>
                  <a:gd name="T6" fmla="*/ 64 w 76"/>
                  <a:gd name="T7" fmla="*/ 42 h 161"/>
                  <a:gd name="T8" fmla="*/ 71 w 76"/>
                  <a:gd name="T9" fmla="*/ 44 h 161"/>
                  <a:gd name="T10" fmla="*/ 75 w 76"/>
                  <a:gd name="T11" fmla="*/ 49 h 161"/>
                  <a:gd name="T12" fmla="*/ 73 w 76"/>
                  <a:gd name="T13" fmla="*/ 56 h 161"/>
                  <a:gd name="T14" fmla="*/ 75 w 76"/>
                  <a:gd name="T15" fmla="*/ 65 h 161"/>
                  <a:gd name="T16" fmla="*/ 73 w 76"/>
                  <a:gd name="T17" fmla="*/ 69 h 161"/>
                  <a:gd name="T18" fmla="*/ 75 w 76"/>
                  <a:gd name="T19" fmla="*/ 76 h 161"/>
                  <a:gd name="T20" fmla="*/ 75 w 76"/>
                  <a:gd name="T21" fmla="*/ 85 h 161"/>
                  <a:gd name="T22" fmla="*/ 75 w 76"/>
                  <a:gd name="T23" fmla="*/ 92 h 161"/>
                  <a:gd name="T24" fmla="*/ 71 w 76"/>
                  <a:gd name="T25" fmla="*/ 108 h 161"/>
                  <a:gd name="T26" fmla="*/ 71 w 76"/>
                  <a:gd name="T27" fmla="*/ 117 h 161"/>
                  <a:gd name="T28" fmla="*/ 68 w 76"/>
                  <a:gd name="T29" fmla="*/ 113 h 161"/>
                  <a:gd name="T30" fmla="*/ 68 w 76"/>
                  <a:gd name="T31" fmla="*/ 106 h 161"/>
                  <a:gd name="T32" fmla="*/ 66 w 76"/>
                  <a:gd name="T33" fmla="*/ 97 h 161"/>
                  <a:gd name="T34" fmla="*/ 69 w 76"/>
                  <a:gd name="T35" fmla="*/ 87 h 161"/>
                  <a:gd name="T36" fmla="*/ 66 w 76"/>
                  <a:gd name="T37" fmla="*/ 78 h 161"/>
                  <a:gd name="T38" fmla="*/ 64 w 76"/>
                  <a:gd name="T39" fmla="*/ 72 h 161"/>
                  <a:gd name="T40" fmla="*/ 62 w 76"/>
                  <a:gd name="T41" fmla="*/ 80 h 161"/>
                  <a:gd name="T42" fmla="*/ 62 w 76"/>
                  <a:gd name="T43" fmla="*/ 88 h 161"/>
                  <a:gd name="T44" fmla="*/ 59 w 76"/>
                  <a:gd name="T45" fmla="*/ 92 h 161"/>
                  <a:gd name="T46" fmla="*/ 62 w 76"/>
                  <a:gd name="T47" fmla="*/ 106 h 161"/>
                  <a:gd name="T48" fmla="*/ 62 w 76"/>
                  <a:gd name="T49" fmla="*/ 115 h 161"/>
                  <a:gd name="T50" fmla="*/ 62 w 76"/>
                  <a:gd name="T51" fmla="*/ 120 h 161"/>
                  <a:gd name="T52" fmla="*/ 62 w 76"/>
                  <a:gd name="T53" fmla="*/ 129 h 161"/>
                  <a:gd name="T54" fmla="*/ 57 w 76"/>
                  <a:gd name="T55" fmla="*/ 138 h 161"/>
                  <a:gd name="T56" fmla="*/ 46 w 76"/>
                  <a:gd name="T57" fmla="*/ 142 h 161"/>
                  <a:gd name="T58" fmla="*/ 43 w 76"/>
                  <a:gd name="T59" fmla="*/ 138 h 161"/>
                  <a:gd name="T60" fmla="*/ 37 w 76"/>
                  <a:gd name="T61" fmla="*/ 147 h 161"/>
                  <a:gd name="T62" fmla="*/ 21 w 76"/>
                  <a:gd name="T63" fmla="*/ 154 h 161"/>
                  <a:gd name="T64" fmla="*/ 16 w 76"/>
                  <a:gd name="T65" fmla="*/ 156 h 161"/>
                  <a:gd name="T66" fmla="*/ 7 w 76"/>
                  <a:gd name="T67" fmla="*/ 161 h 161"/>
                  <a:gd name="T68" fmla="*/ 0 w 76"/>
                  <a:gd name="T69" fmla="*/ 158 h 161"/>
                  <a:gd name="T70" fmla="*/ 7 w 76"/>
                  <a:gd name="T71" fmla="*/ 135 h 161"/>
                  <a:gd name="T72" fmla="*/ 18 w 76"/>
                  <a:gd name="T73" fmla="*/ 129 h 161"/>
                  <a:gd name="T74" fmla="*/ 18 w 76"/>
                  <a:gd name="T75" fmla="*/ 119 h 161"/>
                  <a:gd name="T76" fmla="*/ 23 w 76"/>
                  <a:gd name="T77" fmla="*/ 124 h 161"/>
                  <a:gd name="T78" fmla="*/ 21 w 76"/>
                  <a:gd name="T79" fmla="*/ 106 h 161"/>
                  <a:gd name="T80" fmla="*/ 23 w 76"/>
                  <a:gd name="T81" fmla="*/ 94 h 161"/>
                  <a:gd name="T82" fmla="*/ 25 w 76"/>
                  <a:gd name="T83" fmla="*/ 81 h 161"/>
                  <a:gd name="T84" fmla="*/ 28 w 76"/>
                  <a:gd name="T85" fmla="*/ 74 h 161"/>
                  <a:gd name="T86" fmla="*/ 32 w 76"/>
                  <a:gd name="T87" fmla="*/ 62 h 161"/>
                  <a:gd name="T88" fmla="*/ 36 w 76"/>
                  <a:gd name="T89" fmla="*/ 49 h 161"/>
                  <a:gd name="T90" fmla="*/ 39 w 76"/>
                  <a:gd name="T91" fmla="*/ 40 h 161"/>
                  <a:gd name="T92" fmla="*/ 39 w 76"/>
                  <a:gd name="T93" fmla="*/ 28 h 161"/>
                  <a:gd name="T94" fmla="*/ 37 w 76"/>
                  <a:gd name="T95" fmla="*/ 24 h 161"/>
                  <a:gd name="T96" fmla="*/ 43 w 76"/>
                  <a:gd name="T97" fmla="*/ 5 h 161"/>
                  <a:gd name="T98" fmla="*/ 46 w 76"/>
                  <a:gd name="T99" fmla="*/ 5 h 161"/>
                  <a:gd name="T100" fmla="*/ 48 w 76"/>
                  <a:gd name="T101" fmla="*/ 19 h 161"/>
                  <a:gd name="T102" fmla="*/ 50 w 76"/>
                  <a:gd name="T103" fmla="*/ 26 h 161"/>
                  <a:gd name="T104" fmla="*/ 48 w 76"/>
                  <a:gd name="T105" fmla="*/ 3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76" h="161">
                    <a:moveTo>
                      <a:pt x="48" y="33"/>
                    </a:moveTo>
                    <a:lnTo>
                      <a:pt x="52" y="35"/>
                    </a:lnTo>
                    <a:lnTo>
                      <a:pt x="53" y="35"/>
                    </a:lnTo>
                    <a:lnTo>
                      <a:pt x="53" y="33"/>
                    </a:lnTo>
                    <a:lnTo>
                      <a:pt x="57" y="33"/>
                    </a:lnTo>
                    <a:lnTo>
                      <a:pt x="57" y="35"/>
                    </a:lnTo>
                    <a:lnTo>
                      <a:pt x="59" y="37"/>
                    </a:lnTo>
                    <a:lnTo>
                      <a:pt x="60" y="37"/>
                    </a:lnTo>
                    <a:lnTo>
                      <a:pt x="62" y="39"/>
                    </a:lnTo>
                    <a:lnTo>
                      <a:pt x="64" y="39"/>
                    </a:lnTo>
                    <a:lnTo>
                      <a:pt x="64" y="40"/>
                    </a:lnTo>
                    <a:lnTo>
                      <a:pt x="64" y="42"/>
                    </a:lnTo>
                    <a:lnTo>
                      <a:pt x="68" y="44"/>
                    </a:lnTo>
                    <a:lnTo>
                      <a:pt x="69" y="44"/>
                    </a:lnTo>
                    <a:lnTo>
                      <a:pt x="71" y="44"/>
                    </a:lnTo>
                    <a:lnTo>
                      <a:pt x="75" y="44"/>
                    </a:lnTo>
                    <a:lnTo>
                      <a:pt x="76" y="46"/>
                    </a:lnTo>
                    <a:lnTo>
                      <a:pt x="75" y="49"/>
                    </a:lnTo>
                    <a:lnTo>
                      <a:pt x="73" y="51"/>
                    </a:lnTo>
                    <a:lnTo>
                      <a:pt x="71" y="55"/>
                    </a:lnTo>
                    <a:lnTo>
                      <a:pt x="73" y="56"/>
                    </a:lnTo>
                    <a:lnTo>
                      <a:pt x="73" y="60"/>
                    </a:lnTo>
                    <a:lnTo>
                      <a:pt x="75" y="64"/>
                    </a:lnTo>
                    <a:lnTo>
                      <a:pt x="75" y="65"/>
                    </a:lnTo>
                    <a:lnTo>
                      <a:pt x="73" y="65"/>
                    </a:lnTo>
                    <a:lnTo>
                      <a:pt x="73" y="67"/>
                    </a:lnTo>
                    <a:lnTo>
                      <a:pt x="73" y="69"/>
                    </a:lnTo>
                    <a:lnTo>
                      <a:pt x="73" y="71"/>
                    </a:lnTo>
                    <a:lnTo>
                      <a:pt x="75" y="74"/>
                    </a:lnTo>
                    <a:lnTo>
                      <a:pt x="75" y="76"/>
                    </a:lnTo>
                    <a:lnTo>
                      <a:pt x="75" y="78"/>
                    </a:lnTo>
                    <a:lnTo>
                      <a:pt x="75" y="80"/>
                    </a:lnTo>
                    <a:lnTo>
                      <a:pt x="75" y="85"/>
                    </a:lnTo>
                    <a:lnTo>
                      <a:pt x="75" y="87"/>
                    </a:lnTo>
                    <a:lnTo>
                      <a:pt x="75" y="90"/>
                    </a:lnTo>
                    <a:lnTo>
                      <a:pt x="75" y="92"/>
                    </a:lnTo>
                    <a:lnTo>
                      <a:pt x="73" y="94"/>
                    </a:lnTo>
                    <a:lnTo>
                      <a:pt x="69" y="104"/>
                    </a:lnTo>
                    <a:lnTo>
                      <a:pt x="71" y="108"/>
                    </a:lnTo>
                    <a:lnTo>
                      <a:pt x="71" y="112"/>
                    </a:lnTo>
                    <a:lnTo>
                      <a:pt x="71" y="115"/>
                    </a:lnTo>
                    <a:lnTo>
                      <a:pt x="71" y="117"/>
                    </a:lnTo>
                    <a:lnTo>
                      <a:pt x="69" y="119"/>
                    </a:lnTo>
                    <a:lnTo>
                      <a:pt x="68" y="117"/>
                    </a:lnTo>
                    <a:lnTo>
                      <a:pt x="68" y="113"/>
                    </a:lnTo>
                    <a:lnTo>
                      <a:pt x="69" y="113"/>
                    </a:lnTo>
                    <a:lnTo>
                      <a:pt x="69" y="112"/>
                    </a:lnTo>
                    <a:lnTo>
                      <a:pt x="68" y="106"/>
                    </a:lnTo>
                    <a:lnTo>
                      <a:pt x="66" y="103"/>
                    </a:lnTo>
                    <a:lnTo>
                      <a:pt x="66" y="101"/>
                    </a:lnTo>
                    <a:lnTo>
                      <a:pt x="66" y="97"/>
                    </a:lnTo>
                    <a:lnTo>
                      <a:pt x="68" y="94"/>
                    </a:lnTo>
                    <a:lnTo>
                      <a:pt x="68" y="90"/>
                    </a:lnTo>
                    <a:lnTo>
                      <a:pt x="69" y="87"/>
                    </a:lnTo>
                    <a:lnTo>
                      <a:pt x="68" y="85"/>
                    </a:lnTo>
                    <a:lnTo>
                      <a:pt x="66" y="81"/>
                    </a:lnTo>
                    <a:lnTo>
                      <a:pt x="66" y="78"/>
                    </a:lnTo>
                    <a:lnTo>
                      <a:pt x="66" y="76"/>
                    </a:lnTo>
                    <a:lnTo>
                      <a:pt x="66" y="74"/>
                    </a:lnTo>
                    <a:lnTo>
                      <a:pt x="64" y="72"/>
                    </a:lnTo>
                    <a:lnTo>
                      <a:pt x="62" y="72"/>
                    </a:lnTo>
                    <a:lnTo>
                      <a:pt x="62" y="74"/>
                    </a:lnTo>
                    <a:lnTo>
                      <a:pt x="62" y="80"/>
                    </a:lnTo>
                    <a:lnTo>
                      <a:pt x="64" y="85"/>
                    </a:lnTo>
                    <a:lnTo>
                      <a:pt x="64" y="87"/>
                    </a:lnTo>
                    <a:lnTo>
                      <a:pt x="62" y="88"/>
                    </a:lnTo>
                    <a:lnTo>
                      <a:pt x="62" y="90"/>
                    </a:lnTo>
                    <a:lnTo>
                      <a:pt x="59" y="90"/>
                    </a:lnTo>
                    <a:lnTo>
                      <a:pt x="59" y="92"/>
                    </a:lnTo>
                    <a:lnTo>
                      <a:pt x="60" y="94"/>
                    </a:lnTo>
                    <a:lnTo>
                      <a:pt x="62" y="104"/>
                    </a:lnTo>
                    <a:lnTo>
                      <a:pt x="62" y="106"/>
                    </a:lnTo>
                    <a:lnTo>
                      <a:pt x="64" y="108"/>
                    </a:lnTo>
                    <a:lnTo>
                      <a:pt x="64" y="112"/>
                    </a:lnTo>
                    <a:lnTo>
                      <a:pt x="62" y="115"/>
                    </a:lnTo>
                    <a:lnTo>
                      <a:pt x="62" y="117"/>
                    </a:lnTo>
                    <a:lnTo>
                      <a:pt x="62" y="119"/>
                    </a:lnTo>
                    <a:lnTo>
                      <a:pt x="62" y="120"/>
                    </a:lnTo>
                    <a:lnTo>
                      <a:pt x="62" y="122"/>
                    </a:lnTo>
                    <a:lnTo>
                      <a:pt x="62" y="124"/>
                    </a:lnTo>
                    <a:lnTo>
                      <a:pt x="62" y="129"/>
                    </a:lnTo>
                    <a:lnTo>
                      <a:pt x="59" y="128"/>
                    </a:lnTo>
                    <a:lnTo>
                      <a:pt x="59" y="129"/>
                    </a:lnTo>
                    <a:lnTo>
                      <a:pt x="57" y="138"/>
                    </a:lnTo>
                    <a:lnTo>
                      <a:pt x="57" y="140"/>
                    </a:lnTo>
                    <a:lnTo>
                      <a:pt x="48" y="144"/>
                    </a:lnTo>
                    <a:lnTo>
                      <a:pt x="46" y="142"/>
                    </a:lnTo>
                    <a:lnTo>
                      <a:pt x="46" y="140"/>
                    </a:lnTo>
                    <a:lnTo>
                      <a:pt x="44" y="140"/>
                    </a:lnTo>
                    <a:lnTo>
                      <a:pt x="43" y="138"/>
                    </a:lnTo>
                    <a:lnTo>
                      <a:pt x="41" y="138"/>
                    </a:lnTo>
                    <a:lnTo>
                      <a:pt x="41" y="142"/>
                    </a:lnTo>
                    <a:lnTo>
                      <a:pt x="37" y="147"/>
                    </a:lnTo>
                    <a:lnTo>
                      <a:pt x="34" y="151"/>
                    </a:lnTo>
                    <a:lnTo>
                      <a:pt x="30" y="152"/>
                    </a:lnTo>
                    <a:lnTo>
                      <a:pt x="21" y="154"/>
                    </a:lnTo>
                    <a:lnTo>
                      <a:pt x="18" y="154"/>
                    </a:lnTo>
                    <a:lnTo>
                      <a:pt x="16" y="154"/>
                    </a:lnTo>
                    <a:lnTo>
                      <a:pt x="16" y="156"/>
                    </a:lnTo>
                    <a:lnTo>
                      <a:pt x="14" y="158"/>
                    </a:lnTo>
                    <a:lnTo>
                      <a:pt x="7" y="160"/>
                    </a:lnTo>
                    <a:lnTo>
                      <a:pt x="7" y="161"/>
                    </a:lnTo>
                    <a:lnTo>
                      <a:pt x="5" y="161"/>
                    </a:lnTo>
                    <a:lnTo>
                      <a:pt x="2" y="160"/>
                    </a:lnTo>
                    <a:lnTo>
                      <a:pt x="0" y="158"/>
                    </a:lnTo>
                    <a:lnTo>
                      <a:pt x="2" y="149"/>
                    </a:lnTo>
                    <a:lnTo>
                      <a:pt x="7" y="136"/>
                    </a:lnTo>
                    <a:lnTo>
                      <a:pt x="7" y="135"/>
                    </a:lnTo>
                    <a:lnTo>
                      <a:pt x="11" y="133"/>
                    </a:lnTo>
                    <a:lnTo>
                      <a:pt x="14" y="131"/>
                    </a:lnTo>
                    <a:lnTo>
                      <a:pt x="18" y="129"/>
                    </a:lnTo>
                    <a:lnTo>
                      <a:pt x="18" y="126"/>
                    </a:lnTo>
                    <a:lnTo>
                      <a:pt x="16" y="126"/>
                    </a:lnTo>
                    <a:lnTo>
                      <a:pt x="18" y="119"/>
                    </a:lnTo>
                    <a:lnTo>
                      <a:pt x="20" y="119"/>
                    </a:lnTo>
                    <a:lnTo>
                      <a:pt x="21" y="120"/>
                    </a:lnTo>
                    <a:lnTo>
                      <a:pt x="23" y="124"/>
                    </a:lnTo>
                    <a:lnTo>
                      <a:pt x="25" y="122"/>
                    </a:lnTo>
                    <a:lnTo>
                      <a:pt x="23" y="113"/>
                    </a:lnTo>
                    <a:lnTo>
                      <a:pt x="21" y="106"/>
                    </a:lnTo>
                    <a:lnTo>
                      <a:pt x="23" y="104"/>
                    </a:lnTo>
                    <a:lnTo>
                      <a:pt x="25" y="101"/>
                    </a:lnTo>
                    <a:lnTo>
                      <a:pt x="23" y="94"/>
                    </a:lnTo>
                    <a:lnTo>
                      <a:pt x="25" y="85"/>
                    </a:lnTo>
                    <a:lnTo>
                      <a:pt x="25" y="83"/>
                    </a:lnTo>
                    <a:lnTo>
                      <a:pt x="25" y="81"/>
                    </a:lnTo>
                    <a:lnTo>
                      <a:pt x="25" y="80"/>
                    </a:lnTo>
                    <a:lnTo>
                      <a:pt x="27" y="76"/>
                    </a:lnTo>
                    <a:lnTo>
                      <a:pt x="28" y="74"/>
                    </a:lnTo>
                    <a:lnTo>
                      <a:pt x="32" y="69"/>
                    </a:lnTo>
                    <a:lnTo>
                      <a:pt x="32" y="64"/>
                    </a:lnTo>
                    <a:lnTo>
                      <a:pt x="32" y="62"/>
                    </a:lnTo>
                    <a:lnTo>
                      <a:pt x="32" y="60"/>
                    </a:lnTo>
                    <a:lnTo>
                      <a:pt x="36" y="51"/>
                    </a:lnTo>
                    <a:lnTo>
                      <a:pt x="36" y="49"/>
                    </a:lnTo>
                    <a:lnTo>
                      <a:pt x="36" y="48"/>
                    </a:lnTo>
                    <a:lnTo>
                      <a:pt x="37" y="42"/>
                    </a:lnTo>
                    <a:lnTo>
                      <a:pt x="39" y="40"/>
                    </a:lnTo>
                    <a:lnTo>
                      <a:pt x="39" y="39"/>
                    </a:lnTo>
                    <a:lnTo>
                      <a:pt x="39" y="33"/>
                    </a:lnTo>
                    <a:lnTo>
                      <a:pt x="39" y="28"/>
                    </a:lnTo>
                    <a:lnTo>
                      <a:pt x="39" y="26"/>
                    </a:lnTo>
                    <a:lnTo>
                      <a:pt x="37" y="26"/>
                    </a:lnTo>
                    <a:lnTo>
                      <a:pt x="37" y="24"/>
                    </a:lnTo>
                    <a:lnTo>
                      <a:pt x="37" y="23"/>
                    </a:lnTo>
                    <a:lnTo>
                      <a:pt x="39" y="14"/>
                    </a:lnTo>
                    <a:lnTo>
                      <a:pt x="43" y="5"/>
                    </a:lnTo>
                    <a:lnTo>
                      <a:pt x="44" y="1"/>
                    </a:lnTo>
                    <a:lnTo>
                      <a:pt x="44" y="0"/>
                    </a:lnTo>
                    <a:lnTo>
                      <a:pt x="46" y="5"/>
                    </a:lnTo>
                    <a:lnTo>
                      <a:pt x="48" y="14"/>
                    </a:lnTo>
                    <a:lnTo>
                      <a:pt x="48" y="16"/>
                    </a:lnTo>
                    <a:lnTo>
                      <a:pt x="48" y="19"/>
                    </a:lnTo>
                    <a:lnTo>
                      <a:pt x="50" y="19"/>
                    </a:lnTo>
                    <a:lnTo>
                      <a:pt x="52" y="21"/>
                    </a:lnTo>
                    <a:lnTo>
                      <a:pt x="50" y="26"/>
                    </a:lnTo>
                    <a:lnTo>
                      <a:pt x="50" y="28"/>
                    </a:lnTo>
                    <a:lnTo>
                      <a:pt x="48" y="30"/>
                    </a:lnTo>
                    <a:lnTo>
                      <a:pt x="48" y="33"/>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74" name="Freeform 60"/>
              <p:cNvSpPr>
                <a:spLocks/>
              </p:cNvSpPr>
              <p:nvPr/>
            </p:nvSpPr>
            <p:spPr bwMode="auto">
              <a:xfrm>
                <a:off x="6254751" y="3787775"/>
                <a:ext cx="146050" cy="95250"/>
              </a:xfrm>
              <a:custGeom>
                <a:avLst/>
                <a:gdLst>
                  <a:gd name="T0" fmla="*/ 83 w 92"/>
                  <a:gd name="T1" fmla="*/ 14 h 60"/>
                  <a:gd name="T2" fmla="*/ 74 w 92"/>
                  <a:gd name="T3" fmla="*/ 16 h 60"/>
                  <a:gd name="T4" fmla="*/ 69 w 92"/>
                  <a:gd name="T5" fmla="*/ 19 h 60"/>
                  <a:gd name="T6" fmla="*/ 73 w 92"/>
                  <a:gd name="T7" fmla="*/ 32 h 60"/>
                  <a:gd name="T8" fmla="*/ 78 w 92"/>
                  <a:gd name="T9" fmla="*/ 25 h 60"/>
                  <a:gd name="T10" fmla="*/ 80 w 92"/>
                  <a:gd name="T11" fmla="*/ 28 h 60"/>
                  <a:gd name="T12" fmla="*/ 80 w 92"/>
                  <a:gd name="T13" fmla="*/ 37 h 60"/>
                  <a:gd name="T14" fmla="*/ 87 w 92"/>
                  <a:gd name="T15" fmla="*/ 41 h 60"/>
                  <a:gd name="T16" fmla="*/ 78 w 92"/>
                  <a:gd name="T17" fmla="*/ 48 h 60"/>
                  <a:gd name="T18" fmla="*/ 78 w 92"/>
                  <a:gd name="T19" fmla="*/ 50 h 60"/>
                  <a:gd name="T20" fmla="*/ 90 w 92"/>
                  <a:gd name="T21" fmla="*/ 44 h 60"/>
                  <a:gd name="T22" fmla="*/ 87 w 92"/>
                  <a:gd name="T23" fmla="*/ 53 h 60"/>
                  <a:gd name="T24" fmla="*/ 73 w 92"/>
                  <a:gd name="T25" fmla="*/ 60 h 60"/>
                  <a:gd name="T26" fmla="*/ 69 w 92"/>
                  <a:gd name="T27" fmla="*/ 53 h 60"/>
                  <a:gd name="T28" fmla="*/ 71 w 92"/>
                  <a:gd name="T29" fmla="*/ 48 h 60"/>
                  <a:gd name="T30" fmla="*/ 62 w 92"/>
                  <a:gd name="T31" fmla="*/ 57 h 60"/>
                  <a:gd name="T32" fmla="*/ 55 w 92"/>
                  <a:gd name="T33" fmla="*/ 51 h 60"/>
                  <a:gd name="T34" fmla="*/ 46 w 92"/>
                  <a:gd name="T35" fmla="*/ 51 h 60"/>
                  <a:gd name="T36" fmla="*/ 46 w 92"/>
                  <a:gd name="T37" fmla="*/ 48 h 60"/>
                  <a:gd name="T38" fmla="*/ 51 w 92"/>
                  <a:gd name="T39" fmla="*/ 43 h 60"/>
                  <a:gd name="T40" fmla="*/ 41 w 92"/>
                  <a:gd name="T41" fmla="*/ 50 h 60"/>
                  <a:gd name="T42" fmla="*/ 32 w 92"/>
                  <a:gd name="T43" fmla="*/ 48 h 60"/>
                  <a:gd name="T44" fmla="*/ 30 w 92"/>
                  <a:gd name="T45" fmla="*/ 39 h 60"/>
                  <a:gd name="T46" fmla="*/ 26 w 92"/>
                  <a:gd name="T47" fmla="*/ 32 h 60"/>
                  <a:gd name="T48" fmla="*/ 19 w 92"/>
                  <a:gd name="T49" fmla="*/ 35 h 60"/>
                  <a:gd name="T50" fmla="*/ 23 w 92"/>
                  <a:gd name="T51" fmla="*/ 50 h 60"/>
                  <a:gd name="T52" fmla="*/ 12 w 92"/>
                  <a:gd name="T53" fmla="*/ 41 h 60"/>
                  <a:gd name="T54" fmla="*/ 5 w 92"/>
                  <a:gd name="T55" fmla="*/ 30 h 60"/>
                  <a:gd name="T56" fmla="*/ 1 w 92"/>
                  <a:gd name="T57" fmla="*/ 25 h 60"/>
                  <a:gd name="T58" fmla="*/ 14 w 92"/>
                  <a:gd name="T59" fmla="*/ 21 h 60"/>
                  <a:gd name="T60" fmla="*/ 14 w 92"/>
                  <a:gd name="T61" fmla="*/ 30 h 60"/>
                  <a:gd name="T62" fmla="*/ 16 w 92"/>
                  <a:gd name="T63" fmla="*/ 23 h 60"/>
                  <a:gd name="T64" fmla="*/ 23 w 92"/>
                  <a:gd name="T65" fmla="*/ 18 h 60"/>
                  <a:gd name="T66" fmla="*/ 28 w 92"/>
                  <a:gd name="T67" fmla="*/ 25 h 60"/>
                  <a:gd name="T68" fmla="*/ 30 w 92"/>
                  <a:gd name="T69" fmla="*/ 19 h 60"/>
                  <a:gd name="T70" fmla="*/ 30 w 92"/>
                  <a:gd name="T71" fmla="*/ 16 h 60"/>
                  <a:gd name="T72" fmla="*/ 37 w 92"/>
                  <a:gd name="T73" fmla="*/ 18 h 60"/>
                  <a:gd name="T74" fmla="*/ 42 w 92"/>
                  <a:gd name="T75" fmla="*/ 21 h 60"/>
                  <a:gd name="T76" fmla="*/ 42 w 92"/>
                  <a:gd name="T77" fmla="*/ 18 h 60"/>
                  <a:gd name="T78" fmla="*/ 46 w 92"/>
                  <a:gd name="T79" fmla="*/ 16 h 60"/>
                  <a:gd name="T80" fmla="*/ 53 w 92"/>
                  <a:gd name="T81" fmla="*/ 18 h 60"/>
                  <a:gd name="T82" fmla="*/ 49 w 92"/>
                  <a:gd name="T83" fmla="*/ 11 h 60"/>
                  <a:gd name="T84" fmla="*/ 53 w 92"/>
                  <a:gd name="T85" fmla="*/ 12 h 60"/>
                  <a:gd name="T86" fmla="*/ 57 w 92"/>
                  <a:gd name="T87" fmla="*/ 11 h 60"/>
                  <a:gd name="T88" fmla="*/ 64 w 92"/>
                  <a:gd name="T89" fmla="*/ 11 h 60"/>
                  <a:gd name="T90" fmla="*/ 67 w 92"/>
                  <a:gd name="T91" fmla="*/ 7 h 60"/>
                  <a:gd name="T92" fmla="*/ 74 w 92"/>
                  <a:gd name="T93" fmla="*/ 0 h 60"/>
                  <a:gd name="T94" fmla="*/ 80 w 92"/>
                  <a:gd name="T95" fmla="*/ 2 h 60"/>
                  <a:gd name="T96" fmla="*/ 85 w 92"/>
                  <a:gd name="T97" fmla="*/ 3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92" h="60">
                    <a:moveTo>
                      <a:pt x="92" y="7"/>
                    </a:moveTo>
                    <a:lnTo>
                      <a:pt x="89" y="11"/>
                    </a:lnTo>
                    <a:lnTo>
                      <a:pt x="83" y="14"/>
                    </a:lnTo>
                    <a:lnTo>
                      <a:pt x="81" y="14"/>
                    </a:lnTo>
                    <a:lnTo>
                      <a:pt x="80" y="14"/>
                    </a:lnTo>
                    <a:lnTo>
                      <a:pt x="74" y="16"/>
                    </a:lnTo>
                    <a:lnTo>
                      <a:pt x="73" y="18"/>
                    </a:lnTo>
                    <a:lnTo>
                      <a:pt x="71" y="19"/>
                    </a:lnTo>
                    <a:lnTo>
                      <a:pt x="69" y="19"/>
                    </a:lnTo>
                    <a:lnTo>
                      <a:pt x="65" y="28"/>
                    </a:lnTo>
                    <a:lnTo>
                      <a:pt x="71" y="30"/>
                    </a:lnTo>
                    <a:lnTo>
                      <a:pt x="73" y="32"/>
                    </a:lnTo>
                    <a:lnTo>
                      <a:pt x="76" y="28"/>
                    </a:lnTo>
                    <a:lnTo>
                      <a:pt x="76" y="27"/>
                    </a:lnTo>
                    <a:lnTo>
                      <a:pt x="78" y="25"/>
                    </a:lnTo>
                    <a:lnTo>
                      <a:pt x="80" y="25"/>
                    </a:lnTo>
                    <a:lnTo>
                      <a:pt x="80" y="27"/>
                    </a:lnTo>
                    <a:lnTo>
                      <a:pt x="80" y="28"/>
                    </a:lnTo>
                    <a:lnTo>
                      <a:pt x="80" y="34"/>
                    </a:lnTo>
                    <a:lnTo>
                      <a:pt x="80" y="35"/>
                    </a:lnTo>
                    <a:lnTo>
                      <a:pt x="80" y="37"/>
                    </a:lnTo>
                    <a:lnTo>
                      <a:pt x="87" y="35"/>
                    </a:lnTo>
                    <a:lnTo>
                      <a:pt x="87" y="39"/>
                    </a:lnTo>
                    <a:lnTo>
                      <a:pt x="87" y="41"/>
                    </a:lnTo>
                    <a:lnTo>
                      <a:pt x="83" y="43"/>
                    </a:lnTo>
                    <a:lnTo>
                      <a:pt x="80" y="46"/>
                    </a:lnTo>
                    <a:lnTo>
                      <a:pt x="78" y="48"/>
                    </a:lnTo>
                    <a:lnTo>
                      <a:pt x="76" y="50"/>
                    </a:lnTo>
                    <a:lnTo>
                      <a:pt x="78" y="51"/>
                    </a:lnTo>
                    <a:lnTo>
                      <a:pt x="78" y="50"/>
                    </a:lnTo>
                    <a:lnTo>
                      <a:pt x="80" y="48"/>
                    </a:lnTo>
                    <a:lnTo>
                      <a:pt x="83" y="46"/>
                    </a:lnTo>
                    <a:lnTo>
                      <a:pt x="90" y="44"/>
                    </a:lnTo>
                    <a:lnTo>
                      <a:pt x="90" y="46"/>
                    </a:lnTo>
                    <a:lnTo>
                      <a:pt x="90" y="48"/>
                    </a:lnTo>
                    <a:lnTo>
                      <a:pt x="87" y="53"/>
                    </a:lnTo>
                    <a:lnTo>
                      <a:pt x="83" y="57"/>
                    </a:lnTo>
                    <a:lnTo>
                      <a:pt x="81" y="59"/>
                    </a:lnTo>
                    <a:lnTo>
                      <a:pt x="73" y="60"/>
                    </a:lnTo>
                    <a:lnTo>
                      <a:pt x="71" y="60"/>
                    </a:lnTo>
                    <a:lnTo>
                      <a:pt x="69" y="55"/>
                    </a:lnTo>
                    <a:lnTo>
                      <a:pt x="69" y="53"/>
                    </a:lnTo>
                    <a:lnTo>
                      <a:pt x="69" y="51"/>
                    </a:lnTo>
                    <a:lnTo>
                      <a:pt x="71" y="51"/>
                    </a:lnTo>
                    <a:lnTo>
                      <a:pt x="71" y="48"/>
                    </a:lnTo>
                    <a:lnTo>
                      <a:pt x="69" y="46"/>
                    </a:lnTo>
                    <a:lnTo>
                      <a:pt x="65" y="46"/>
                    </a:lnTo>
                    <a:lnTo>
                      <a:pt x="62" y="57"/>
                    </a:lnTo>
                    <a:lnTo>
                      <a:pt x="58" y="55"/>
                    </a:lnTo>
                    <a:lnTo>
                      <a:pt x="55" y="53"/>
                    </a:lnTo>
                    <a:lnTo>
                      <a:pt x="55" y="51"/>
                    </a:lnTo>
                    <a:lnTo>
                      <a:pt x="51" y="50"/>
                    </a:lnTo>
                    <a:lnTo>
                      <a:pt x="49" y="50"/>
                    </a:lnTo>
                    <a:lnTo>
                      <a:pt x="46" y="51"/>
                    </a:lnTo>
                    <a:lnTo>
                      <a:pt x="46" y="53"/>
                    </a:lnTo>
                    <a:lnTo>
                      <a:pt x="44" y="51"/>
                    </a:lnTo>
                    <a:lnTo>
                      <a:pt x="46" y="48"/>
                    </a:lnTo>
                    <a:lnTo>
                      <a:pt x="49" y="44"/>
                    </a:lnTo>
                    <a:lnTo>
                      <a:pt x="49" y="43"/>
                    </a:lnTo>
                    <a:lnTo>
                      <a:pt x="51" y="43"/>
                    </a:lnTo>
                    <a:lnTo>
                      <a:pt x="49" y="41"/>
                    </a:lnTo>
                    <a:lnTo>
                      <a:pt x="44" y="46"/>
                    </a:lnTo>
                    <a:lnTo>
                      <a:pt x="41" y="50"/>
                    </a:lnTo>
                    <a:lnTo>
                      <a:pt x="39" y="51"/>
                    </a:lnTo>
                    <a:lnTo>
                      <a:pt x="35" y="50"/>
                    </a:lnTo>
                    <a:lnTo>
                      <a:pt x="32" y="48"/>
                    </a:lnTo>
                    <a:lnTo>
                      <a:pt x="32" y="46"/>
                    </a:lnTo>
                    <a:lnTo>
                      <a:pt x="32" y="44"/>
                    </a:lnTo>
                    <a:lnTo>
                      <a:pt x="30" y="39"/>
                    </a:lnTo>
                    <a:lnTo>
                      <a:pt x="26" y="35"/>
                    </a:lnTo>
                    <a:lnTo>
                      <a:pt x="26" y="34"/>
                    </a:lnTo>
                    <a:lnTo>
                      <a:pt x="26" y="32"/>
                    </a:lnTo>
                    <a:lnTo>
                      <a:pt x="19" y="32"/>
                    </a:lnTo>
                    <a:lnTo>
                      <a:pt x="19" y="34"/>
                    </a:lnTo>
                    <a:lnTo>
                      <a:pt x="19" y="35"/>
                    </a:lnTo>
                    <a:lnTo>
                      <a:pt x="19" y="39"/>
                    </a:lnTo>
                    <a:lnTo>
                      <a:pt x="21" y="43"/>
                    </a:lnTo>
                    <a:lnTo>
                      <a:pt x="23" y="50"/>
                    </a:lnTo>
                    <a:lnTo>
                      <a:pt x="19" y="48"/>
                    </a:lnTo>
                    <a:lnTo>
                      <a:pt x="17" y="48"/>
                    </a:lnTo>
                    <a:lnTo>
                      <a:pt x="12" y="41"/>
                    </a:lnTo>
                    <a:lnTo>
                      <a:pt x="9" y="35"/>
                    </a:lnTo>
                    <a:lnTo>
                      <a:pt x="9" y="34"/>
                    </a:lnTo>
                    <a:lnTo>
                      <a:pt x="5" y="30"/>
                    </a:lnTo>
                    <a:lnTo>
                      <a:pt x="1" y="28"/>
                    </a:lnTo>
                    <a:lnTo>
                      <a:pt x="0" y="25"/>
                    </a:lnTo>
                    <a:lnTo>
                      <a:pt x="1" y="25"/>
                    </a:lnTo>
                    <a:lnTo>
                      <a:pt x="10" y="21"/>
                    </a:lnTo>
                    <a:lnTo>
                      <a:pt x="12" y="21"/>
                    </a:lnTo>
                    <a:lnTo>
                      <a:pt x="14" y="21"/>
                    </a:lnTo>
                    <a:lnTo>
                      <a:pt x="14" y="25"/>
                    </a:lnTo>
                    <a:lnTo>
                      <a:pt x="14" y="28"/>
                    </a:lnTo>
                    <a:lnTo>
                      <a:pt x="14" y="30"/>
                    </a:lnTo>
                    <a:lnTo>
                      <a:pt x="16" y="30"/>
                    </a:lnTo>
                    <a:lnTo>
                      <a:pt x="17" y="27"/>
                    </a:lnTo>
                    <a:lnTo>
                      <a:pt x="16" y="23"/>
                    </a:lnTo>
                    <a:lnTo>
                      <a:pt x="16" y="21"/>
                    </a:lnTo>
                    <a:lnTo>
                      <a:pt x="21" y="18"/>
                    </a:lnTo>
                    <a:lnTo>
                      <a:pt x="23" y="18"/>
                    </a:lnTo>
                    <a:lnTo>
                      <a:pt x="26" y="23"/>
                    </a:lnTo>
                    <a:lnTo>
                      <a:pt x="26" y="25"/>
                    </a:lnTo>
                    <a:lnTo>
                      <a:pt x="28" y="25"/>
                    </a:lnTo>
                    <a:lnTo>
                      <a:pt x="32" y="25"/>
                    </a:lnTo>
                    <a:lnTo>
                      <a:pt x="32" y="23"/>
                    </a:lnTo>
                    <a:lnTo>
                      <a:pt x="30" y="19"/>
                    </a:lnTo>
                    <a:lnTo>
                      <a:pt x="30" y="18"/>
                    </a:lnTo>
                    <a:lnTo>
                      <a:pt x="28" y="16"/>
                    </a:lnTo>
                    <a:lnTo>
                      <a:pt x="30" y="16"/>
                    </a:lnTo>
                    <a:lnTo>
                      <a:pt x="35" y="14"/>
                    </a:lnTo>
                    <a:lnTo>
                      <a:pt x="37" y="16"/>
                    </a:lnTo>
                    <a:lnTo>
                      <a:pt x="37" y="18"/>
                    </a:lnTo>
                    <a:lnTo>
                      <a:pt x="39" y="19"/>
                    </a:lnTo>
                    <a:lnTo>
                      <a:pt x="41" y="21"/>
                    </a:lnTo>
                    <a:lnTo>
                      <a:pt x="42" y="21"/>
                    </a:lnTo>
                    <a:lnTo>
                      <a:pt x="44" y="19"/>
                    </a:lnTo>
                    <a:lnTo>
                      <a:pt x="42" y="19"/>
                    </a:lnTo>
                    <a:lnTo>
                      <a:pt x="42" y="18"/>
                    </a:lnTo>
                    <a:lnTo>
                      <a:pt x="42" y="14"/>
                    </a:lnTo>
                    <a:lnTo>
                      <a:pt x="46" y="14"/>
                    </a:lnTo>
                    <a:lnTo>
                      <a:pt x="46" y="16"/>
                    </a:lnTo>
                    <a:lnTo>
                      <a:pt x="48" y="19"/>
                    </a:lnTo>
                    <a:lnTo>
                      <a:pt x="49" y="19"/>
                    </a:lnTo>
                    <a:lnTo>
                      <a:pt x="53" y="18"/>
                    </a:lnTo>
                    <a:lnTo>
                      <a:pt x="51" y="16"/>
                    </a:lnTo>
                    <a:lnTo>
                      <a:pt x="49" y="14"/>
                    </a:lnTo>
                    <a:lnTo>
                      <a:pt x="49" y="11"/>
                    </a:lnTo>
                    <a:lnTo>
                      <a:pt x="49" y="9"/>
                    </a:lnTo>
                    <a:lnTo>
                      <a:pt x="51" y="11"/>
                    </a:lnTo>
                    <a:lnTo>
                      <a:pt x="53" y="12"/>
                    </a:lnTo>
                    <a:lnTo>
                      <a:pt x="55" y="12"/>
                    </a:lnTo>
                    <a:lnTo>
                      <a:pt x="57" y="12"/>
                    </a:lnTo>
                    <a:lnTo>
                      <a:pt x="57" y="11"/>
                    </a:lnTo>
                    <a:lnTo>
                      <a:pt x="60" y="9"/>
                    </a:lnTo>
                    <a:lnTo>
                      <a:pt x="62" y="9"/>
                    </a:lnTo>
                    <a:lnTo>
                      <a:pt x="64" y="11"/>
                    </a:lnTo>
                    <a:lnTo>
                      <a:pt x="67" y="12"/>
                    </a:lnTo>
                    <a:lnTo>
                      <a:pt x="69" y="11"/>
                    </a:lnTo>
                    <a:lnTo>
                      <a:pt x="67" y="7"/>
                    </a:lnTo>
                    <a:lnTo>
                      <a:pt x="69" y="3"/>
                    </a:lnTo>
                    <a:lnTo>
                      <a:pt x="71" y="2"/>
                    </a:lnTo>
                    <a:lnTo>
                      <a:pt x="74" y="0"/>
                    </a:lnTo>
                    <a:lnTo>
                      <a:pt x="76" y="0"/>
                    </a:lnTo>
                    <a:lnTo>
                      <a:pt x="80" y="0"/>
                    </a:lnTo>
                    <a:lnTo>
                      <a:pt x="80" y="2"/>
                    </a:lnTo>
                    <a:lnTo>
                      <a:pt x="80" y="3"/>
                    </a:lnTo>
                    <a:lnTo>
                      <a:pt x="81" y="3"/>
                    </a:lnTo>
                    <a:lnTo>
                      <a:pt x="85" y="3"/>
                    </a:lnTo>
                    <a:lnTo>
                      <a:pt x="92" y="5"/>
                    </a:lnTo>
                    <a:lnTo>
                      <a:pt x="92" y="7"/>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75" name="Freeform 61"/>
              <p:cNvSpPr>
                <a:spLocks/>
              </p:cNvSpPr>
              <p:nvPr/>
            </p:nvSpPr>
            <p:spPr bwMode="auto">
              <a:xfrm>
                <a:off x="6865938" y="3784600"/>
                <a:ext cx="127000" cy="65088"/>
              </a:xfrm>
              <a:custGeom>
                <a:avLst/>
                <a:gdLst>
                  <a:gd name="T0" fmla="*/ 75 w 80"/>
                  <a:gd name="T1" fmla="*/ 5 h 41"/>
                  <a:gd name="T2" fmla="*/ 79 w 80"/>
                  <a:gd name="T3" fmla="*/ 9 h 41"/>
                  <a:gd name="T4" fmla="*/ 71 w 80"/>
                  <a:gd name="T5" fmla="*/ 11 h 41"/>
                  <a:gd name="T6" fmla="*/ 70 w 80"/>
                  <a:gd name="T7" fmla="*/ 13 h 41"/>
                  <a:gd name="T8" fmla="*/ 79 w 80"/>
                  <a:gd name="T9" fmla="*/ 13 h 41"/>
                  <a:gd name="T10" fmla="*/ 80 w 80"/>
                  <a:gd name="T11" fmla="*/ 14 h 41"/>
                  <a:gd name="T12" fmla="*/ 71 w 80"/>
                  <a:gd name="T13" fmla="*/ 20 h 41"/>
                  <a:gd name="T14" fmla="*/ 57 w 80"/>
                  <a:gd name="T15" fmla="*/ 21 h 41"/>
                  <a:gd name="T16" fmla="*/ 43 w 80"/>
                  <a:gd name="T17" fmla="*/ 27 h 41"/>
                  <a:gd name="T18" fmla="*/ 39 w 80"/>
                  <a:gd name="T19" fmla="*/ 30 h 41"/>
                  <a:gd name="T20" fmla="*/ 31 w 80"/>
                  <a:gd name="T21" fmla="*/ 32 h 41"/>
                  <a:gd name="T22" fmla="*/ 29 w 80"/>
                  <a:gd name="T23" fmla="*/ 36 h 41"/>
                  <a:gd name="T24" fmla="*/ 31 w 80"/>
                  <a:gd name="T25" fmla="*/ 37 h 41"/>
                  <a:gd name="T26" fmla="*/ 27 w 80"/>
                  <a:gd name="T27" fmla="*/ 41 h 41"/>
                  <a:gd name="T28" fmla="*/ 22 w 80"/>
                  <a:gd name="T29" fmla="*/ 41 h 41"/>
                  <a:gd name="T30" fmla="*/ 22 w 80"/>
                  <a:gd name="T31" fmla="*/ 37 h 41"/>
                  <a:gd name="T32" fmla="*/ 16 w 80"/>
                  <a:gd name="T33" fmla="*/ 37 h 41"/>
                  <a:gd name="T34" fmla="*/ 13 w 80"/>
                  <a:gd name="T35" fmla="*/ 39 h 41"/>
                  <a:gd name="T36" fmla="*/ 6 w 80"/>
                  <a:gd name="T37" fmla="*/ 37 h 41"/>
                  <a:gd name="T38" fmla="*/ 2 w 80"/>
                  <a:gd name="T39" fmla="*/ 37 h 41"/>
                  <a:gd name="T40" fmla="*/ 0 w 80"/>
                  <a:gd name="T41" fmla="*/ 34 h 41"/>
                  <a:gd name="T42" fmla="*/ 6 w 80"/>
                  <a:gd name="T43" fmla="*/ 29 h 41"/>
                  <a:gd name="T44" fmla="*/ 9 w 80"/>
                  <a:gd name="T45" fmla="*/ 27 h 41"/>
                  <a:gd name="T46" fmla="*/ 13 w 80"/>
                  <a:gd name="T47" fmla="*/ 27 h 41"/>
                  <a:gd name="T48" fmla="*/ 15 w 80"/>
                  <a:gd name="T49" fmla="*/ 25 h 41"/>
                  <a:gd name="T50" fmla="*/ 20 w 80"/>
                  <a:gd name="T51" fmla="*/ 25 h 41"/>
                  <a:gd name="T52" fmla="*/ 23 w 80"/>
                  <a:gd name="T53" fmla="*/ 25 h 41"/>
                  <a:gd name="T54" fmla="*/ 27 w 80"/>
                  <a:gd name="T55" fmla="*/ 21 h 41"/>
                  <a:gd name="T56" fmla="*/ 39 w 80"/>
                  <a:gd name="T57" fmla="*/ 20 h 41"/>
                  <a:gd name="T58" fmla="*/ 43 w 80"/>
                  <a:gd name="T59" fmla="*/ 20 h 41"/>
                  <a:gd name="T60" fmla="*/ 47 w 80"/>
                  <a:gd name="T61" fmla="*/ 18 h 41"/>
                  <a:gd name="T62" fmla="*/ 54 w 80"/>
                  <a:gd name="T63" fmla="*/ 13 h 41"/>
                  <a:gd name="T64" fmla="*/ 57 w 80"/>
                  <a:gd name="T65" fmla="*/ 11 h 41"/>
                  <a:gd name="T66" fmla="*/ 63 w 80"/>
                  <a:gd name="T67" fmla="*/ 11 h 41"/>
                  <a:gd name="T68" fmla="*/ 64 w 80"/>
                  <a:gd name="T69" fmla="*/ 5 h 41"/>
                  <a:gd name="T70" fmla="*/ 68 w 80"/>
                  <a:gd name="T71" fmla="*/ 5 h 41"/>
                  <a:gd name="T72" fmla="*/ 66 w 80"/>
                  <a:gd name="T73" fmla="*/ 4 h 41"/>
                  <a:gd name="T74" fmla="*/ 73 w 80"/>
                  <a:gd name="T75" fmla="*/ 0 h 41"/>
                  <a:gd name="T76" fmla="*/ 75 w 80"/>
                  <a:gd name="T77" fmla="*/ 2 h 41"/>
                  <a:gd name="T78" fmla="*/ 75 w 80"/>
                  <a:gd name="T79" fmla="*/ 2 h 41"/>
                  <a:gd name="T80" fmla="*/ 73 w 80"/>
                  <a:gd name="T81" fmla="*/ 5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80" h="41">
                    <a:moveTo>
                      <a:pt x="73" y="5"/>
                    </a:moveTo>
                    <a:lnTo>
                      <a:pt x="75" y="5"/>
                    </a:lnTo>
                    <a:lnTo>
                      <a:pt x="79" y="7"/>
                    </a:lnTo>
                    <a:lnTo>
                      <a:pt x="79" y="9"/>
                    </a:lnTo>
                    <a:lnTo>
                      <a:pt x="77" y="9"/>
                    </a:lnTo>
                    <a:lnTo>
                      <a:pt x="71" y="11"/>
                    </a:lnTo>
                    <a:lnTo>
                      <a:pt x="70" y="11"/>
                    </a:lnTo>
                    <a:lnTo>
                      <a:pt x="70" y="13"/>
                    </a:lnTo>
                    <a:lnTo>
                      <a:pt x="71" y="13"/>
                    </a:lnTo>
                    <a:lnTo>
                      <a:pt x="79" y="13"/>
                    </a:lnTo>
                    <a:lnTo>
                      <a:pt x="80" y="13"/>
                    </a:lnTo>
                    <a:lnTo>
                      <a:pt x="80" y="14"/>
                    </a:lnTo>
                    <a:lnTo>
                      <a:pt x="77" y="16"/>
                    </a:lnTo>
                    <a:lnTo>
                      <a:pt x="71" y="20"/>
                    </a:lnTo>
                    <a:lnTo>
                      <a:pt x="63" y="20"/>
                    </a:lnTo>
                    <a:lnTo>
                      <a:pt x="57" y="21"/>
                    </a:lnTo>
                    <a:lnTo>
                      <a:pt x="52" y="23"/>
                    </a:lnTo>
                    <a:lnTo>
                      <a:pt x="43" y="27"/>
                    </a:lnTo>
                    <a:lnTo>
                      <a:pt x="39" y="29"/>
                    </a:lnTo>
                    <a:lnTo>
                      <a:pt x="39" y="30"/>
                    </a:lnTo>
                    <a:lnTo>
                      <a:pt x="34" y="32"/>
                    </a:lnTo>
                    <a:lnTo>
                      <a:pt x="31" y="32"/>
                    </a:lnTo>
                    <a:lnTo>
                      <a:pt x="29" y="34"/>
                    </a:lnTo>
                    <a:lnTo>
                      <a:pt x="29" y="36"/>
                    </a:lnTo>
                    <a:lnTo>
                      <a:pt x="31" y="36"/>
                    </a:lnTo>
                    <a:lnTo>
                      <a:pt x="31" y="37"/>
                    </a:lnTo>
                    <a:lnTo>
                      <a:pt x="29" y="41"/>
                    </a:lnTo>
                    <a:lnTo>
                      <a:pt x="27" y="41"/>
                    </a:lnTo>
                    <a:lnTo>
                      <a:pt x="23" y="41"/>
                    </a:lnTo>
                    <a:lnTo>
                      <a:pt x="22" y="41"/>
                    </a:lnTo>
                    <a:lnTo>
                      <a:pt x="23" y="39"/>
                    </a:lnTo>
                    <a:lnTo>
                      <a:pt x="22" y="37"/>
                    </a:lnTo>
                    <a:lnTo>
                      <a:pt x="20" y="37"/>
                    </a:lnTo>
                    <a:lnTo>
                      <a:pt x="16" y="37"/>
                    </a:lnTo>
                    <a:lnTo>
                      <a:pt x="15" y="39"/>
                    </a:lnTo>
                    <a:lnTo>
                      <a:pt x="13" y="39"/>
                    </a:lnTo>
                    <a:lnTo>
                      <a:pt x="11" y="37"/>
                    </a:lnTo>
                    <a:lnTo>
                      <a:pt x="6" y="37"/>
                    </a:lnTo>
                    <a:lnTo>
                      <a:pt x="4" y="37"/>
                    </a:lnTo>
                    <a:lnTo>
                      <a:pt x="2" y="37"/>
                    </a:lnTo>
                    <a:lnTo>
                      <a:pt x="0" y="36"/>
                    </a:lnTo>
                    <a:lnTo>
                      <a:pt x="0" y="34"/>
                    </a:lnTo>
                    <a:lnTo>
                      <a:pt x="4" y="29"/>
                    </a:lnTo>
                    <a:lnTo>
                      <a:pt x="6" y="29"/>
                    </a:lnTo>
                    <a:lnTo>
                      <a:pt x="7" y="27"/>
                    </a:lnTo>
                    <a:lnTo>
                      <a:pt x="9" y="27"/>
                    </a:lnTo>
                    <a:lnTo>
                      <a:pt x="11" y="29"/>
                    </a:lnTo>
                    <a:lnTo>
                      <a:pt x="13" y="27"/>
                    </a:lnTo>
                    <a:lnTo>
                      <a:pt x="13" y="25"/>
                    </a:lnTo>
                    <a:lnTo>
                      <a:pt x="15" y="25"/>
                    </a:lnTo>
                    <a:lnTo>
                      <a:pt x="20" y="23"/>
                    </a:lnTo>
                    <a:lnTo>
                      <a:pt x="20" y="25"/>
                    </a:lnTo>
                    <a:lnTo>
                      <a:pt x="22" y="25"/>
                    </a:lnTo>
                    <a:lnTo>
                      <a:pt x="23" y="25"/>
                    </a:lnTo>
                    <a:lnTo>
                      <a:pt x="23" y="23"/>
                    </a:lnTo>
                    <a:lnTo>
                      <a:pt x="27" y="21"/>
                    </a:lnTo>
                    <a:lnTo>
                      <a:pt x="34" y="20"/>
                    </a:lnTo>
                    <a:lnTo>
                      <a:pt x="39" y="20"/>
                    </a:lnTo>
                    <a:lnTo>
                      <a:pt x="41" y="20"/>
                    </a:lnTo>
                    <a:lnTo>
                      <a:pt x="43" y="20"/>
                    </a:lnTo>
                    <a:lnTo>
                      <a:pt x="45" y="18"/>
                    </a:lnTo>
                    <a:lnTo>
                      <a:pt x="47" y="18"/>
                    </a:lnTo>
                    <a:lnTo>
                      <a:pt x="54" y="14"/>
                    </a:lnTo>
                    <a:lnTo>
                      <a:pt x="54" y="13"/>
                    </a:lnTo>
                    <a:lnTo>
                      <a:pt x="55" y="11"/>
                    </a:lnTo>
                    <a:lnTo>
                      <a:pt x="57" y="11"/>
                    </a:lnTo>
                    <a:lnTo>
                      <a:pt x="59" y="13"/>
                    </a:lnTo>
                    <a:lnTo>
                      <a:pt x="63" y="11"/>
                    </a:lnTo>
                    <a:lnTo>
                      <a:pt x="64" y="9"/>
                    </a:lnTo>
                    <a:lnTo>
                      <a:pt x="64" y="5"/>
                    </a:lnTo>
                    <a:lnTo>
                      <a:pt x="66" y="5"/>
                    </a:lnTo>
                    <a:lnTo>
                      <a:pt x="68" y="5"/>
                    </a:lnTo>
                    <a:lnTo>
                      <a:pt x="68" y="4"/>
                    </a:lnTo>
                    <a:lnTo>
                      <a:pt x="66" y="4"/>
                    </a:lnTo>
                    <a:lnTo>
                      <a:pt x="68" y="2"/>
                    </a:lnTo>
                    <a:lnTo>
                      <a:pt x="73" y="0"/>
                    </a:lnTo>
                    <a:lnTo>
                      <a:pt x="75" y="0"/>
                    </a:lnTo>
                    <a:lnTo>
                      <a:pt x="75" y="2"/>
                    </a:lnTo>
                    <a:lnTo>
                      <a:pt x="77" y="2"/>
                    </a:lnTo>
                    <a:lnTo>
                      <a:pt x="75" y="2"/>
                    </a:lnTo>
                    <a:lnTo>
                      <a:pt x="75" y="4"/>
                    </a:lnTo>
                    <a:lnTo>
                      <a:pt x="73" y="5"/>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76" name="Freeform 62"/>
              <p:cNvSpPr>
                <a:spLocks/>
              </p:cNvSpPr>
              <p:nvPr/>
            </p:nvSpPr>
            <p:spPr bwMode="auto">
              <a:xfrm>
                <a:off x="5470526" y="2689225"/>
                <a:ext cx="138113" cy="158750"/>
              </a:xfrm>
              <a:custGeom>
                <a:avLst/>
                <a:gdLst>
                  <a:gd name="T0" fmla="*/ 72 w 87"/>
                  <a:gd name="T1" fmla="*/ 43 h 100"/>
                  <a:gd name="T2" fmla="*/ 76 w 87"/>
                  <a:gd name="T3" fmla="*/ 48 h 100"/>
                  <a:gd name="T4" fmla="*/ 80 w 87"/>
                  <a:gd name="T5" fmla="*/ 48 h 100"/>
                  <a:gd name="T6" fmla="*/ 83 w 87"/>
                  <a:gd name="T7" fmla="*/ 50 h 100"/>
                  <a:gd name="T8" fmla="*/ 87 w 87"/>
                  <a:gd name="T9" fmla="*/ 59 h 100"/>
                  <a:gd name="T10" fmla="*/ 87 w 87"/>
                  <a:gd name="T11" fmla="*/ 63 h 100"/>
                  <a:gd name="T12" fmla="*/ 80 w 87"/>
                  <a:gd name="T13" fmla="*/ 68 h 100"/>
                  <a:gd name="T14" fmla="*/ 76 w 87"/>
                  <a:gd name="T15" fmla="*/ 72 h 100"/>
                  <a:gd name="T16" fmla="*/ 76 w 87"/>
                  <a:gd name="T17" fmla="*/ 73 h 100"/>
                  <a:gd name="T18" fmla="*/ 74 w 87"/>
                  <a:gd name="T19" fmla="*/ 77 h 100"/>
                  <a:gd name="T20" fmla="*/ 69 w 87"/>
                  <a:gd name="T21" fmla="*/ 82 h 100"/>
                  <a:gd name="T22" fmla="*/ 65 w 87"/>
                  <a:gd name="T23" fmla="*/ 93 h 100"/>
                  <a:gd name="T24" fmla="*/ 67 w 87"/>
                  <a:gd name="T25" fmla="*/ 96 h 100"/>
                  <a:gd name="T26" fmla="*/ 64 w 87"/>
                  <a:gd name="T27" fmla="*/ 100 h 100"/>
                  <a:gd name="T28" fmla="*/ 56 w 87"/>
                  <a:gd name="T29" fmla="*/ 96 h 100"/>
                  <a:gd name="T30" fmla="*/ 55 w 87"/>
                  <a:gd name="T31" fmla="*/ 93 h 100"/>
                  <a:gd name="T32" fmla="*/ 39 w 87"/>
                  <a:gd name="T33" fmla="*/ 88 h 100"/>
                  <a:gd name="T34" fmla="*/ 33 w 87"/>
                  <a:gd name="T35" fmla="*/ 89 h 100"/>
                  <a:gd name="T36" fmla="*/ 32 w 87"/>
                  <a:gd name="T37" fmla="*/ 93 h 100"/>
                  <a:gd name="T38" fmla="*/ 28 w 87"/>
                  <a:gd name="T39" fmla="*/ 95 h 100"/>
                  <a:gd name="T40" fmla="*/ 24 w 87"/>
                  <a:gd name="T41" fmla="*/ 88 h 100"/>
                  <a:gd name="T42" fmla="*/ 26 w 87"/>
                  <a:gd name="T43" fmla="*/ 86 h 100"/>
                  <a:gd name="T44" fmla="*/ 24 w 87"/>
                  <a:gd name="T45" fmla="*/ 80 h 100"/>
                  <a:gd name="T46" fmla="*/ 23 w 87"/>
                  <a:gd name="T47" fmla="*/ 72 h 100"/>
                  <a:gd name="T48" fmla="*/ 17 w 87"/>
                  <a:gd name="T49" fmla="*/ 68 h 100"/>
                  <a:gd name="T50" fmla="*/ 12 w 87"/>
                  <a:gd name="T51" fmla="*/ 63 h 100"/>
                  <a:gd name="T52" fmla="*/ 14 w 87"/>
                  <a:gd name="T53" fmla="*/ 61 h 100"/>
                  <a:gd name="T54" fmla="*/ 12 w 87"/>
                  <a:gd name="T55" fmla="*/ 56 h 100"/>
                  <a:gd name="T56" fmla="*/ 10 w 87"/>
                  <a:gd name="T57" fmla="*/ 50 h 100"/>
                  <a:gd name="T58" fmla="*/ 10 w 87"/>
                  <a:gd name="T59" fmla="*/ 43 h 100"/>
                  <a:gd name="T60" fmla="*/ 5 w 87"/>
                  <a:gd name="T61" fmla="*/ 32 h 100"/>
                  <a:gd name="T62" fmla="*/ 1 w 87"/>
                  <a:gd name="T63" fmla="*/ 31 h 100"/>
                  <a:gd name="T64" fmla="*/ 3 w 87"/>
                  <a:gd name="T65" fmla="*/ 20 h 100"/>
                  <a:gd name="T66" fmla="*/ 0 w 87"/>
                  <a:gd name="T67" fmla="*/ 18 h 100"/>
                  <a:gd name="T68" fmla="*/ 0 w 87"/>
                  <a:gd name="T69" fmla="*/ 15 h 100"/>
                  <a:gd name="T70" fmla="*/ 3 w 87"/>
                  <a:gd name="T71" fmla="*/ 11 h 100"/>
                  <a:gd name="T72" fmla="*/ 5 w 87"/>
                  <a:gd name="T73" fmla="*/ 2 h 100"/>
                  <a:gd name="T74" fmla="*/ 10 w 87"/>
                  <a:gd name="T75" fmla="*/ 2 h 100"/>
                  <a:gd name="T76" fmla="*/ 19 w 87"/>
                  <a:gd name="T77" fmla="*/ 8 h 100"/>
                  <a:gd name="T78" fmla="*/ 23 w 87"/>
                  <a:gd name="T79" fmla="*/ 13 h 100"/>
                  <a:gd name="T80" fmla="*/ 26 w 87"/>
                  <a:gd name="T81" fmla="*/ 20 h 100"/>
                  <a:gd name="T82" fmla="*/ 32 w 87"/>
                  <a:gd name="T83" fmla="*/ 24 h 100"/>
                  <a:gd name="T84" fmla="*/ 35 w 87"/>
                  <a:gd name="T85" fmla="*/ 22 h 100"/>
                  <a:gd name="T86" fmla="*/ 37 w 87"/>
                  <a:gd name="T87" fmla="*/ 18 h 100"/>
                  <a:gd name="T88" fmla="*/ 42 w 87"/>
                  <a:gd name="T89" fmla="*/ 18 h 100"/>
                  <a:gd name="T90" fmla="*/ 48 w 87"/>
                  <a:gd name="T91" fmla="*/ 22 h 100"/>
                  <a:gd name="T92" fmla="*/ 51 w 87"/>
                  <a:gd name="T93" fmla="*/ 25 h 100"/>
                  <a:gd name="T94" fmla="*/ 55 w 87"/>
                  <a:gd name="T95" fmla="*/ 22 h 100"/>
                  <a:gd name="T96" fmla="*/ 62 w 87"/>
                  <a:gd name="T97" fmla="*/ 27 h 100"/>
                  <a:gd name="T98" fmla="*/ 64 w 87"/>
                  <a:gd name="T99" fmla="*/ 29 h 100"/>
                  <a:gd name="T100" fmla="*/ 72 w 87"/>
                  <a:gd name="T101" fmla="*/ 32 h 100"/>
                  <a:gd name="T102" fmla="*/ 78 w 87"/>
                  <a:gd name="T103" fmla="*/ 31 h 100"/>
                  <a:gd name="T104" fmla="*/ 78 w 87"/>
                  <a:gd name="T105" fmla="*/ 34 h 100"/>
                  <a:gd name="T106" fmla="*/ 76 w 87"/>
                  <a:gd name="T107" fmla="*/ 38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87" h="100">
                    <a:moveTo>
                      <a:pt x="76" y="38"/>
                    </a:moveTo>
                    <a:lnTo>
                      <a:pt x="72" y="43"/>
                    </a:lnTo>
                    <a:lnTo>
                      <a:pt x="76" y="47"/>
                    </a:lnTo>
                    <a:lnTo>
                      <a:pt x="76" y="48"/>
                    </a:lnTo>
                    <a:lnTo>
                      <a:pt x="80" y="50"/>
                    </a:lnTo>
                    <a:lnTo>
                      <a:pt x="80" y="48"/>
                    </a:lnTo>
                    <a:lnTo>
                      <a:pt x="81" y="48"/>
                    </a:lnTo>
                    <a:lnTo>
                      <a:pt x="83" y="50"/>
                    </a:lnTo>
                    <a:lnTo>
                      <a:pt x="85" y="56"/>
                    </a:lnTo>
                    <a:lnTo>
                      <a:pt x="87" y="59"/>
                    </a:lnTo>
                    <a:lnTo>
                      <a:pt x="87" y="61"/>
                    </a:lnTo>
                    <a:lnTo>
                      <a:pt x="87" y="63"/>
                    </a:lnTo>
                    <a:lnTo>
                      <a:pt x="85" y="64"/>
                    </a:lnTo>
                    <a:lnTo>
                      <a:pt x="80" y="68"/>
                    </a:lnTo>
                    <a:lnTo>
                      <a:pt x="78" y="70"/>
                    </a:lnTo>
                    <a:lnTo>
                      <a:pt x="76" y="72"/>
                    </a:lnTo>
                    <a:lnTo>
                      <a:pt x="74" y="72"/>
                    </a:lnTo>
                    <a:lnTo>
                      <a:pt x="76" y="73"/>
                    </a:lnTo>
                    <a:lnTo>
                      <a:pt x="76" y="75"/>
                    </a:lnTo>
                    <a:lnTo>
                      <a:pt x="74" y="77"/>
                    </a:lnTo>
                    <a:lnTo>
                      <a:pt x="72" y="79"/>
                    </a:lnTo>
                    <a:lnTo>
                      <a:pt x="69" y="82"/>
                    </a:lnTo>
                    <a:lnTo>
                      <a:pt x="65" y="89"/>
                    </a:lnTo>
                    <a:lnTo>
                      <a:pt x="65" y="93"/>
                    </a:lnTo>
                    <a:lnTo>
                      <a:pt x="69" y="96"/>
                    </a:lnTo>
                    <a:lnTo>
                      <a:pt x="67" y="96"/>
                    </a:lnTo>
                    <a:lnTo>
                      <a:pt x="65" y="98"/>
                    </a:lnTo>
                    <a:lnTo>
                      <a:pt x="64" y="100"/>
                    </a:lnTo>
                    <a:lnTo>
                      <a:pt x="62" y="100"/>
                    </a:lnTo>
                    <a:lnTo>
                      <a:pt x="56" y="96"/>
                    </a:lnTo>
                    <a:lnTo>
                      <a:pt x="55" y="95"/>
                    </a:lnTo>
                    <a:lnTo>
                      <a:pt x="55" y="93"/>
                    </a:lnTo>
                    <a:lnTo>
                      <a:pt x="46" y="89"/>
                    </a:lnTo>
                    <a:lnTo>
                      <a:pt x="39" y="88"/>
                    </a:lnTo>
                    <a:lnTo>
                      <a:pt x="35" y="88"/>
                    </a:lnTo>
                    <a:lnTo>
                      <a:pt x="33" y="89"/>
                    </a:lnTo>
                    <a:lnTo>
                      <a:pt x="32" y="91"/>
                    </a:lnTo>
                    <a:lnTo>
                      <a:pt x="32" y="93"/>
                    </a:lnTo>
                    <a:lnTo>
                      <a:pt x="30" y="95"/>
                    </a:lnTo>
                    <a:lnTo>
                      <a:pt x="28" y="95"/>
                    </a:lnTo>
                    <a:lnTo>
                      <a:pt x="24" y="89"/>
                    </a:lnTo>
                    <a:lnTo>
                      <a:pt x="24" y="88"/>
                    </a:lnTo>
                    <a:lnTo>
                      <a:pt x="26" y="88"/>
                    </a:lnTo>
                    <a:lnTo>
                      <a:pt x="26" y="86"/>
                    </a:lnTo>
                    <a:lnTo>
                      <a:pt x="26" y="84"/>
                    </a:lnTo>
                    <a:lnTo>
                      <a:pt x="24" y="80"/>
                    </a:lnTo>
                    <a:lnTo>
                      <a:pt x="23" y="73"/>
                    </a:lnTo>
                    <a:lnTo>
                      <a:pt x="23" y="72"/>
                    </a:lnTo>
                    <a:lnTo>
                      <a:pt x="21" y="70"/>
                    </a:lnTo>
                    <a:lnTo>
                      <a:pt x="17" y="68"/>
                    </a:lnTo>
                    <a:lnTo>
                      <a:pt x="14" y="64"/>
                    </a:lnTo>
                    <a:lnTo>
                      <a:pt x="12" y="63"/>
                    </a:lnTo>
                    <a:lnTo>
                      <a:pt x="14" y="63"/>
                    </a:lnTo>
                    <a:lnTo>
                      <a:pt x="14" y="61"/>
                    </a:lnTo>
                    <a:lnTo>
                      <a:pt x="12" y="57"/>
                    </a:lnTo>
                    <a:lnTo>
                      <a:pt x="12" y="56"/>
                    </a:lnTo>
                    <a:lnTo>
                      <a:pt x="10" y="54"/>
                    </a:lnTo>
                    <a:lnTo>
                      <a:pt x="10" y="50"/>
                    </a:lnTo>
                    <a:lnTo>
                      <a:pt x="10" y="45"/>
                    </a:lnTo>
                    <a:lnTo>
                      <a:pt x="10" y="43"/>
                    </a:lnTo>
                    <a:lnTo>
                      <a:pt x="8" y="36"/>
                    </a:lnTo>
                    <a:lnTo>
                      <a:pt x="5" y="32"/>
                    </a:lnTo>
                    <a:lnTo>
                      <a:pt x="3" y="32"/>
                    </a:lnTo>
                    <a:lnTo>
                      <a:pt x="1" y="31"/>
                    </a:lnTo>
                    <a:lnTo>
                      <a:pt x="1" y="24"/>
                    </a:lnTo>
                    <a:lnTo>
                      <a:pt x="3" y="20"/>
                    </a:lnTo>
                    <a:lnTo>
                      <a:pt x="1" y="18"/>
                    </a:lnTo>
                    <a:lnTo>
                      <a:pt x="0" y="18"/>
                    </a:lnTo>
                    <a:lnTo>
                      <a:pt x="0" y="16"/>
                    </a:lnTo>
                    <a:lnTo>
                      <a:pt x="0" y="15"/>
                    </a:lnTo>
                    <a:lnTo>
                      <a:pt x="1" y="15"/>
                    </a:lnTo>
                    <a:lnTo>
                      <a:pt x="3" y="11"/>
                    </a:lnTo>
                    <a:lnTo>
                      <a:pt x="5" y="8"/>
                    </a:lnTo>
                    <a:lnTo>
                      <a:pt x="5" y="2"/>
                    </a:lnTo>
                    <a:lnTo>
                      <a:pt x="7" y="0"/>
                    </a:lnTo>
                    <a:lnTo>
                      <a:pt x="10" y="2"/>
                    </a:lnTo>
                    <a:lnTo>
                      <a:pt x="14" y="2"/>
                    </a:lnTo>
                    <a:lnTo>
                      <a:pt x="19" y="8"/>
                    </a:lnTo>
                    <a:lnTo>
                      <a:pt x="23" y="11"/>
                    </a:lnTo>
                    <a:lnTo>
                      <a:pt x="23" y="13"/>
                    </a:lnTo>
                    <a:lnTo>
                      <a:pt x="23" y="15"/>
                    </a:lnTo>
                    <a:lnTo>
                      <a:pt x="26" y="20"/>
                    </a:lnTo>
                    <a:lnTo>
                      <a:pt x="28" y="22"/>
                    </a:lnTo>
                    <a:lnTo>
                      <a:pt x="32" y="24"/>
                    </a:lnTo>
                    <a:lnTo>
                      <a:pt x="33" y="24"/>
                    </a:lnTo>
                    <a:lnTo>
                      <a:pt x="35" y="22"/>
                    </a:lnTo>
                    <a:lnTo>
                      <a:pt x="37" y="20"/>
                    </a:lnTo>
                    <a:lnTo>
                      <a:pt x="37" y="18"/>
                    </a:lnTo>
                    <a:lnTo>
                      <a:pt x="39" y="18"/>
                    </a:lnTo>
                    <a:lnTo>
                      <a:pt x="42" y="18"/>
                    </a:lnTo>
                    <a:lnTo>
                      <a:pt x="44" y="18"/>
                    </a:lnTo>
                    <a:lnTo>
                      <a:pt x="48" y="22"/>
                    </a:lnTo>
                    <a:lnTo>
                      <a:pt x="49" y="24"/>
                    </a:lnTo>
                    <a:lnTo>
                      <a:pt x="51" y="25"/>
                    </a:lnTo>
                    <a:lnTo>
                      <a:pt x="53" y="25"/>
                    </a:lnTo>
                    <a:lnTo>
                      <a:pt x="55" y="22"/>
                    </a:lnTo>
                    <a:lnTo>
                      <a:pt x="60" y="22"/>
                    </a:lnTo>
                    <a:lnTo>
                      <a:pt x="62" y="27"/>
                    </a:lnTo>
                    <a:lnTo>
                      <a:pt x="62" y="29"/>
                    </a:lnTo>
                    <a:lnTo>
                      <a:pt x="64" y="29"/>
                    </a:lnTo>
                    <a:lnTo>
                      <a:pt x="67" y="31"/>
                    </a:lnTo>
                    <a:lnTo>
                      <a:pt x="72" y="32"/>
                    </a:lnTo>
                    <a:lnTo>
                      <a:pt x="74" y="34"/>
                    </a:lnTo>
                    <a:lnTo>
                      <a:pt x="78" y="31"/>
                    </a:lnTo>
                    <a:lnTo>
                      <a:pt x="78" y="32"/>
                    </a:lnTo>
                    <a:lnTo>
                      <a:pt x="78" y="34"/>
                    </a:lnTo>
                    <a:lnTo>
                      <a:pt x="76" y="34"/>
                    </a:lnTo>
                    <a:lnTo>
                      <a:pt x="76" y="38"/>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77" name="Freeform 63"/>
              <p:cNvSpPr>
                <a:spLocks/>
              </p:cNvSpPr>
              <p:nvPr/>
            </p:nvSpPr>
            <p:spPr bwMode="auto">
              <a:xfrm>
                <a:off x="6905626" y="3733800"/>
                <a:ext cx="61913" cy="57150"/>
              </a:xfrm>
              <a:custGeom>
                <a:avLst/>
                <a:gdLst>
                  <a:gd name="T0" fmla="*/ 30 w 39"/>
                  <a:gd name="T1" fmla="*/ 9 h 36"/>
                  <a:gd name="T2" fmla="*/ 29 w 39"/>
                  <a:gd name="T3" fmla="*/ 13 h 36"/>
                  <a:gd name="T4" fmla="*/ 25 w 39"/>
                  <a:gd name="T5" fmla="*/ 13 h 36"/>
                  <a:gd name="T6" fmla="*/ 23 w 39"/>
                  <a:gd name="T7" fmla="*/ 13 h 36"/>
                  <a:gd name="T8" fmla="*/ 23 w 39"/>
                  <a:gd name="T9" fmla="*/ 14 h 36"/>
                  <a:gd name="T10" fmla="*/ 25 w 39"/>
                  <a:gd name="T11" fmla="*/ 16 h 36"/>
                  <a:gd name="T12" fmla="*/ 25 w 39"/>
                  <a:gd name="T13" fmla="*/ 18 h 36"/>
                  <a:gd name="T14" fmla="*/ 25 w 39"/>
                  <a:gd name="T15" fmla="*/ 20 h 36"/>
                  <a:gd name="T16" fmla="*/ 22 w 39"/>
                  <a:gd name="T17" fmla="*/ 21 h 36"/>
                  <a:gd name="T18" fmla="*/ 18 w 39"/>
                  <a:gd name="T19" fmla="*/ 23 h 36"/>
                  <a:gd name="T20" fmla="*/ 14 w 39"/>
                  <a:gd name="T21" fmla="*/ 25 h 36"/>
                  <a:gd name="T22" fmla="*/ 13 w 39"/>
                  <a:gd name="T23" fmla="*/ 29 h 36"/>
                  <a:gd name="T24" fmla="*/ 11 w 39"/>
                  <a:gd name="T25" fmla="*/ 30 h 36"/>
                  <a:gd name="T26" fmla="*/ 9 w 39"/>
                  <a:gd name="T27" fmla="*/ 32 h 36"/>
                  <a:gd name="T28" fmla="*/ 6 w 39"/>
                  <a:gd name="T29" fmla="*/ 36 h 36"/>
                  <a:gd name="T30" fmla="*/ 4 w 39"/>
                  <a:gd name="T31" fmla="*/ 36 h 36"/>
                  <a:gd name="T32" fmla="*/ 4 w 39"/>
                  <a:gd name="T33" fmla="*/ 34 h 36"/>
                  <a:gd name="T34" fmla="*/ 4 w 39"/>
                  <a:gd name="T35" fmla="*/ 32 h 36"/>
                  <a:gd name="T36" fmla="*/ 2 w 39"/>
                  <a:gd name="T37" fmla="*/ 29 h 36"/>
                  <a:gd name="T38" fmla="*/ 4 w 39"/>
                  <a:gd name="T39" fmla="*/ 29 h 36"/>
                  <a:gd name="T40" fmla="*/ 4 w 39"/>
                  <a:gd name="T41" fmla="*/ 27 h 36"/>
                  <a:gd name="T42" fmla="*/ 2 w 39"/>
                  <a:gd name="T43" fmla="*/ 25 h 36"/>
                  <a:gd name="T44" fmla="*/ 0 w 39"/>
                  <a:gd name="T45" fmla="*/ 23 h 36"/>
                  <a:gd name="T46" fmla="*/ 0 w 39"/>
                  <a:gd name="T47" fmla="*/ 21 h 36"/>
                  <a:gd name="T48" fmla="*/ 4 w 39"/>
                  <a:gd name="T49" fmla="*/ 20 h 36"/>
                  <a:gd name="T50" fmla="*/ 16 w 39"/>
                  <a:gd name="T51" fmla="*/ 7 h 36"/>
                  <a:gd name="T52" fmla="*/ 22 w 39"/>
                  <a:gd name="T53" fmla="*/ 4 h 36"/>
                  <a:gd name="T54" fmla="*/ 23 w 39"/>
                  <a:gd name="T55" fmla="*/ 2 h 36"/>
                  <a:gd name="T56" fmla="*/ 23 w 39"/>
                  <a:gd name="T57" fmla="*/ 4 h 36"/>
                  <a:gd name="T58" fmla="*/ 22 w 39"/>
                  <a:gd name="T59" fmla="*/ 5 h 36"/>
                  <a:gd name="T60" fmla="*/ 22 w 39"/>
                  <a:gd name="T61" fmla="*/ 7 h 36"/>
                  <a:gd name="T62" fmla="*/ 23 w 39"/>
                  <a:gd name="T63" fmla="*/ 9 h 36"/>
                  <a:gd name="T64" fmla="*/ 25 w 39"/>
                  <a:gd name="T65" fmla="*/ 9 h 36"/>
                  <a:gd name="T66" fmla="*/ 25 w 39"/>
                  <a:gd name="T67" fmla="*/ 7 h 36"/>
                  <a:gd name="T68" fmla="*/ 25 w 39"/>
                  <a:gd name="T69" fmla="*/ 5 h 36"/>
                  <a:gd name="T70" fmla="*/ 27 w 39"/>
                  <a:gd name="T71" fmla="*/ 2 h 36"/>
                  <a:gd name="T72" fmla="*/ 29 w 39"/>
                  <a:gd name="T73" fmla="*/ 2 h 36"/>
                  <a:gd name="T74" fmla="*/ 36 w 39"/>
                  <a:gd name="T75" fmla="*/ 0 h 36"/>
                  <a:gd name="T76" fmla="*/ 39 w 39"/>
                  <a:gd name="T77" fmla="*/ 0 h 36"/>
                  <a:gd name="T78" fmla="*/ 39 w 39"/>
                  <a:gd name="T79" fmla="*/ 2 h 36"/>
                  <a:gd name="T80" fmla="*/ 38 w 39"/>
                  <a:gd name="T81" fmla="*/ 4 h 36"/>
                  <a:gd name="T82" fmla="*/ 34 w 39"/>
                  <a:gd name="T83" fmla="*/ 5 h 36"/>
                  <a:gd name="T84" fmla="*/ 30 w 39"/>
                  <a:gd name="T85" fmla="*/ 9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9" h="36">
                    <a:moveTo>
                      <a:pt x="30" y="9"/>
                    </a:moveTo>
                    <a:lnTo>
                      <a:pt x="29" y="13"/>
                    </a:lnTo>
                    <a:lnTo>
                      <a:pt x="25" y="13"/>
                    </a:lnTo>
                    <a:lnTo>
                      <a:pt x="23" y="13"/>
                    </a:lnTo>
                    <a:lnTo>
                      <a:pt x="23" y="14"/>
                    </a:lnTo>
                    <a:lnTo>
                      <a:pt x="25" y="16"/>
                    </a:lnTo>
                    <a:lnTo>
                      <a:pt x="25" y="18"/>
                    </a:lnTo>
                    <a:lnTo>
                      <a:pt x="25" y="20"/>
                    </a:lnTo>
                    <a:lnTo>
                      <a:pt x="22" y="21"/>
                    </a:lnTo>
                    <a:lnTo>
                      <a:pt x="18" y="23"/>
                    </a:lnTo>
                    <a:lnTo>
                      <a:pt x="14" y="25"/>
                    </a:lnTo>
                    <a:lnTo>
                      <a:pt x="13" y="29"/>
                    </a:lnTo>
                    <a:lnTo>
                      <a:pt x="11" y="30"/>
                    </a:lnTo>
                    <a:lnTo>
                      <a:pt x="9" y="32"/>
                    </a:lnTo>
                    <a:lnTo>
                      <a:pt x="6" y="36"/>
                    </a:lnTo>
                    <a:lnTo>
                      <a:pt x="4" y="36"/>
                    </a:lnTo>
                    <a:lnTo>
                      <a:pt x="4" y="34"/>
                    </a:lnTo>
                    <a:lnTo>
                      <a:pt x="4" y="32"/>
                    </a:lnTo>
                    <a:lnTo>
                      <a:pt x="2" y="29"/>
                    </a:lnTo>
                    <a:lnTo>
                      <a:pt x="4" y="29"/>
                    </a:lnTo>
                    <a:lnTo>
                      <a:pt x="4" y="27"/>
                    </a:lnTo>
                    <a:lnTo>
                      <a:pt x="2" y="25"/>
                    </a:lnTo>
                    <a:lnTo>
                      <a:pt x="0" y="23"/>
                    </a:lnTo>
                    <a:lnTo>
                      <a:pt x="0" y="21"/>
                    </a:lnTo>
                    <a:lnTo>
                      <a:pt x="4" y="20"/>
                    </a:lnTo>
                    <a:lnTo>
                      <a:pt x="16" y="7"/>
                    </a:lnTo>
                    <a:lnTo>
                      <a:pt x="22" y="4"/>
                    </a:lnTo>
                    <a:lnTo>
                      <a:pt x="23" y="2"/>
                    </a:lnTo>
                    <a:lnTo>
                      <a:pt x="23" y="4"/>
                    </a:lnTo>
                    <a:lnTo>
                      <a:pt x="22" y="5"/>
                    </a:lnTo>
                    <a:lnTo>
                      <a:pt x="22" y="7"/>
                    </a:lnTo>
                    <a:lnTo>
                      <a:pt x="23" y="9"/>
                    </a:lnTo>
                    <a:lnTo>
                      <a:pt x="25" y="9"/>
                    </a:lnTo>
                    <a:lnTo>
                      <a:pt x="25" y="7"/>
                    </a:lnTo>
                    <a:lnTo>
                      <a:pt x="25" y="5"/>
                    </a:lnTo>
                    <a:lnTo>
                      <a:pt x="27" y="2"/>
                    </a:lnTo>
                    <a:lnTo>
                      <a:pt x="29" y="2"/>
                    </a:lnTo>
                    <a:lnTo>
                      <a:pt x="36" y="0"/>
                    </a:lnTo>
                    <a:lnTo>
                      <a:pt x="39" y="0"/>
                    </a:lnTo>
                    <a:lnTo>
                      <a:pt x="39" y="2"/>
                    </a:lnTo>
                    <a:lnTo>
                      <a:pt x="38" y="4"/>
                    </a:lnTo>
                    <a:lnTo>
                      <a:pt x="34" y="5"/>
                    </a:lnTo>
                    <a:lnTo>
                      <a:pt x="30" y="9"/>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78" name="Freeform 64"/>
              <p:cNvSpPr>
                <a:spLocks/>
              </p:cNvSpPr>
              <p:nvPr/>
            </p:nvSpPr>
            <p:spPr bwMode="auto">
              <a:xfrm>
                <a:off x="5148263" y="2274888"/>
                <a:ext cx="33338" cy="87313"/>
              </a:xfrm>
              <a:custGeom>
                <a:avLst/>
                <a:gdLst>
                  <a:gd name="T0" fmla="*/ 9 w 21"/>
                  <a:gd name="T1" fmla="*/ 14 h 55"/>
                  <a:gd name="T2" fmla="*/ 11 w 21"/>
                  <a:gd name="T3" fmla="*/ 29 h 55"/>
                  <a:gd name="T4" fmla="*/ 18 w 21"/>
                  <a:gd name="T5" fmla="*/ 41 h 55"/>
                  <a:gd name="T6" fmla="*/ 21 w 21"/>
                  <a:gd name="T7" fmla="*/ 48 h 55"/>
                  <a:gd name="T8" fmla="*/ 21 w 21"/>
                  <a:gd name="T9" fmla="*/ 50 h 55"/>
                  <a:gd name="T10" fmla="*/ 21 w 21"/>
                  <a:gd name="T11" fmla="*/ 55 h 55"/>
                  <a:gd name="T12" fmla="*/ 18 w 21"/>
                  <a:gd name="T13" fmla="*/ 55 h 55"/>
                  <a:gd name="T14" fmla="*/ 14 w 21"/>
                  <a:gd name="T15" fmla="*/ 48 h 55"/>
                  <a:gd name="T16" fmla="*/ 12 w 21"/>
                  <a:gd name="T17" fmla="*/ 45 h 55"/>
                  <a:gd name="T18" fmla="*/ 11 w 21"/>
                  <a:gd name="T19" fmla="*/ 45 h 55"/>
                  <a:gd name="T20" fmla="*/ 9 w 21"/>
                  <a:gd name="T21" fmla="*/ 45 h 55"/>
                  <a:gd name="T22" fmla="*/ 5 w 21"/>
                  <a:gd name="T23" fmla="*/ 43 h 55"/>
                  <a:gd name="T24" fmla="*/ 5 w 21"/>
                  <a:gd name="T25" fmla="*/ 41 h 55"/>
                  <a:gd name="T26" fmla="*/ 5 w 21"/>
                  <a:gd name="T27" fmla="*/ 39 h 55"/>
                  <a:gd name="T28" fmla="*/ 5 w 21"/>
                  <a:gd name="T29" fmla="*/ 30 h 55"/>
                  <a:gd name="T30" fmla="*/ 5 w 21"/>
                  <a:gd name="T31" fmla="*/ 27 h 55"/>
                  <a:gd name="T32" fmla="*/ 5 w 21"/>
                  <a:gd name="T33" fmla="*/ 14 h 55"/>
                  <a:gd name="T34" fmla="*/ 4 w 21"/>
                  <a:gd name="T35" fmla="*/ 13 h 55"/>
                  <a:gd name="T36" fmla="*/ 0 w 21"/>
                  <a:gd name="T37" fmla="*/ 5 h 55"/>
                  <a:gd name="T38" fmla="*/ 2 w 21"/>
                  <a:gd name="T39" fmla="*/ 5 h 55"/>
                  <a:gd name="T40" fmla="*/ 4 w 21"/>
                  <a:gd name="T41" fmla="*/ 4 h 55"/>
                  <a:gd name="T42" fmla="*/ 7 w 21"/>
                  <a:gd name="T43" fmla="*/ 0 h 55"/>
                  <a:gd name="T44" fmla="*/ 12 w 21"/>
                  <a:gd name="T45" fmla="*/ 0 h 55"/>
                  <a:gd name="T46" fmla="*/ 14 w 21"/>
                  <a:gd name="T47" fmla="*/ 2 h 55"/>
                  <a:gd name="T48" fmla="*/ 16 w 21"/>
                  <a:gd name="T49" fmla="*/ 4 h 55"/>
                  <a:gd name="T50" fmla="*/ 11 w 21"/>
                  <a:gd name="T51" fmla="*/ 13 h 55"/>
                  <a:gd name="T52" fmla="*/ 9 w 21"/>
                  <a:gd name="T53" fmla="*/ 14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1" h="55">
                    <a:moveTo>
                      <a:pt x="9" y="14"/>
                    </a:moveTo>
                    <a:lnTo>
                      <a:pt x="11" y="29"/>
                    </a:lnTo>
                    <a:lnTo>
                      <a:pt x="18" y="41"/>
                    </a:lnTo>
                    <a:lnTo>
                      <a:pt x="21" y="48"/>
                    </a:lnTo>
                    <a:lnTo>
                      <a:pt x="21" y="50"/>
                    </a:lnTo>
                    <a:lnTo>
                      <a:pt x="21" y="55"/>
                    </a:lnTo>
                    <a:lnTo>
                      <a:pt x="18" y="55"/>
                    </a:lnTo>
                    <a:lnTo>
                      <a:pt x="14" y="48"/>
                    </a:lnTo>
                    <a:lnTo>
                      <a:pt x="12" y="45"/>
                    </a:lnTo>
                    <a:lnTo>
                      <a:pt x="11" y="45"/>
                    </a:lnTo>
                    <a:lnTo>
                      <a:pt x="9" y="45"/>
                    </a:lnTo>
                    <a:lnTo>
                      <a:pt x="5" y="43"/>
                    </a:lnTo>
                    <a:lnTo>
                      <a:pt x="5" y="41"/>
                    </a:lnTo>
                    <a:lnTo>
                      <a:pt x="5" y="39"/>
                    </a:lnTo>
                    <a:lnTo>
                      <a:pt x="5" y="30"/>
                    </a:lnTo>
                    <a:lnTo>
                      <a:pt x="5" y="27"/>
                    </a:lnTo>
                    <a:lnTo>
                      <a:pt x="5" y="14"/>
                    </a:lnTo>
                    <a:lnTo>
                      <a:pt x="4" y="13"/>
                    </a:lnTo>
                    <a:lnTo>
                      <a:pt x="0" y="5"/>
                    </a:lnTo>
                    <a:lnTo>
                      <a:pt x="2" y="5"/>
                    </a:lnTo>
                    <a:lnTo>
                      <a:pt x="4" y="4"/>
                    </a:lnTo>
                    <a:lnTo>
                      <a:pt x="7" y="0"/>
                    </a:lnTo>
                    <a:lnTo>
                      <a:pt x="12" y="0"/>
                    </a:lnTo>
                    <a:lnTo>
                      <a:pt x="14" y="2"/>
                    </a:lnTo>
                    <a:lnTo>
                      <a:pt x="16" y="4"/>
                    </a:lnTo>
                    <a:lnTo>
                      <a:pt x="11" y="13"/>
                    </a:lnTo>
                    <a:lnTo>
                      <a:pt x="9" y="14"/>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79" name="Freeform 65"/>
              <p:cNvSpPr>
                <a:spLocks/>
              </p:cNvSpPr>
              <p:nvPr/>
            </p:nvSpPr>
            <p:spPr bwMode="auto">
              <a:xfrm>
                <a:off x="6978651" y="3719513"/>
                <a:ext cx="17463" cy="17463"/>
              </a:xfrm>
              <a:custGeom>
                <a:avLst/>
                <a:gdLst>
                  <a:gd name="T0" fmla="*/ 11 w 11"/>
                  <a:gd name="T1" fmla="*/ 0 h 11"/>
                  <a:gd name="T2" fmla="*/ 11 w 11"/>
                  <a:gd name="T3" fmla="*/ 7 h 11"/>
                  <a:gd name="T4" fmla="*/ 11 w 11"/>
                  <a:gd name="T5" fmla="*/ 9 h 11"/>
                  <a:gd name="T6" fmla="*/ 8 w 11"/>
                  <a:gd name="T7" fmla="*/ 11 h 11"/>
                  <a:gd name="T8" fmla="*/ 2 w 11"/>
                  <a:gd name="T9" fmla="*/ 7 h 11"/>
                  <a:gd name="T10" fmla="*/ 0 w 11"/>
                  <a:gd name="T11" fmla="*/ 7 h 11"/>
                  <a:gd name="T12" fmla="*/ 2 w 11"/>
                  <a:gd name="T13" fmla="*/ 4 h 11"/>
                  <a:gd name="T14" fmla="*/ 4 w 11"/>
                  <a:gd name="T15" fmla="*/ 0 h 11"/>
                  <a:gd name="T16" fmla="*/ 6 w 11"/>
                  <a:gd name="T17" fmla="*/ 0 h 11"/>
                  <a:gd name="T18" fmla="*/ 8 w 11"/>
                  <a:gd name="T19" fmla="*/ 0 h 11"/>
                  <a:gd name="T20" fmla="*/ 11 w 11"/>
                  <a:gd name="T21"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 h="11">
                    <a:moveTo>
                      <a:pt x="11" y="0"/>
                    </a:moveTo>
                    <a:lnTo>
                      <a:pt x="11" y="7"/>
                    </a:lnTo>
                    <a:lnTo>
                      <a:pt x="11" y="9"/>
                    </a:lnTo>
                    <a:lnTo>
                      <a:pt x="8" y="11"/>
                    </a:lnTo>
                    <a:lnTo>
                      <a:pt x="2" y="7"/>
                    </a:lnTo>
                    <a:lnTo>
                      <a:pt x="0" y="7"/>
                    </a:lnTo>
                    <a:lnTo>
                      <a:pt x="2" y="4"/>
                    </a:lnTo>
                    <a:lnTo>
                      <a:pt x="4" y="0"/>
                    </a:lnTo>
                    <a:lnTo>
                      <a:pt x="6" y="0"/>
                    </a:lnTo>
                    <a:lnTo>
                      <a:pt x="8" y="0"/>
                    </a:lnTo>
                    <a:lnTo>
                      <a:pt x="11" y="0"/>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80" name="Freeform 66"/>
              <p:cNvSpPr>
                <a:spLocks/>
              </p:cNvSpPr>
              <p:nvPr/>
            </p:nvSpPr>
            <p:spPr bwMode="auto">
              <a:xfrm>
                <a:off x="6945313" y="3686175"/>
                <a:ext cx="11113" cy="19050"/>
              </a:xfrm>
              <a:custGeom>
                <a:avLst/>
                <a:gdLst>
                  <a:gd name="T0" fmla="*/ 5 w 7"/>
                  <a:gd name="T1" fmla="*/ 12 h 12"/>
                  <a:gd name="T2" fmla="*/ 2 w 7"/>
                  <a:gd name="T3" fmla="*/ 11 h 12"/>
                  <a:gd name="T4" fmla="*/ 0 w 7"/>
                  <a:gd name="T5" fmla="*/ 9 h 12"/>
                  <a:gd name="T6" fmla="*/ 2 w 7"/>
                  <a:gd name="T7" fmla="*/ 2 h 12"/>
                  <a:gd name="T8" fmla="*/ 5 w 7"/>
                  <a:gd name="T9" fmla="*/ 0 h 12"/>
                  <a:gd name="T10" fmla="*/ 5 w 7"/>
                  <a:gd name="T11" fmla="*/ 2 h 12"/>
                  <a:gd name="T12" fmla="*/ 7 w 7"/>
                  <a:gd name="T13" fmla="*/ 3 h 12"/>
                  <a:gd name="T14" fmla="*/ 7 w 7"/>
                  <a:gd name="T15" fmla="*/ 9 h 12"/>
                  <a:gd name="T16" fmla="*/ 7 w 7"/>
                  <a:gd name="T17" fmla="*/ 11 h 12"/>
                  <a:gd name="T18" fmla="*/ 5 w 7"/>
                  <a:gd name="T19" fmla="*/ 11 h 12"/>
                  <a:gd name="T20" fmla="*/ 5 w 7"/>
                  <a:gd name="T21"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 h="12">
                    <a:moveTo>
                      <a:pt x="5" y="12"/>
                    </a:moveTo>
                    <a:lnTo>
                      <a:pt x="2" y="11"/>
                    </a:lnTo>
                    <a:lnTo>
                      <a:pt x="0" y="9"/>
                    </a:lnTo>
                    <a:lnTo>
                      <a:pt x="2" y="2"/>
                    </a:lnTo>
                    <a:lnTo>
                      <a:pt x="5" y="0"/>
                    </a:lnTo>
                    <a:lnTo>
                      <a:pt x="5" y="2"/>
                    </a:lnTo>
                    <a:lnTo>
                      <a:pt x="7" y="3"/>
                    </a:lnTo>
                    <a:lnTo>
                      <a:pt x="7" y="9"/>
                    </a:lnTo>
                    <a:lnTo>
                      <a:pt x="7" y="11"/>
                    </a:lnTo>
                    <a:lnTo>
                      <a:pt x="5" y="11"/>
                    </a:lnTo>
                    <a:lnTo>
                      <a:pt x="5" y="12"/>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81" name="Freeform 67"/>
              <p:cNvSpPr>
                <a:spLocks/>
              </p:cNvSpPr>
              <p:nvPr/>
            </p:nvSpPr>
            <p:spPr bwMode="auto">
              <a:xfrm>
                <a:off x="7016751" y="3697288"/>
                <a:ext cx="19050" cy="14288"/>
              </a:xfrm>
              <a:custGeom>
                <a:avLst/>
                <a:gdLst>
                  <a:gd name="T0" fmla="*/ 12 w 12"/>
                  <a:gd name="T1" fmla="*/ 4 h 9"/>
                  <a:gd name="T2" fmla="*/ 12 w 12"/>
                  <a:gd name="T3" fmla="*/ 5 h 9"/>
                  <a:gd name="T4" fmla="*/ 10 w 12"/>
                  <a:gd name="T5" fmla="*/ 7 h 9"/>
                  <a:gd name="T6" fmla="*/ 8 w 12"/>
                  <a:gd name="T7" fmla="*/ 9 h 9"/>
                  <a:gd name="T8" fmla="*/ 7 w 12"/>
                  <a:gd name="T9" fmla="*/ 7 h 9"/>
                  <a:gd name="T10" fmla="*/ 5 w 12"/>
                  <a:gd name="T11" fmla="*/ 5 h 9"/>
                  <a:gd name="T12" fmla="*/ 5 w 12"/>
                  <a:gd name="T13" fmla="*/ 4 h 9"/>
                  <a:gd name="T14" fmla="*/ 3 w 12"/>
                  <a:gd name="T15" fmla="*/ 4 h 9"/>
                  <a:gd name="T16" fmla="*/ 0 w 12"/>
                  <a:gd name="T17" fmla="*/ 2 h 9"/>
                  <a:gd name="T18" fmla="*/ 0 w 12"/>
                  <a:gd name="T19" fmla="*/ 0 h 9"/>
                  <a:gd name="T20" fmla="*/ 7 w 12"/>
                  <a:gd name="T21" fmla="*/ 0 h 9"/>
                  <a:gd name="T22" fmla="*/ 7 w 12"/>
                  <a:gd name="T23" fmla="*/ 2 h 9"/>
                  <a:gd name="T24" fmla="*/ 8 w 12"/>
                  <a:gd name="T25" fmla="*/ 2 h 9"/>
                  <a:gd name="T26" fmla="*/ 10 w 12"/>
                  <a:gd name="T27" fmla="*/ 2 h 9"/>
                  <a:gd name="T28" fmla="*/ 12 w 12"/>
                  <a:gd name="T29" fmla="*/ 4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 h="9">
                    <a:moveTo>
                      <a:pt x="12" y="4"/>
                    </a:moveTo>
                    <a:lnTo>
                      <a:pt x="12" y="5"/>
                    </a:lnTo>
                    <a:lnTo>
                      <a:pt x="10" y="7"/>
                    </a:lnTo>
                    <a:lnTo>
                      <a:pt x="8" y="9"/>
                    </a:lnTo>
                    <a:lnTo>
                      <a:pt x="7" y="7"/>
                    </a:lnTo>
                    <a:lnTo>
                      <a:pt x="5" y="5"/>
                    </a:lnTo>
                    <a:lnTo>
                      <a:pt x="5" y="4"/>
                    </a:lnTo>
                    <a:lnTo>
                      <a:pt x="3" y="4"/>
                    </a:lnTo>
                    <a:lnTo>
                      <a:pt x="0" y="2"/>
                    </a:lnTo>
                    <a:lnTo>
                      <a:pt x="0" y="0"/>
                    </a:lnTo>
                    <a:lnTo>
                      <a:pt x="7" y="0"/>
                    </a:lnTo>
                    <a:lnTo>
                      <a:pt x="7" y="2"/>
                    </a:lnTo>
                    <a:lnTo>
                      <a:pt x="8" y="2"/>
                    </a:lnTo>
                    <a:lnTo>
                      <a:pt x="10" y="2"/>
                    </a:lnTo>
                    <a:lnTo>
                      <a:pt x="12" y="4"/>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82" name="Freeform 68"/>
              <p:cNvSpPr>
                <a:spLocks/>
              </p:cNvSpPr>
              <p:nvPr/>
            </p:nvSpPr>
            <p:spPr bwMode="auto">
              <a:xfrm>
                <a:off x="6197601" y="2514600"/>
                <a:ext cx="28575" cy="22225"/>
              </a:xfrm>
              <a:custGeom>
                <a:avLst/>
                <a:gdLst>
                  <a:gd name="T0" fmla="*/ 18 w 18"/>
                  <a:gd name="T1" fmla="*/ 7 h 14"/>
                  <a:gd name="T2" fmla="*/ 18 w 18"/>
                  <a:gd name="T3" fmla="*/ 11 h 14"/>
                  <a:gd name="T4" fmla="*/ 14 w 18"/>
                  <a:gd name="T5" fmla="*/ 14 h 14"/>
                  <a:gd name="T6" fmla="*/ 13 w 18"/>
                  <a:gd name="T7" fmla="*/ 14 h 14"/>
                  <a:gd name="T8" fmla="*/ 11 w 18"/>
                  <a:gd name="T9" fmla="*/ 13 h 14"/>
                  <a:gd name="T10" fmla="*/ 9 w 18"/>
                  <a:gd name="T11" fmla="*/ 11 h 14"/>
                  <a:gd name="T12" fmla="*/ 4 w 18"/>
                  <a:gd name="T13" fmla="*/ 9 h 14"/>
                  <a:gd name="T14" fmla="*/ 2 w 18"/>
                  <a:gd name="T15" fmla="*/ 6 h 14"/>
                  <a:gd name="T16" fmla="*/ 0 w 18"/>
                  <a:gd name="T17" fmla="*/ 2 h 14"/>
                  <a:gd name="T18" fmla="*/ 0 w 18"/>
                  <a:gd name="T19" fmla="*/ 0 h 14"/>
                  <a:gd name="T20" fmla="*/ 2 w 18"/>
                  <a:gd name="T21" fmla="*/ 0 h 14"/>
                  <a:gd name="T22" fmla="*/ 5 w 18"/>
                  <a:gd name="T23" fmla="*/ 0 h 14"/>
                  <a:gd name="T24" fmla="*/ 7 w 18"/>
                  <a:gd name="T25" fmla="*/ 0 h 14"/>
                  <a:gd name="T26" fmla="*/ 9 w 18"/>
                  <a:gd name="T27" fmla="*/ 0 h 14"/>
                  <a:gd name="T28" fmla="*/ 11 w 18"/>
                  <a:gd name="T29" fmla="*/ 0 h 14"/>
                  <a:gd name="T30" fmla="*/ 13 w 18"/>
                  <a:gd name="T31" fmla="*/ 0 h 14"/>
                  <a:gd name="T32" fmla="*/ 13 w 18"/>
                  <a:gd name="T33" fmla="*/ 2 h 14"/>
                  <a:gd name="T34" fmla="*/ 13 w 18"/>
                  <a:gd name="T35" fmla="*/ 4 h 14"/>
                  <a:gd name="T36" fmla="*/ 14 w 18"/>
                  <a:gd name="T37" fmla="*/ 6 h 14"/>
                  <a:gd name="T38" fmla="*/ 16 w 18"/>
                  <a:gd name="T39" fmla="*/ 6 h 14"/>
                  <a:gd name="T40" fmla="*/ 18 w 18"/>
                  <a:gd name="T41" fmla="*/ 6 h 14"/>
                  <a:gd name="T42" fmla="*/ 18 w 18"/>
                  <a:gd name="T43" fmla="*/ 7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8" h="14">
                    <a:moveTo>
                      <a:pt x="18" y="7"/>
                    </a:moveTo>
                    <a:lnTo>
                      <a:pt x="18" y="11"/>
                    </a:lnTo>
                    <a:lnTo>
                      <a:pt x="14" y="14"/>
                    </a:lnTo>
                    <a:lnTo>
                      <a:pt x="13" y="14"/>
                    </a:lnTo>
                    <a:lnTo>
                      <a:pt x="11" y="13"/>
                    </a:lnTo>
                    <a:lnTo>
                      <a:pt x="9" y="11"/>
                    </a:lnTo>
                    <a:lnTo>
                      <a:pt x="4" y="9"/>
                    </a:lnTo>
                    <a:lnTo>
                      <a:pt x="2" y="6"/>
                    </a:lnTo>
                    <a:lnTo>
                      <a:pt x="0" y="2"/>
                    </a:lnTo>
                    <a:lnTo>
                      <a:pt x="0" y="0"/>
                    </a:lnTo>
                    <a:lnTo>
                      <a:pt x="2" y="0"/>
                    </a:lnTo>
                    <a:lnTo>
                      <a:pt x="5" y="0"/>
                    </a:lnTo>
                    <a:lnTo>
                      <a:pt x="7" y="0"/>
                    </a:lnTo>
                    <a:lnTo>
                      <a:pt x="9" y="0"/>
                    </a:lnTo>
                    <a:lnTo>
                      <a:pt x="11" y="0"/>
                    </a:lnTo>
                    <a:lnTo>
                      <a:pt x="13" y="0"/>
                    </a:lnTo>
                    <a:lnTo>
                      <a:pt x="13" y="2"/>
                    </a:lnTo>
                    <a:lnTo>
                      <a:pt x="13" y="4"/>
                    </a:lnTo>
                    <a:lnTo>
                      <a:pt x="14" y="6"/>
                    </a:lnTo>
                    <a:lnTo>
                      <a:pt x="16" y="6"/>
                    </a:lnTo>
                    <a:lnTo>
                      <a:pt x="18" y="6"/>
                    </a:lnTo>
                    <a:lnTo>
                      <a:pt x="18" y="7"/>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83" name="Freeform 69"/>
              <p:cNvSpPr>
                <a:spLocks/>
              </p:cNvSpPr>
              <p:nvPr/>
            </p:nvSpPr>
            <p:spPr bwMode="auto">
              <a:xfrm>
                <a:off x="5608638" y="1962150"/>
                <a:ext cx="177800" cy="254000"/>
              </a:xfrm>
              <a:custGeom>
                <a:avLst/>
                <a:gdLst>
                  <a:gd name="T0" fmla="*/ 33 w 112"/>
                  <a:gd name="T1" fmla="*/ 7 h 160"/>
                  <a:gd name="T2" fmla="*/ 30 w 112"/>
                  <a:gd name="T3" fmla="*/ 11 h 160"/>
                  <a:gd name="T4" fmla="*/ 33 w 112"/>
                  <a:gd name="T5" fmla="*/ 25 h 160"/>
                  <a:gd name="T6" fmla="*/ 42 w 112"/>
                  <a:gd name="T7" fmla="*/ 43 h 160"/>
                  <a:gd name="T8" fmla="*/ 51 w 112"/>
                  <a:gd name="T9" fmla="*/ 50 h 160"/>
                  <a:gd name="T10" fmla="*/ 67 w 112"/>
                  <a:gd name="T11" fmla="*/ 51 h 160"/>
                  <a:gd name="T12" fmla="*/ 74 w 112"/>
                  <a:gd name="T13" fmla="*/ 57 h 160"/>
                  <a:gd name="T14" fmla="*/ 80 w 112"/>
                  <a:gd name="T15" fmla="*/ 62 h 160"/>
                  <a:gd name="T16" fmla="*/ 80 w 112"/>
                  <a:gd name="T17" fmla="*/ 73 h 160"/>
                  <a:gd name="T18" fmla="*/ 81 w 112"/>
                  <a:gd name="T19" fmla="*/ 76 h 160"/>
                  <a:gd name="T20" fmla="*/ 74 w 112"/>
                  <a:gd name="T21" fmla="*/ 87 h 160"/>
                  <a:gd name="T22" fmla="*/ 74 w 112"/>
                  <a:gd name="T23" fmla="*/ 92 h 160"/>
                  <a:gd name="T24" fmla="*/ 81 w 112"/>
                  <a:gd name="T25" fmla="*/ 103 h 160"/>
                  <a:gd name="T26" fmla="*/ 85 w 112"/>
                  <a:gd name="T27" fmla="*/ 112 h 160"/>
                  <a:gd name="T28" fmla="*/ 83 w 112"/>
                  <a:gd name="T29" fmla="*/ 115 h 160"/>
                  <a:gd name="T30" fmla="*/ 89 w 112"/>
                  <a:gd name="T31" fmla="*/ 124 h 160"/>
                  <a:gd name="T32" fmla="*/ 92 w 112"/>
                  <a:gd name="T33" fmla="*/ 130 h 160"/>
                  <a:gd name="T34" fmla="*/ 101 w 112"/>
                  <a:gd name="T35" fmla="*/ 137 h 160"/>
                  <a:gd name="T36" fmla="*/ 108 w 112"/>
                  <a:gd name="T37" fmla="*/ 149 h 160"/>
                  <a:gd name="T38" fmla="*/ 103 w 112"/>
                  <a:gd name="T39" fmla="*/ 158 h 160"/>
                  <a:gd name="T40" fmla="*/ 96 w 112"/>
                  <a:gd name="T41" fmla="*/ 160 h 160"/>
                  <a:gd name="T42" fmla="*/ 90 w 112"/>
                  <a:gd name="T43" fmla="*/ 154 h 160"/>
                  <a:gd name="T44" fmla="*/ 81 w 112"/>
                  <a:gd name="T45" fmla="*/ 146 h 160"/>
                  <a:gd name="T46" fmla="*/ 73 w 112"/>
                  <a:gd name="T47" fmla="*/ 140 h 160"/>
                  <a:gd name="T48" fmla="*/ 65 w 112"/>
                  <a:gd name="T49" fmla="*/ 140 h 160"/>
                  <a:gd name="T50" fmla="*/ 58 w 112"/>
                  <a:gd name="T51" fmla="*/ 140 h 160"/>
                  <a:gd name="T52" fmla="*/ 55 w 112"/>
                  <a:gd name="T53" fmla="*/ 144 h 160"/>
                  <a:gd name="T54" fmla="*/ 42 w 112"/>
                  <a:gd name="T55" fmla="*/ 142 h 160"/>
                  <a:gd name="T56" fmla="*/ 46 w 112"/>
                  <a:gd name="T57" fmla="*/ 140 h 160"/>
                  <a:gd name="T58" fmla="*/ 49 w 112"/>
                  <a:gd name="T59" fmla="*/ 128 h 160"/>
                  <a:gd name="T60" fmla="*/ 49 w 112"/>
                  <a:gd name="T61" fmla="*/ 117 h 160"/>
                  <a:gd name="T62" fmla="*/ 48 w 112"/>
                  <a:gd name="T63" fmla="*/ 114 h 160"/>
                  <a:gd name="T64" fmla="*/ 44 w 112"/>
                  <a:gd name="T65" fmla="*/ 106 h 160"/>
                  <a:gd name="T66" fmla="*/ 41 w 112"/>
                  <a:gd name="T67" fmla="*/ 101 h 160"/>
                  <a:gd name="T68" fmla="*/ 44 w 112"/>
                  <a:gd name="T69" fmla="*/ 98 h 160"/>
                  <a:gd name="T70" fmla="*/ 46 w 112"/>
                  <a:gd name="T71" fmla="*/ 87 h 160"/>
                  <a:gd name="T72" fmla="*/ 41 w 112"/>
                  <a:gd name="T73" fmla="*/ 71 h 160"/>
                  <a:gd name="T74" fmla="*/ 33 w 112"/>
                  <a:gd name="T75" fmla="*/ 59 h 160"/>
                  <a:gd name="T76" fmla="*/ 19 w 112"/>
                  <a:gd name="T77" fmla="*/ 50 h 160"/>
                  <a:gd name="T78" fmla="*/ 12 w 112"/>
                  <a:gd name="T79" fmla="*/ 51 h 160"/>
                  <a:gd name="T80" fmla="*/ 3 w 112"/>
                  <a:gd name="T81" fmla="*/ 43 h 160"/>
                  <a:gd name="T82" fmla="*/ 1 w 112"/>
                  <a:gd name="T83" fmla="*/ 27 h 160"/>
                  <a:gd name="T84" fmla="*/ 5 w 112"/>
                  <a:gd name="T85" fmla="*/ 19 h 160"/>
                  <a:gd name="T86" fmla="*/ 17 w 112"/>
                  <a:gd name="T87" fmla="*/ 11 h 160"/>
                  <a:gd name="T88" fmla="*/ 23 w 112"/>
                  <a:gd name="T89" fmla="*/ 9 h 160"/>
                  <a:gd name="T90" fmla="*/ 30 w 112"/>
                  <a:gd name="T91" fmla="*/ 3 h 160"/>
                  <a:gd name="T92" fmla="*/ 33 w 112"/>
                  <a:gd name="T93" fmla="*/ 2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12" h="160">
                    <a:moveTo>
                      <a:pt x="35" y="3"/>
                    </a:moveTo>
                    <a:lnTo>
                      <a:pt x="35" y="5"/>
                    </a:lnTo>
                    <a:lnTo>
                      <a:pt x="33" y="7"/>
                    </a:lnTo>
                    <a:lnTo>
                      <a:pt x="32" y="7"/>
                    </a:lnTo>
                    <a:lnTo>
                      <a:pt x="30" y="9"/>
                    </a:lnTo>
                    <a:lnTo>
                      <a:pt x="30" y="11"/>
                    </a:lnTo>
                    <a:lnTo>
                      <a:pt x="30" y="12"/>
                    </a:lnTo>
                    <a:lnTo>
                      <a:pt x="32" y="18"/>
                    </a:lnTo>
                    <a:lnTo>
                      <a:pt x="33" y="25"/>
                    </a:lnTo>
                    <a:lnTo>
                      <a:pt x="39" y="34"/>
                    </a:lnTo>
                    <a:lnTo>
                      <a:pt x="41" y="39"/>
                    </a:lnTo>
                    <a:lnTo>
                      <a:pt x="42" y="43"/>
                    </a:lnTo>
                    <a:lnTo>
                      <a:pt x="46" y="46"/>
                    </a:lnTo>
                    <a:lnTo>
                      <a:pt x="48" y="48"/>
                    </a:lnTo>
                    <a:lnTo>
                      <a:pt x="51" y="50"/>
                    </a:lnTo>
                    <a:lnTo>
                      <a:pt x="53" y="50"/>
                    </a:lnTo>
                    <a:lnTo>
                      <a:pt x="62" y="50"/>
                    </a:lnTo>
                    <a:lnTo>
                      <a:pt x="67" y="51"/>
                    </a:lnTo>
                    <a:lnTo>
                      <a:pt x="73" y="55"/>
                    </a:lnTo>
                    <a:lnTo>
                      <a:pt x="74" y="55"/>
                    </a:lnTo>
                    <a:lnTo>
                      <a:pt x="74" y="57"/>
                    </a:lnTo>
                    <a:lnTo>
                      <a:pt x="76" y="60"/>
                    </a:lnTo>
                    <a:lnTo>
                      <a:pt x="78" y="60"/>
                    </a:lnTo>
                    <a:lnTo>
                      <a:pt x="80" y="62"/>
                    </a:lnTo>
                    <a:lnTo>
                      <a:pt x="80" y="64"/>
                    </a:lnTo>
                    <a:lnTo>
                      <a:pt x="80" y="66"/>
                    </a:lnTo>
                    <a:lnTo>
                      <a:pt x="80" y="73"/>
                    </a:lnTo>
                    <a:lnTo>
                      <a:pt x="80" y="75"/>
                    </a:lnTo>
                    <a:lnTo>
                      <a:pt x="81" y="75"/>
                    </a:lnTo>
                    <a:lnTo>
                      <a:pt x="81" y="76"/>
                    </a:lnTo>
                    <a:lnTo>
                      <a:pt x="80" y="78"/>
                    </a:lnTo>
                    <a:lnTo>
                      <a:pt x="76" y="85"/>
                    </a:lnTo>
                    <a:lnTo>
                      <a:pt x="74" y="87"/>
                    </a:lnTo>
                    <a:lnTo>
                      <a:pt x="74" y="89"/>
                    </a:lnTo>
                    <a:lnTo>
                      <a:pt x="74" y="91"/>
                    </a:lnTo>
                    <a:lnTo>
                      <a:pt x="74" y="92"/>
                    </a:lnTo>
                    <a:lnTo>
                      <a:pt x="76" y="96"/>
                    </a:lnTo>
                    <a:lnTo>
                      <a:pt x="78" y="99"/>
                    </a:lnTo>
                    <a:lnTo>
                      <a:pt x="81" y="103"/>
                    </a:lnTo>
                    <a:lnTo>
                      <a:pt x="83" y="106"/>
                    </a:lnTo>
                    <a:lnTo>
                      <a:pt x="85" y="108"/>
                    </a:lnTo>
                    <a:lnTo>
                      <a:pt x="85" y="112"/>
                    </a:lnTo>
                    <a:lnTo>
                      <a:pt x="85" y="114"/>
                    </a:lnTo>
                    <a:lnTo>
                      <a:pt x="83" y="114"/>
                    </a:lnTo>
                    <a:lnTo>
                      <a:pt x="83" y="115"/>
                    </a:lnTo>
                    <a:lnTo>
                      <a:pt x="85" y="117"/>
                    </a:lnTo>
                    <a:lnTo>
                      <a:pt x="87" y="122"/>
                    </a:lnTo>
                    <a:lnTo>
                      <a:pt x="89" y="124"/>
                    </a:lnTo>
                    <a:lnTo>
                      <a:pt x="92" y="126"/>
                    </a:lnTo>
                    <a:lnTo>
                      <a:pt x="92" y="128"/>
                    </a:lnTo>
                    <a:lnTo>
                      <a:pt x="92" y="130"/>
                    </a:lnTo>
                    <a:lnTo>
                      <a:pt x="97" y="135"/>
                    </a:lnTo>
                    <a:lnTo>
                      <a:pt x="99" y="137"/>
                    </a:lnTo>
                    <a:lnTo>
                      <a:pt x="101" y="137"/>
                    </a:lnTo>
                    <a:lnTo>
                      <a:pt x="103" y="138"/>
                    </a:lnTo>
                    <a:lnTo>
                      <a:pt x="105" y="142"/>
                    </a:lnTo>
                    <a:lnTo>
                      <a:pt x="108" y="149"/>
                    </a:lnTo>
                    <a:lnTo>
                      <a:pt x="112" y="154"/>
                    </a:lnTo>
                    <a:lnTo>
                      <a:pt x="106" y="156"/>
                    </a:lnTo>
                    <a:lnTo>
                      <a:pt x="103" y="158"/>
                    </a:lnTo>
                    <a:lnTo>
                      <a:pt x="99" y="160"/>
                    </a:lnTo>
                    <a:lnTo>
                      <a:pt x="97" y="160"/>
                    </a:lnTo>
                    <a:lnTo>
                      <a:pt x="96" y="160"/>
                    </a:lnTo>
                    <a:lnTo>
                      <a:pt x="92" y="160"/>
                    </a:lnTo>
                    <a:lnTo>
                      <a:pt x="90" y="156"/>
                    </a:lnTo>
                    <a:lnTo>
                      <a:pt x="90" y="154"/>
                    </a:lnTo>
                    <a:lnTo>
                      <a:pt x="89" y="151"/>
                    </a:lnTo>
                    <a:lnTo>
                      <a:pt x="85" y="149"/>
                    </a:lnTo>
                    <a:lnTo>
                      <a:pt x="81" y="146"/>
                    </a:lnTo>
                    <a:lnTo>
                      <a:pt x="80" y="144"/>
                    </a:lnTo>
                    <a:lnTo>
                      <a:pt x="76" y="142"/>
                    </a:lnTo>
                    <a:lnTo>
                      <a:pt x="73" y="140"/>
                    </a:lnTo>
                    <a:lnTo>
                      <a:pt x="71" y="140"/>
                    </a:lnTo>
                    <a:lnTo>
                      <a:pt x="67" y="140"/>
                    </a:lnTo>
                    <a:lnTo>
                      <a:pt x="65" y="140"/>
                    </a:lnTo>
                    <a:lnTo>
                      <a:pt x="62" y="140"/>
                    </a:lnTo>
                    <a:lnTo>
                      <a:pt x="60" y="140"/>
                    </a:lnTo>
                    <a:lnTo>
                      <a:pt x="58" y="140"/>
                    </a:lnTo>
                    <a:lnTo>
                      <a:pt x="57" y="142"/>
                    </a:lnTo>
                    <a:lnTo>
                      <a:pt x="55" y="142"/>
                    </a:lnTo>
                    <a:lnTo>
                      <a:pt x="55" y="144"/>
                    </a:lnTo>
                    <a:lnTo>
                      <a:pt x="51" y="147"/>
                    </a:lnTo>
                    <a:lnTo>
                      <a:pt x="46" y="147"/>
                    </a:lnTo>
                    <a:lnTo>
                      <a:pt x="42" y="142"/>
                    </a:lnTo>
                    <a:lnTo>
                      <a:pt x="42" y="140"/>
                    </a:lnTo>
                    <a:lnTo>
                      <a:pt x="44" y="140"/>
                    </a:lnTo>
                    <a:lnTo>
                      <a:pt x="46" y="140"/>
                    </a:lnTo>
                    <a:lnTo>
                      <a:pt x="48" y="133"/>
                    </a:lnTo>
                    <a:lnTo>
                      <a:pt x="49" y="130"/>
                    </a:lnTo>
                    <a:lnTo>
                      <a:pt x="49" y="128"/>
                    </a:lnTo>
                    <a:lnTo>
                      <a:pt x="49" y="124"/>
                    </a:lnTo>
                    <a:lnTo>
                      <a:pt x="49" y="121"/>
                    </a:lnTo>
                    <a:lnTo>
                      <a:pt x="49" y="117"/>
                    </a:lnTo>
                    <a:lnTo>
                      <a:pt x="48" y="117"/>
                    </a:lnTo>
                    <a:lnTo>
                      <a:pt x="48" y="115"/>
                    </a:lnTo>
                    <a:lnTo>
                      <a:pt x="48" y="114"/>
                    </a:lnTo>
                    <a:lnTo>
                      <a:pt x="48" y="110"/>
                    </a:lnTo>
                    <a:lnTo>
                      <a:pt x="46" y="108"/>
                    </a:lnTo>
                    <a:lnTo>
                      <a:pt x="44" y="106"/>
                    </a:lnTo>
                    <a:lnTo>
                      <a:pt x="41" y="105"/>
                    </a:lnTo>
                    <a:lnTo>
                      <a:pt x="41" y="103"/>
                    </a:lnTo>
                    <a:lnTo>
                      <a:pt x="41" y="101"/>
                    </a:lnTo>
                    <a:lnTo>
                      <a:pt x="42" y="103"/>
                    </a:lnTo>
                    <a:lnTo>
                      <a:pt x="42" y="101"/>
                    </a:lnTo>
                    <a:lnTo>
                      <a:pt x="44" y="98"/>
                    </a:lnTo>
                    <a:lnTo>
                      <a:pt x="44" y="94"/>
                    </a:lnTo>
                    <a:lnTo>
                      <a:pt x="46" y="92"/>
                    </a:lnTo>
                    <a:lnTo>
                      <a:pt x="46" y="87"/>
                    </a:lnTo>
                    <a:lnTo>
                      <a:pt x="44" y="82"/>
                    </a:lnTo>
                    <a:lnTo>
                      <a:pt x="44" y="78"/>
                    </a:lnTo>
                    <a:lnTo>
                      <a:pt x="41" y="71"/>
                    </a:lnTo>
                    <a:lnTo>
                      <a:pt x="37" y="62"/>
                    </a:lnTo>
                    <a:lnTo>
                      <a:pt x="35" y="60"/>
                    </a:lnTo>
                    <a:lnTo>
                      <a:pt x="33" y="59"/>
                    </a:lnTo>
                    <a:lnTo>
                      <a:pt x="30" y="53"/>
                    </a:lnTo>
                    <a:lnTo>
                      <a:pt x="28" y="53"/>
                    </a:lnTo>
                    <a:lnTo>
                      <a:pt x="19" y="50"/>
                    </a:lnTo>
                    <a:lnTo>
                      <a:pt x="17" y="50"/>
                    </a:lnTo>
                    <a:lnTo>
                      <a:pt x="16" y="51"/>
                    </a:lnTo>
                    <a:lnTo>
                      <a:pt x="12" y="51"/>
                    </a:lnTo>
                    <a:lnTo>
                      <a:pt x="7" y="50"/>
                    </a:lnTo>
                    <a:lnTo>
                      <a:pt x="5" y="48"/>
                    </a:lnTo>
                    <a:lnTo>
                      <a:pt x="3" y="43"/>
                    </a:lnTo>
                    <a:lnTo>
                      <a:pt x="1" y="35"/>
                    </a:lnTo>
                    <a:lnTo>
                      <a:pt x="0" y="32"/>
                    </a:lnTo>
                    <a:lnTo>
                      <a:pt x="1" y="27"/>
                    </a:lnTo>
                    <a:lnTo>
                      <a:pt x="1" y="25"/>
                    </a:lnTo>
                    <a:lnTo>
                      <a:pt x="1" y="23"/>
                    </a:lnTo>
                    <a:lnTo>
                      <a:pt x="5" y="19"/>
                    </a:lnTo>
                    <a:lnTo>
                      <a:pt x="10" y="14"/>
                    </a:lnTo>
                    <a:lnTo>
                      <a:pt x="14" y="12"/>
                    </a:lnTo>
                    <a:lnTo>
                      <a:pt x="17" y="11"/>
                    </a:lnTo>
                    <a:lnTo>
                      <a:pt x="21" y="11"/>
                    </a:lnTo>
                    <a:lnTo>
                      <a:pt x="23" y="11"/>
                    </a:lnTo>
                    <a:lnTo>
                      <a:pt x="23" y="9"/>
                    </a:lnTo>
                    <a:lnTo>
                      <a:pt x="26" y="5"/>
                    </a:lnTo>
                    <a:lnTo>
                      <a:pt x="28" y="5"/>
                    </a:lnTo>
                    <a:lnTo>
                      <a:pt x="30" y="3"/>
                    </a:lnTo>
                    <a:lnTo>
                      <a:pt x="32" y="2"/>
                    </a:lnTo>
                    <a:lnTo>
                      <a:pt x="33" y="0"/>
                    </a:lnTo>
                    <a:lnTo>
                      <a:pt x="33" y="2"/>
                    </a:lnTo>
                    <a:lnTo>
                      <a:pt x="35" y="2"/>
                    </a:lnTo>
                    <a:lnTo>
                      <a:pt x="35" y="3"/>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84" name="Freeform 70"/>
              <p:cNvSpPr>
                <a:spLocks/>
              </p:cNvSpPr>
              <p:nvPr/>
            </p:nvSpPr>
            <p:spPr bwMode="auto">
              <a:xfrm>
                <a:off x="6015038" y="2017713"/>
                <a:ext cx="25400" cy="23813"/>
              </a:xfrm>
              <a:custGeom>
                <a:avLst/>
                <a:gdLst>
                  <a:gd name="T0" fmla="*/ 7 w 16"/>
                  <a:gd name="T1" fmla="*/ 15 h 15"/>
                  <a:gd name="T2" fmla="*/ 3 w 16"/>
                  <a:gd name="T3" fmla="*/ 15 h 15"/>
                  <a:gd name="T4" fmla="*/ 1 w 16"/>
                  <a:gd name="T5" fmla="*/ 13 h 15"/>
                  <a:gd name="T6" fmla="*/ 1 w 16"/>
                  <a:gd name="T7" fmla="*/ 9 h 15"/>
                  <a:gd name="T8" fmla="*/ 0 w 16"/>
                  <a:gd name="T9" fmla="*/ 8 h 15"/>
                  <a:gd name="T10" fmla="*/ 0 w 16"/>
                  <a:gd name="T11" fmla="*/ 4 h 15"/>
                  <a:gd name="T12" fmla="*/ 1 w 16"/>
                  <a:gd name="T13" fmla="*/ 4 h 15"/>
                  <a:gd name="T14" fmla="*/ 3 w 16"/>
                  <a:gd name="T15" fmla="*/ 2 h 15"/>
                  <a:gd name="T16" fmla="*/ 5 w 16"/>
                  <a:gd name="T17" fmla="*/ 0 h 15"/>
                  <a:gd name="T18" fmla="*/ 7 w 16"/>
                  <a:gd name="T19" fmla="*/ 0 h 15"/>
                  <a:gd name="T20" fmla="*/ 8 w 16"/>
                  <a:gd name="T21" fmla="*/ 0 h 15"/>
                  <a:gd name="T22" fmla="*/ 10 w 16"/>
                  <a:gd name="T23" fmla="*/ 0 h 15"/>
                  <a:gd name="T24" fmla="*/ 12 w 16"/>
                  <a:gd name="T25" fmla="*/ 2 h 15"/>
                  <a:gd name="T26" fmla="*/ 16 w 16"/>
                  <a:gd name="T27" fmla="*/ 6 h 15"/>
                  <a:gd name="T28" fmla="*/ 16 w 16"/>
                  <a:gd name="T29" fmla="*/ 8 h 15"/>
                  <a:gd name="T30" fmla="*/ 16 w 16"/>
                  <a:gd name="T31" fmla="*/ 11 h 15"/>
                  <a:gd name="T32" fmla="*/ 14 w 16"/>
                  <a:gd name="T33" fmla="*/ 13 h 15"/>
                  <a:gd name="T34" fmla="*/ 14 w 16"/>
                  <a:gd name="T35" fmla="*/ 15 h 15"/>
                  <a:gd name="T36" fmla="*/ 12 w 16"/>
                  <a:gd name="T37" fmla="*/ 15 h 15"/>
                  <a:gd name="T38" fmla="*/ 8 w 16"/>
                  <a:gd name="T39" fmla="*/ 15 h 15"/>
                  <a:gd name="T40" fmla="*/ 7 w 16"/>
                  <a:gd name="T41"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6" h="15">
                    <a:moveTo>
                      <a:pt x="7" y="15"/>
                    </a:moveTo>
                    <a:lnTo>
                      <a:pt x="3" y="15"/>
                    </a:lnTo>
                    <a:lnTo>
                      <a:pt x="1" y="13"/>
                    </a:lnTo>
                    <a:lnTo>
                      <a:pt x="1" y="9"/>
                    </a:lnTo>
                    <a:lnTo>
                      <a:pt x="0" y="8"/>
                    </a:lnTo>
                    <a:lnTo>
                      <a:pt x="0" y="4"/>
                    </a:lnTo>
                    <a:lnTo>
                      <a:pt x="1" y="4"/>
                    </a:lnTo>
                    <a:lnTo>
                      <a:pt x="3" y="2"/>
                    </a:lnTo>
                    <a:lnTo>
                      <a:pt x="5" y="0"/>
                    </a:lnTo>
                    <a:lnTo>
                      <a:pt x="7" y="0"/>
                    </a:lnTo>
                    <a:lnTo>
                      <a:pt x="8" y="0"/>
                    </a:lnTo>
                    <a:lnTo>
                      <a:pt x="10" y="0"/>
                    </a:lnTo>
                    <a:lnTo>
                      <a:pt x="12" y="2"/>
                    </a:lnTo>
                    <a:lnTo>
                      <a:pt x="16" y="6"/>
                    </a:lnTo>
                    <a:lnTo>
                      <a:pt x="16" y="8"/>
                    </a:lnTo>
                    <a:lnTo>
                      <a:pt x="16" y="11"/>
                    </a:lnTo>
                    <a:lnTo>
                      <a:pt x="14" y="13"/>
                    </a:lnTo>
                    <a:lnTo>
                      <a:pt x="14" y="15"/>
                    </a:lnTo>
                    <a:lnTo>
                      <a:pt x="12" y="15"/>
                    </a:lnTo>
                    <a:lnTo>
                      <a:pt x="8" y="15"/>
                    </a:lnTo>
                    <a:lnTo>
                      <a:pt x="7" y="15"/>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85" name="Freeform 71"/>
              <p:cNvSpPr>
                <a:spLocks/>
              </p:cNvSpPr>
              <p:nvPr/>
            </p:nvSpPr>
            <p:spPr bwMode="auto">
              <a:xfrm>
                <a:off x="6067426" y="1882775"/>
                <a:ext cx="6350" cy="6350"/>
              </a:xfrm>
              <a:custGeom>
                <a:avLst/>
                <a:gdLst>
                  <a:gd name="T0" fmla="*/ 0 w 4"/>
                  <a:gd name="T1" fmla="*/ 4 h 4"/>
                  <a:gd name="T2" fmla="*/ 0 w 4"/>
                  <a:gd name="T3" fmla="*/ 2 h 4"/>
                  <a:gd name="T4" fmla="*/ 0 w 4"/>
                  <a:gd name="T5" fmla="*/ 0 h 4"/>
                  <a:gd name="T6" fmla="*/ 2 w 4"/>
                  <a:gd name="T7" fmla="*/ 0 h 4"/>
                  <a:gd name="T8" fmla="*/ 4 w 4"/>
                  <a:gd name="T9" fmla="*/ 0 h 4"/>
                  <a:gd name="T10" fmla="*/ 2 w 4"/>
                  <a:gd name="T11" fmla="*/ 4 h 4"/>
                  <a:gd name="T12" fmla="*/ 0 w 4"/>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4" h="4">
                    <a:moveTo>
                      <a:pt x="0" y="4"/>
                    </a:moveTo>
                    <a:lnTo>
                      <a:pt x="0" y="2"/>
                    </a:lnTo>
                    <a:lnTo>
                      <a:pt x="0" y="0"/>
                    </a:lnTo>
                    <a:lnTo>
                      <a:pt x="2" y="0"/>
                    </a:lnTo>
                    <a:lnTo>
                      <a:pt x="4" y="0"/>
                    </a:lnTo>
                    <a:lnTo>
                      <a:pt x="2" y="4"/>
                    </a:lnTo>
                    <a:lnTo>
                      <a:pt x="0" y="4"/>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86" name="Freeform 72"/>
              <p:cNvSpPr>
                <a:spLocks/>
              </p:cNvSpPr>
              <p:nvPr/>
            </p:nvSpPr>
            <p:spPr bwMode="auto">
              <a:xfrm>
                <a:off x="6284913" y="1976438"/>
                <a:ext cx="14288" cy="7938"/>
              </a:xfrm>
              <a:custGeom>
                <a:avLst/>
                <a:gdLst>
                  <a:gd name="T0" fmla="*/ 2 w 9"/>
                  <a:gd name="T1" fmla="*/ 3 h 5"/>
                  <a:gd name="T2" fmla="*/ 0 w 9"/>
                  <a:gd name="T3" fmla="*/ 2 h 5"/>
                  <a:gd name="T4" fmla="*/ 2 w 9"/>
                  <a:gd name="T5" fmla="*/ 2 h 5"/>
                  <a:gd name="T6" fmla="*/ 2 w 9"/>
                  <a:gd name="T7" fmla="*/ 0 h 5"/>
                  <a:gd name="T8" fmla="*/ 4 w 9"/>
                  <a:gd name="T9" fmla="*/ 0 h 5"/>
                  <a:gd name="T10" fmla="*/ 6 w 9"/>
                  <a:gd name="T11" fmla="*/ 0 h 5"/>
                  <a:gd name="T12" fmla="*/ 7 w 9"/>
                  <a:gd name="T13" fmla="*/ 2 h 5"/>
                  <a:gd name="T14" fmla="*/ 9 w 9"/>
                  <a:gd name="T15" fmla="*/ 2 h 5"/>
                  <a:gd name="T16" fmla="*/ 9 w 9"/>
                  <a:gd name="T17" fmla="*/ 3 h 5"/>
                  <a:gd name="T18" fmla="*/ 9 w 9"/>
                  <a:gd name="T19" fmla="*/ 5 h 5"/>
                  <a:gd name="T20" fmla="*/ 7 w 9"/>
                  <a:gd name="T21" fmla="*/ 3 h 5"/>
                  <a:gd name="T22" fmla="*/ 6 w 9"/>
                  <a:gd name="T23" fmla="*/ 3 h 5"/>
                  <a:gd name="T24" fmla="*/ 2 w 9"/>
                  <a:gd name="T25" fmla="*/ 3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 h="5">
                    <a:moveTo>
                      <a:pt x="2" y="3"/>
                    </a:moveTo>
                    <a:lnTo>
                      <a:pt x="0" y="2"/>
                    </a:lnTo>
                    <a:lnTo>
                      <a:pt x="2" y="2"/>
                    </a:lnTo>
                    <a:lnTo>
                      <a:pt x="2" y="0"/>
                    </a:lnTo>
                    <a:lnTo>
                      <a:pt x="4" y="0"/>
                    </a:lnTo>
                    <a:lnTo>
                      <a:pt x="6" y="0"/>
                    </a:lnTo>
                    <a:lnTo>
                      <a:pt x="7" y="2"/>
                    </a:lnTo>
                    <a:lnTo>
                      <a:pt x="9" y="2"/>
                    </a:lnTo>
                    <a:lnTo>
                      <a:pt x="9" y="3"/>
                    </a:lnTo>
                    <a:lnTo>
                      <a:pt x="9" y="5"/>
                    </a:lnTo>
                    <a:lnTo>
                      <a:pt x="7" y="3"/>
                    </a:lnTo>
                    <a:lnTo>
                      <a:pt x="6" y="3"/>
                    </a:lnTo>
                    <a:lnTo>
                      <a:pt x="2" y="3"/>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87" name="Freeform 73"/>
              <p:cNvSpPr>
                <a:spLocks/>
              </p:cNvSpPr>
              <p:nvPr/>
            </p:nvSpPr>
            <p:spPr bwMode="auto">
              <a:xfrm>
                <a:off x="7362826" y="1827213"/>
                <a:ext cx="844550" cy="3608388"/>
              </a:xfrm>
              <a:custGeom>
                <a:avLst/>
                <a:gdLst>
                  <a:gd name="T0" fmla="*/ 36 w 532"/>
                  <a:gd name="T1" fmla="*/ 28 h 2273"/>
                  <a:gd name="T2" fmla="*/ 4 w 532"/>
                  <a:gd name="T3" fmla="*/ 37 h 2273"/>
                  <a:gd name="T4" fmla="*/ 30 w 532"/>
                  <a:gd name="T5" fmla="*/ 48 h 2273"/>
                  <a:gd name="T6" fmla="*/ 48 w 532"/>
                  <a:gd name="T7" fmla="*/ 46 h 2273"/>
                  <a:gd name="T8" fmla="*/ 53 w 532"/>
                  <a:gd name="T9" fmla="*/ 80 h 2273"/>
                  <a:gd name="T10" fmla="*/ 89 w 532"/>
                  <a:gd name="T11" fmla="*/ 97 h 2273"/>
                  <a:gd name="T12" fmla="*/ 141 w 532"/>
                  <a:gd name="T13" fmla="*/ 144 h 2273"/>
                  <a:gd name="T14" fmla="*/ 141 w 532"/>
                  <a:gd name="T15" fmla="*/ 172 h 2273"/>
                  <a:gd name="T16" fmla="*/ 148 w 532"/>
                  <a:gd name="T17" fmla="*/ 191 h 2273"/>
                  <a:gd name="T18" fmla="*/ 180 w 532"/>
                  <a:gd name="T19" fmla="*/ 206 h 2273"/>
                  <a:gd name="T20" fmla="*/ 219 w 532"/>
                  <a:gd name="T21" fmla="*/ 231 h 2273"/>
                  <a:gd name="T22" fmla="*/ 253 w 532"/>
                  <a:gd name="T23" fmla="*/ 263 h 2273"/>
                  <a:gd name="T24" fmla="*/ 281 w 532"/>
                  <a:gd name="T25" fmla="*/ 291 h 2273"/>
                  <a:gd name="T26" fmla="*/ 311 w 532"/>
                  <a:gd name="T27" fmla="*/ 328 h 2273"/>
                  <a:gd name="T28" fmla="*/ 352 w 532"/>
                  <a:gd name="T29" fmla="*/ 353 h 2273"/>
                  <a:gd name="T30" fmla="*/ 375 w 532"/>
                  <a:gd name="T31" fmla="*/ 382 h 2273"/>
                  <a:gd name="T32" fmla="*/ 413 w 532"/>
                  <a:gd name="T33" fmla="*/ 399 h 2273"/>
                  <a:gd name="T34" fmla="*/ 450 w 532"/>
                  <a:gd name="T35" fmla="*/ 410 h 2273"/>
                  <a:gd name="T36" fmla="*/ 485 w 532"/>
                  <a:gd name="T37" fmla="*/ 453 h 2273"/>
                  <a:gd name="T38" fmla="*/ 516 w 532"/>
                  <a:gd name="T39" fmla="*/ 499 h 2273"/>
                  <a:gd name="T40" fmla="*/ 167 w 532"/>
                  <a:gd name="T41" fmla="*/ 1457 h 2273"/>
                  <a:gd name="T42" fmla="*/ 242 w 532"/>
                  <a:gd name="T43" fmla="*/ 1646 h 2273"/>
                  <a:gd name="T44" fmla="*/ 343 w 532"/>
                  <a:gd name="T45" fmla="*/ 1640 h 2273"/>
                  <a:gd name="T46" fmla="*/ 365 w 532"/>
                  <a:gd name="T47" fmla="*/ 1749 h 2273"/>
                  <a:gd name="T48" fmla="*/ 389 w 532"/>
                  <a:gd name="T49" fmla="*/ 1942 h 2273"/>
                  <a:gd name="T50" fmla="*/ 448 w 532"/>
                  <a:gd name="T51" fmla="*/ 2106 h 2273"/>
                  <a:gd name="T52" fmla="*/ 445 w 532"/>
                  <a:gd name="T53" fmla="*/ 2189 h 2273"/>
                  <a:gd name="T54" fmla="*/ 409 w 532"/>
                  <a:gd name="T55" fmla="*/ 2253 h 2273"/>
                  <a:gd name="T56" fmla="*/ 366 w 532"/>
                  <a:gd name="T57" fmla="*/ 2264 h 2273"/>
                  <a:gd name="T58" fmla="*/ 370 w 532"/>
                  <a:gd name="T59" fmla="*/ 2223 h 2273"/>
                  <a:gd name="T60" fmla="*/ 391 w 532"/>
                  <a:gd name="T61" fmla="*/ 2186 h 2273"/>
                  <a:gd name="T62" fmla="*/ 398 w 532"/>
                  <a:gd name="T63" fmla="*/ 2143 h 2273"/>
                  <a:gd name="T64" fmla="*/ 384 w 532"/>
                  <a:gd name="T65" fmla="*/ 2189 h 2273"/>
                  <a:gd name="T66" fmla="*/ 366 w 532"/>
                  <a:gd name="T67" fmla="*/ 2195 h 2273"/>
                  <a:gd name="T68" fmla="*/ 352 w 532"/>
                  <a:gd name="T69" fmla="*/ 2191 h 2273"/>
                  <a:gd name="T70" fmla="*/ 340 w 532"/>
                  <a:gd name="T71" fmla="*/ 2156 h 2273"/>
                  <a:gd name="T72" fmla="*/ 359 w 532"/>
                  <a:gd name="T73" fmla="*/ 2129 h 2273"/>
                  <a:gd name="T74" fmla="*/ 338 w 532"/>
                  <a:gd name="T75" fmla="*/ 2143 h 2273"/>
                  <a:gd name="T76" fmla="*/ 324 w 532"/>
                  <a:gd name="T77" fmla="*/ 2124 h 2273"/>
                  <a:gd name="T78" fmla="*/ 354 w 532"/>
                  <a:gd name="T79" fmla="*/ 2090 h 2273"/>
                  <a:gd name="T80" fmla="*/ 327 w 532"/>
                  <a:gd name="T81" fmla="*/ 2106 h 2273"/>
                  <a:gd name="T82" fmla="*/ 320 w 532"/>
                  <a:gd name="T83" fmla="*/ 2058 h 2273"/>
                  <a:gd name="T84" fmla="*/ 345 w 532"/>
                  <a:gd name="T85" fmla="*/ 2058 h 2273"/>
                  <a:gd name="T86" fmla="*/ 357 w 532"/>
                  <a:gd name="T87" fmla="*/ 2040 h 2273"/>
                  <a:gd name="T88" fmla="*/ 356 w 532"/>
                  <a:gd name="T89" fmla="*/ 2015 h 2273"/>
                  <a:gd name="T90" fmla="*/ 345 w 532"/>
                  <a:gd name="T91" fmla="*/ 1985 h 2273"/>
                  <a:gd name="T92" fmla="*/ 340 w 532"/>
                  <a:gd name="T93" fmla="*/ 1958 h 2273"/>
                  <a:gd name="T94" fmla="*/ 327 w 532"/>
                  <a:gd name="T95" fmla="*/ 1921 h 2273"/>
                  <a:gd name="T96" fmla="*/ 334 w 532"/>
                  <a:gd name="T97" fmla="*/ 1893 h 2273"/>
                  <a:gd name="T98" fmla="*/ 341 w 532"/>
                  <a:gd name="T99" fmla="*/ 1880 h 2273"/>
                  <a:gd name="T100" fmla="*/ 341 w 532"/>
                  <a:gd name="T101" fmla="*/ 1857 h 2273"/>
                  <a:gd name="T102" fmla="*/ 304 w 532"/>
                  <a:gd name="T103" fmla="*/ 1706 h 2273"/>
                  <a:gd name="T104" fmla="*/ 301 w 532"/>
                  <a:gd name="T105" fmla="*/ 1685 h 2273"/>
                  <a:gd name="T106" fmla="*/ 292 w 532"/>
                  <a:gd name="T107" fmla="*/ 1740 h 2273"/>
                  <a:gd name="T108" fmla="*/ 270 w 532"/>
                  <a:gd name="T109" fmla="*/ 1777 h 2273"/>
                  <a:gd name="T110" fmla="*/ 244 w 532"/>
                  <a:gd name="T111" fmla="*/ 1736 h 2273"/>
                  <a:gd name="T112" fmla="*/ 251 w 532"/>
                  <a:gd name="T113" fmla="*/ 1699 h 2273"/>
                  <a:gd name="T114" fmla="*/ 240 w 532"/>
                  <a:gd name="T115" fmla="*/ 1697 h 2273"/>
                  <a:gd name="T116" fmla="*/ 221 w 532"/>
                  <a:gd name="T117" fmla="*/ 1665 h 2273"/>
                  <a:gd name="T118" fmla="*/ 226 w 532"/>
                  <a:gd name="T119" fmla="*/ 1683 h 2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532" h="2273">
                    <a:moveTo>
                      <a:pt x="13" y="0"/>
                    </a:moveTo>
                    <a:lnTo>
                      <a:pt x="14" y="0"/>
                    </a:lnTo>
                    <a:lnTo>
                      <a:pt x="14" y="1"/>
                    </a:lnTo>
                    <a:lnTo>
                      <a:pt x="18" y="3"/>
                    </a:lnTo>
                    <a:lnTo>
                      <a:pt x="21" y="8"/>
                    </a:lnTo>
                    <a:lnTo>
                      <a:pt x="21" y="12"/>
                    </a:lnTo>
                    <a:lnTo>
                      <a:pt x="20" y="14"/>
                    </a:lnTo>
                    <a:lnTo>
                      <a:pt x="20" y="16"/>
                    </a:lnTo>
                    <a:lnTo>
                      <a:pt x="23" y="16"/>
                    </a:lnTo>
                    <a:lnTo>
                      <a:pt x="25" y="16"/>
                    </a:lnTo>
                    <a:lnTo>
                      <a:pt x="25" y="17"/>
                    </a:lnTo>
                    <a:lnTo>
                      <a:pt x="27" y="17"/>
                    </a:lnTo>
                    <a:lnTo>
                      <a:pt x="29" y="19"/>
                    </a:lnTo>
                    <a:lnTo>
                      <a:pt x="30" y="21"/>
                    </a:lnTo>
                    <a:lnTo>
                      <a:pt x="34" y="24"/>
                    </a:lnTo>
                    <a:lnTo>
                      <a:pt x="36" y="26"/>
                    </a:lnTo>
                    <a:lnTo>
                      <a:pt x="36" y="28"/>
                    </a:lnTo>
                    <a:lnTo>
                      <a:pt x="36" y="30"/>
                    </a:lnTo>
                    <a:lnTo>
                      <a:pt x="34" y="32"/>
                    </a:lnTo>
                    <a:lnTo>
                      <a:pt x="34" y="33"/>
                    </a:lnTo>
                    <a:lnTo>
                      <a:pt x="34" y="35"/>
                    </a:lnTo>
                    <a:lnTo>
                      <a:pt x="32" y="37"/>
                    </a:lnTo>
                    <a:lnTo>
                      <a:pt x="30" y="37"/>
                    </a:lnTo>
                    <a:lnTo>
                      <a:pt x="27" y="35"/>
                    </a:lnTo>
                    <a:lnTo>
                      <a:pt x="23" y="35"/>
                    </a:lnTo>
                    <a:lnTo>
                      <a:pt x="21" y="35"/>
                    </a:lnTo>
                    <a:lnTo>
                      <a:pt x="20" y="37"/>
                    </a:lnTo>
                    <a:lnTo>
                      <a:pt x="14" y="37"/>
                    </a:lnTo>
                    <a:lnTo>
                      <a:pt x="14" y="35"/>
                    </a:lnTo>
                    <a:lnTo>
                      <a:pt x="11" y="33"/>
                    </a:lnTo>
                    <a:lnTo>
                      <a:pt x="9" y="33"/>
                    </a:lnTo>
                    <a:lnTo>
                      <a:pt x="7" y="33"/>
                    </a:lnTo>
                    <a:lnTo>
                      <a:pt x="6" y="37"/>
                    </a:lnTo>
                    <a:lnTo>
                      <a:pt x="4" y="37"/>
                    </a:lnTo>
                    <a:lnTo>
                      <a:pt x="4" y="40"/>
                    </a:lnTo>
                    <a:lnTo>
                      <a:pt x="2" y="44"/>
                    </a:lnTo>
                    <a:lnTo>
                      <a:pt x="0" y="44"/>
                    </a:lnTo>
                    <a:lnTo>
                      <a:pt x="2" y="46"/>
                    </a:lnTo>
                    <a:lnTo>
                      <a:pt x="4" y="46"/>
                    </a:lnTo>
                    <a:lnTo>
                      <a:pt x="6" y="46"/>
                    </a:lnTo>
                    <a:lnTo>
                      <a:pt x="11" y="49"/>
                    </a:lnTo>
                    <a:lnTo>
                      <a:pt x="14" y="53"/>
                    </a:lnTo>
                    <a:lnTo>
                      <a:pt x="20" y="53"/>
                    </a:lnTo>
                    <a:lnTo>
                      <a:pt x="21" y="53"/>
                    </a:lnTo>
                    <a:lnTo>
                      <a:pt x="23" y="53"/>
                    </a:lnTo>
                    <a:lnTo>
                      <a:pt x="23" y="51"/>
                    </a:lnTo>
                    <a:lnTo>
                      <a:pt x="25" y="51"/>
                    </a:lnTo>
                    <a:lnTo>
                      <a:pt x="25" y="49"/>
                    </a:lnTo>
                    <a:lnTo>
                      <a:pt x="27" y="48"/>
                    </a:lnTo>
                    <a:lnTo>
                      <a:pt x="29" y="48"/>
                    </a:lnTo>
                    <a:lnTo>
                      <a:pt x="30" y="48"/>
                    </a:lnTo>
                    <a:lnTo>
                      <a:pt x="32" y="48"/>
                    </a:lnTo>
                    <a:lnTo>
                      <a:pt x="34" y="46"/>
                    </a:lnTo>
                    <a:lnTo>
                      <a:pt x="36" y="46"/>
                    </a:lnTo>
                    <a:lnTo>
                      <a:pt x="39" y="48"/>
                    </a:lnTo>
                    <a:lnTo>
                      <a:pt x="39" y="49"/>
                    </a:lnTo>
                    <a:lnTo>
                      <a:pt x="39" y="51"/>
                    </a:lnTo>
                    <a:lnTo>
                      <a:pt x="39" y="53"/>
                    </a:lnTo>
                    <a:lnTo>
                      <a:pt x="41" y="53"/>
                    </a:lnTo>
                    <a:lnTo>
                      <a:pt x="41" y="51"/>
                    </a:lnTo>
                    <a:lnTo>
                      <a:pt x="43" y="51"/>
                    </a:lnTo>
                    <a:lnTo>
                      <a:pt x="43" y="49"/>
                    </a:lnTo>
                    <a:lnTo>
                      <a:pt x="41" y="44"/>
                    </a:lnTo>
                    <a:lnTo>
                      <a:pt x="41" y="42"/>
                    </a:lnTo>
                    <a:lnTo>
                      <a:pt x="43" y="42"/>
                    </a:lnTo>
                    <a:lnTo>
                      <a:pt x="48" y="42"/>
                    </a:lnTo>
                    <a:lnTo>
                      <a:pt x="48" y="44"/>
                    </a:lnTo>
                    <a:lnTo>
                      <a:pt x="48" y="46"/>
                    </a:lnTo>
                    <a:lnTo>
                      <a:pt x="48" y="48"/>
                    </a:lnTo>
                    <a:lnTo>
                      <a:pt x="50" y="48"/>
                    </a:lnTo>
                    <a:lnTo>
                      <a:pt x="52" y="46"/>
                    </a:lnTo>
                    <a:lnTo>
                      <a:pt x="52" y="44"/>
                    </a:lnTo>
                    <a:lnTo>
                      <a:pt x="53" y="42"/>
                    </a:lnTo>
                    <a:lnTo>
                      <a:pt x="55" y="44"/>
                    </a:lnTo>
                    <a:lnTo>
                      <a:pt x="57" y="48"/>
                    </a:lnTo>
                    <a:lnTo>
                      <a:pt x="61" y="55"/>
                    </a:lnTo>
                    <a:lnTo>
                      <a:pt x="64" y="64"/>
                    </a:lnTo>
                    <a:lnTo>
                      <a:pt x="64" y="65"/>
                    </a:lnTo>
                    <a:lnTo>
                      <a:pt x="64" y="67"/>
                    </a:lnTo>
                    <a:lnTo>
                      <a:pt x="64" y="69"/>
                    </a:lnTo>
                    <a:lnTo>
                      <a:pt x="62" y="69"/>
                    </a:lnTo>
                    <a:lnTo>
                      <a:pt x="61" y="69"/>
                    </a:lnTo>
                    <a:lnTo>
                      <a:pt x="55" y="72"/>
                    </a:lnTo>
                    <a:lnTo>
                      <a:pt x="53" y="76"/>
                    </a:lnTo>
                    <a:lnTo>
                      <a:pt x="53" y="80"/>
                    </a:lnTo>
                    <a:lnTo>
                      <a:pt x="55" y="83"/>
                    </a:lnTo>
                    <a:lnTo>
                      <a:pt x="57" y="83"/>
                    </a:lnTo>
                    <a:lnTo>
                      <a:pt x="59" y="85"/>
                    </a:lnTo>
                    <a:lnTo>
                      <a:pt x="62" y="87"/>
                    </a:lnTo>
                    <a:lnTo>
                      <a:pt x="66" y="90"/>
                    </a:lnTo>
                    <a:lnTo>
                      <a:pt x="66" y="92"/>
                    </a:lnTo>
                    <a:lnTo>
                      <a:pt x="64" y="94"/>
                    </a:lnTo>
                    <a:lnTo>
                      <a:pt x="66" y="96"/>
                    </a:lnTo>
                    <a:lnTo>
                      <a:pt x="68" y="96"/>
                    </a:lnTo>
                    <a:lnTo>
                      <a:pt x="71" y="97"/>
                    </a:lnTo>
                    <a:lnTo>
                      <a:pt x="75" y="96"/>
                    </a:lnTo>
                    <a:lnTo>
                      <a:pt x="77" y="96"/>
                    </a:lnTo>
                    <a:lnTo>
                      <a:pt x="78" y="96"/>
                    </a:lnTo>
                    <a:lnTo>
                      <a:pt x="80" y="94"/>
                    </a:lnTo>
                    <a:lnTo>
                      <a:pt x="84" y="94"/>
                    </a:lnTo>
                    <a:lnTo>
                      <a:pt x="87" y="97"/>
                    </a:lnTo>
                    <a:lnTo>
                      <a:pt x="89" y="97"/>
                    </a:lnTo>
                    <a:lnTo>
                      <a:pt x="96" y="104"/>
                    </a:lnTo>
                    <a:lnTo>
                      <a:pt x="98" y="104"/>
                    </a:lnTo>
                    <a:lnTo>
                      <a:pt x="100" y="106"/>
                    </a:lnTo>
                    <a:lnTo>
                      <a:pt x="103" y="106"/>
                    </a:lnTo>
                    <a:lnTo>
                      <a:pt x="105" y="108"/>
                    </a:lnTo>
                    <a:lnTo>
                      <a:pt x="109" y="108"/>
                    </a:lnTo>
                    <a:lnTo>
                      <a:pt x="114" y="110"/>
                    </a:lnTo>
                    <a:lnTo>
                      <a:pt x="116" y="113"/>
                    </a:lnTo>
                    <a:lnTo>
                      <a:pt x="117" y="115"/>
                    </a:lnTo>
                    <a:lnTo>
                      <a:pt x="125" y="124"/>
                    </a:lnTo>
                    <a:lnTo>
                      <a:pt x="126" y="124"/>
                    </a:lnTo>
                    <a:lnTo>
                      <a:pt x="132" y="128"/>
                    </a:lnTo>
                    <a:lnTo>
                      <a:pt x="137" y="133"/>
                    </a:lnTo>
                    <a:lnTo>
                      <a:pt x="142" y="140"/>
                    </a:lnTo>
                    <a:lnTo>
                      <a:pt x="142" y="142"/>
                    </a:lnTo>
                    <a:lnTo>
                      <a:pt x="142" y="145"/>
                    </a:lnTo>
                    <a:lnTo>
                      <a:pt x="141" y="144"/>
                    </a:lnTo>
                    <a:lnTo>
                      <a:pt x="139" y="144"/>
                    </a:lnTo>
                    <a:lnTo>
                      <a:pt x="132" y="145"/>
                    </a:lnTo>
                    <a:lnTo>
                      <a:pt x="130" y="147"/>
                    </a:lnTo>
                    <a:lnTo>
                      <a:pt x="126" y="147"/>
                    </a:lnTo>
                    <a:lnTo>
                      <a:pt x="125" y="147"/>
                    </a:lnTo>
                    <a:lnTo>
                      <a:pt x="125" y="151"/>
                    </a:lnTo>
                    <a:lnTo>
                      <a:pt x="123" y="154"/>
                    </a:lnTo>
                    <a:lnTo>
                      <a:pt x="125" y="156"/>
                    </a:lnTo>
                    <a:lnTo>
                      <a:pt x="126" y="156"/>
                    </a:lnTo>
                    <a:lnTo>
                      <a:pt x="128" y="160"/>
                    </a:lnTo>
                    <a:lnTo>
                      <a:pt x="130" y="161"/>
                    </a:lnTo>
                    <a:lnTo>
                      <a:pt x="132" y="163"/>
                    </a:lnTo>
                    <a:lnTo>
                      <a:pt x="135" y="167"/>
                    </a:lnTo>
                    <a:lnTo>
                      <a:pt x="133" y="167"/>
                    </a:lnTo>
                    <a:lnTo>
                      <a:pt x="135" y="168"/>
                    </a:lnTo>
                    <a:lnTo>
                      <a:pt x="137" y="170"/>
                    </a:lnTo>
                    <a:lnTo>
                      <a:pt x="141" y="172"/>
                    </a:lnTo>
                    <a:lnTo>
                      <a:pt x="142" y="176"/>
                    </a:lnTo>
                    <a:lnTo>
                      <a:pt x="144" y="176"/>
                    </a:lnTo>
                    <a:lnTo>
                      <a:pt x="146" y="176"/>
                    </a:lnTo>
                    <a:lnTo>
                      <a:pt x="148" y="177"/>
                    </a:lnTo>
                    <a:lnTo>
                      <a:pt x="146" y="177"/>
                    </a:lnTo>
                    <a:lnTo>
                      <a:pt x="144" y="179"/>
                    </a:lnTo>
                    <a:lnTo>
                      <a:pt x="144" y="181"/>
                    </a:lnTo>
                    <a:lnTo>
                      <a:pt x="141" y="181"/>
                    </a:lnTo>
                    <a:lnTo>
                      <a:pt x="139" y="181"/>
                    </a:lnTo>
                    <a:lnTo>
                      <a:pt x="135" y="179"/>
                    </a:lnTo>
                    <a:lnTo>
                      <a:pt x="133" y="179"/>
                    </a:lnTo>
                    <a:lnTo>
                      <a:pt x="133" y="183"/>
                    </a:lnTo>
                    <a:lnTo>
                      <a:pt x="135" y="183"/>
                    </a:lnTo>
                    <a:lnTo>
                      <a:pt x="139" y="184"/>
                    </a:lnTo>
                    <a:lnTo>
                      <a:pt x="142" y="188"/>
                    </a:lnTo>
                    <a:lnTo>
                      <a:pt x="146" y="190"/>
                    </a:lnTo>
                    <a:lnTo>
                      <a:pt x="148" y="191"/>
                    </a:lnTo>
                    <a:lnTo>
                      <a:pt x="151" y="195"/>
                    </a:lnTo>
                    <a:lnTo>
                      <a:pt x="153" y="199"/>
                    </a:lnTo>
                    <a:lnTo>
                      <a:pt x="155" y="200"/>
                    </a:lnTo>
                    <a:lnTo>
                      <a:pt x="157" y="204"/>
                    </a:lnTo>
                    <a:lnTo>
                      <a:pt x="158" y="204"/>
                    </a:lnTo>
                    <a:lnTo>
                      <a:pt x="158" y="202"/>
                    </a:lnTo>
                    <a:lnTo>
                      <a:pt x="160" y="202"/>
                    </a:lnTo>
                    <a:lnTo>
                      <a:pt x="162" y="200"/>
                    </a:lnTo>
                    <a:lnTo>
                      <a:pt x="164" y="202"/>
                    </a:lnTo>
                    <a:lnTo>
                      <a:pt x="164" y="204"/>
                    </a:lnTo>
                    <a:lnTo>
                      <a:pt x="165" y="204"/>
                    </a:lnTo>
                    <a:lnTo>
                      <a:pt x="167" y="204"/>
                    </a:lnTo>
                    <a:lnTo>
                      <a:pt x="171" y="204"/>
                    </a:lnTo>
                    <a:lnTo>
                      <a:pt x="174" y="206"/>
                    </a:lnTo>
                    <a:lnTo>
                      <a:pt x="176" y="207"/>
                    </a:lnTo>
                    <a:lnTo>
                      <a:pt x="180" y="207"/>
                    </a:lnTo>
                    <a:lnTo>
                      <a:pt x="180" y="206"/>
                    </a:lnTo>
                    <a:lnTo>
                      <a:pt x="181" y="206"/>
                    </a:lnTo>
                    <a:lnTo>
                      <a:pt x="183" y="207"/>
                    </a:lnTo>
                    <a:lnTo>
                      <a:pt x="185" y="209"/>
                    </a:lnTo>
                    <a:lnTo>
                      <a:pt x="187" y="209"/>
                    </a:lnTo>
                    <a:lnTo>
                      <a:pt x="194" y="215"/>
                    </a:lnTo>
                    <a:lnTo>
                      <a:pt x="196" y="216"/>
                    </a:lnTo>
                    <a:lnTo>
                      <a:pt x="196" y="218"/>
                    </a:lnTo>
                    <a:lnTo>
                      <a:pt x="194" y="220"/>
                    </a:lnTo>
                    <a:lnTo>
                      <a:pt x="194" y="222"/>
                    </a:lnTo>
                    <a:lnTo>
                      <a:pt x="196" y="222"/>
                    </a:lnTo>
                    <a:lnTo>
                      <a:pt x="197" y="223"/>
                    </a:lnTo>
                    <a:lnTo>
                      <a:pt x="199" y="225"/>
                    </a:lnTo>
                    <a:lnTo>
                      <a:pt x="203" y="227"/>
                    </a:lnTo>
                    <a:lnTo>
                      <a:pt x="205" y="229"/>
                    </a:lnTo>
                    <a:lnTo>
                      <a:pt x="217" y="227"/>
                    </a:lnTo>
                    <a:lnTo>
                      <a:pt x="217" y="231"/>
                    </a:lnTo>
                    <a:lnTo>
                      <a:pt x="219" y="231"/>
                    </a:lnTo>
                    <a:lnTo>
                      <a:pt x="221" y="231"/>
                    </a:lnTo>
                    <a:lnTo>
                      <a:pt x="222" y="231"/>
                    </a:lnTo>
                    <a:lnTo>
                      <a:pt x="224" y="232"/>
                    </a:lnTo>
                    <a:lnTo>
                      <a:pt x="226" y="236"/>
                    </a:lnTo>
                    <a:lnTo>
                      <a:pt x="228" y="236"/>
                    </a:lnTo>
                    <a:lnTo>
                      <a:pt x="229" y="236"/>
                    </a:lnTo>
                    <a:lnTo>
                      <a:pt x="233" y="236"/>
                    </a:lnTo>
                    <a:lnTo>
                      <a:pt x="233" y="238"/>
                    </a:lnTo>
                    <a:lnTo>
                      <a:pt x="233" y="239"/>
                    </a:lnTo>
                    <a:lnTo>
                      <a:pt x="233" y="241"/>
                    </a:lnTo>
                    <a:lnTo>
                      <a:pt x="237" y="241"/>
                    </a:lnTo>
                    <a:lnTo>
                      <a:pt x="242" y="247"/>
                    </a:lnTo>
                    <a:lnTo>
                      <a:pt x="244" y="250"/>
                    </a:lnTo>
                    <a:lnTo>
                      <a:pt x="247" y="257"/>
                    </a:lnTo>
                    <a:lnTo>
                      <a:pt x="249" y="257"/>
                    </a:lnTo>
                    <a:lnTo>
                      <a:pt x="251" y="259"/>
                    </a:lnTo>
                    <a:lnTo>
                      <a:pt x="253" y="263"/>
                    </a:lnTo>
                    <a:lnTo>
                      <a:pt x="256" y="263"/>
                    </a:lnTo>
                    <a:lnTo>
                      <a:pt x="258" y="263"/>
                    </a:lnTo>
                    <a:lnTo>
                      <a:pt x="260" y="263"/>
                    </a:lnTo>
                    <a:lnTo>
                      <a:pt x="261" y="266"/>
                    </a:lnTo>
                    <a:lnTo>
                      <a:pt x="263" y="273"/>
                    </a:lnTo>
                    <a:lnTo>
                      <a:pt x="261" y="275"/>
                    </a:lnTo>
                    <a:lnTo>
                      <a:pt x="261" y="277"/>
                    </a:lnTo>
                    <a:lnTo>
                      <a:pt x="261" y="279"/>
                    </a:lnTo>
                    <a:lnTo>
                      <a:pt x="263" y="280"/>
                    </a:lnTo>
                    <a:lnTo>
                      <a:pt x="265" y="282"/>
                    </a:lnTo>
                    <a:lnTo>
                      <a:pt x="269" y="282"/>
                    </a:lnTo>
                    <a:lnTo>
                      <a:pt x="270" y="280"/>
                    </a:lnTo>
                    <a:lnTo>
                      <a:pt x="274" y="282"/>
                    </a:lnTo>
                    <a:lnTo>
                      <a:pt x="276" y="282"/>
                    </a:lnTo>
                    <a:lnTo>
                      <a:pt x="276" y="284"/>
                    </a:lnTo>
                    <a:lnTo>
                      <a:pt x="277" y="286"/>
                    </a:lnTo>
                    <a:lnTo>
                      <a:pt x="281" y="291"/>
                    </a:lnTo>
                    <a:lnTo>
                      <a:pt x="283" y="295"/>
                    </a:lnTo>
                    <a:lnTo>
                      <a:pt x="285" y="296"/>
                    </a:lnTo>
                    <a:lnTo>
                      <a:pt x="285" y="300"/>
                    </a:lnTo>
                    <a:lnTo>
                      <a:pt x="285" y="303"/>
                    </a:lnTo>
                    <a:lnTo>
                      <a:pt x="286" y="307"/>
                    </a:lnTo>
                    <a:lnTo>
                      <a:pt x="288" y="307"/>
                    </a:lnTo>
                    <a:lnTo>
                      <a:pt x="290" y="309"/>
                    </a:lnTo>
                    <a:lnTo>
                      <a:pt x="293" y="311"/>
                    </a:lnTo>
                    <a:lnTo>
                      <a:pt x="295" y="314"/>
                    </a:lnTo>
                    <a:lnTo>
                      <a:pt x="297" y="314"/>
                    </a:lnTo>
                    <a:lnTo>
                      <a:pt x="299" y="316"/>
                    </a:lnTo>
                    <a:lnTo>
                      <a:pt x="304" y="316"/>
                    </a:lnTo>
                    <a:lnTo>
                      <a:pt x="304" y="318"/>
                    </a:lnTo>
                    <a:lnTo>
                      <a:pt x="304" y="319"/>
                    </a:lnTo>
                    <a:lnTo>
                      <a:pt x="304" y="321"/>
                    </a:lnTo>
                    <a:lnTo>
                      <a:pt x="304" y="323"/>
                    </a:lnTo>
                    <a:lnTo>
                      <a:pt x="311" y="328"/>
                    </a:lnTo>
                    <a:lnTo>
                      <a:pt x="315" y="327"/>
                    </a:lnTo>
                    <a:lnTo>
                      <a:pt x="317" y="327"/>
                    </a:lnTo>
                    <a:lnTo>
                      <a:pt x="322" y="332"/>
                    </a:lnTo>
                    <a:lnTo>
                      <a:pt x="324" y="332"/>
                    </a:lnTo>
                    <a:lnTo>
                      <a:pt x="327" y="334"/>
                    </a:lnTo>
                    <a:lnTo>
                      <a:pt x="333" y="335"/>
                    </a:lnTo>
                    <a:lnTo>
                      <a:pt x="334" y="337"/>
                    </a:lnTo>
                    <a:lnTo>
                      <a:pt x="336" y="339"/>
                    </a:lnTo>
                    <a:lnTo>
                      <a:pt x="338" y="341"/>
                    </a:lnTo>
                    <a:lnTo>
                      <a:pt x="340" y="341"/>
                    </a:lnTo>
                    <a:lnTo>
                      <a:pt x="341" y="343"/>
                    </a:lnTo>
                    <a:lnTo>
                      <a:pt x="345" y="346"/>
                    </a:lnTo>
                    <a:lnTo>
                      <a:pt x="347" y="346"/>
                    </a:lnTo>
                    <a:lnTo>
                      <a:pt x="347" y="348"/>
                    </a:lnTo>
                    <a:lnTo>
                      <a:pt x="347" y="350"/>
                    </a:lnTo>
                    <a:lnTo>
                      <a:pt x="350" y="351"/>
                    </a:lnTo>
                    <a:lnTo>
                      <a:pt x="352" y="353"/>
                    </a:lnTo>
                    <a:lnTo>
                      <a:pt x="354" y="353"/>
                    </a:lnTo>
                    <a:lnTo>
                      <a:pt x="356" y="353"/>
                    </a:lnTo>
                    <a:lnTo>
                      <a:pt x="357" y="353"/>
                    </a:lnTo>
                    <a:lnTo>
                      <a:pt x="359" y="355"/>
                    </a:lnTo>
                    <a:lnTo>
                      <a:pt x="359" y="357"/>
                    </a:lnTo>
                    <a:lnTo>
                      <a:pt x="359" y="359"/>
                    </a:lnTo>
                    <a:lnTo>
                      <a:pt x="363" y="366"/>
                    </a:lnTo>
                    <a:lnTo>
                      <a:pt x="365" y="367"/>
                    </a:lnTo>
                    <a:lnTo>
                      <a:pt x="366" y="367"/>
                    </a:lnTo>
                    <a:lnTo>
                      <a:pt x="366" y="369"/>
                    </a:lnTo>
                    <a:lnTo>
                      <a:pt x="368" y="371"/>
                    </a:lnTo>
                    <a:lnTo>
                      <a:pt x="366" y="373"/>
                    </a:lnTo>
                    <a:lnTo>
                      <a:pt x="368" y="373"/>
                    </a:lnTo>
                    <a:lnTo>
                      <a:pt x="368" y="375"/>
                    </a:lnTo>
                    <a:lnTo>
                      <a:pt x="372" y="378"/>
                    </a:lnTo>
                    <a:lnTo>
                      <a:pt x="375" y="380"/>
                    </a:lnTo>
                    <a:lnTo>
                      <a:pt x="375" y="382"/>
                    </a:lnTo>
                    <a:lnTo>
                      <a:pt x="375" y="383"/>
                    </a:lnTo>
                    <a:lnTo>
                      <a:pt x="377" y="383"/>
                    </a:lnTo>
                    <a:lnTo>
                      <a:pt x="382" y="389"/>
                    </a:lnTo>
                    <a:lnTo>
                      <a:pt x="384" y="391"/>
                    </a:lnTo>
                    <a:lnTo>
                      <a:pt x="384" y="392"/>
                    </a:lnTo>
                    <a:lnTo>
                      <a:pt x="386" y="392"/>
                    </a:lnTo>
                    <a:lnTo>
                      <a:pt x="388" y="392"/>
                    </a:lnTo>
                    <a:lnTo>
                      <a:pt x="389" y="391"/>
                    </a:lnTo>
                    <a:lnTo>
                      <a:pt x="389" y="392"/>
                    </a:lnTo>
                    <a:lnTo>
                      <a:pt x="391" y="394"/>
                    </a:lnTo>
                    <a:lnTo>
                      <a:pt x="393" y="396"/>
                    </a:lnTo>
                    <a:lnTo>
                      <a:pt x="395" y="398"/>
                    </a:lnTo>
                    <a:lnTo>
                      <a:pt x="398" y="398"/>
                    </a:lnTo>
                    <a:lnTo>
                      <a:pt x="400" y="398"/>
                    </a:lnTo>
                    <a:lnTo>
                      <a:pt x="404" y="398"/>
                    </a:lnTo>
                    <a:lnTo>
                      <a:pt x="407" y="398"/>
                    </a:lnTo>
                    <a:lnTo>
                      <a:pt x="413" y="399"/>
                    </a:lnTo>
                    <a:lnTo>
                      <a:pt x="416" y="401"/>
                    </a:lnTo>
                    <a:lnTo>
                      <a:pt x="420" y="403"/>
                    </a:lnTo>
                    <a:lnTo>
                      <a:pt x="421" y="401"/>
                    </a:lnTo>
                    <a:lnTo>
                      <a:pt x="423" y="401"/>
                    </a:lnTo>
                    <a:lnTo>
                      <a:pt x="423" y="403"/>
                    </a:lnTo>
                    <a:lnTo>
                      <a:pt x="425" y="403"/>
                    </a:lnTo>
                    <a:lnTo>
                      <a:pt x="434" y="401"/>
                    </a:lnTo>
                    <a:lnTo>
                      <a:pt x="436" y="401"/>
                    </a:lnTo>
                    <a:lnTo>
                      <a:pt x="437" y="403"/>
                    </a:lnTo>
                    <a:lnTo>
                      <a:pt x="439" y="405"/>
                    </a:lnTo>
                    <a:lnTo>
                      <a:pt x="441" y="403"/>
                    </a:lnTo>
                    <a:lnTo>
                      <a:pt x="445" y="405"/>
                    </a:lnTo>
                    <a:lnTo>
                      <a:pt x="446" y="407"/>
                    </a:lnTo>
                    <a:lnTo>
                      <a:pt x="448" y="407"/>
                    </a:lnTo>
                    <a:lnTo>
                      <a:pt x="450" y="407"/>
                    </a:lnTo>
                    <a:lnTo>
                      <a:pt x="452" y="408"/>
                    </a:lnTo>
                    <a:lnTo>
                      <a:pt x="450" y="410"/>
                    </a:lnTo>
                    <a:lnTo>
                      <a:pt x="450" y="412"/>
                    </a:lnTo>
                    <a:lnTo>
                      <a:pt x="450" y="414"/>
                    </a:lnTo>
                    <a:lnTo>
                      <a:pt x="452" y="414"/>
                    </a:lnTo>
                    <a:lnTo>
                      <a:pt x="455" y="415"/>
                    </a:lnTo>
                    <a:lnTo>
                      <a:pt x="457" y="415"/>
                    </a:lnTo>
                    <a:lnTo>
                      <a:pt x="460" y="415"/>
                    </a:lnTo>
                    <a:lnTo>
                      <a:pt x="462" y="419"/>
                    </a:lnTo>
                    <a:lnTo>
                      <a:pt x="464" y="421"/>
                    </a:lnTo>
                    <a:lnTo>
                      <a:pt x="464" y="423"/>
                    </a:lnTo>
                    <a:lnTo>
                      <a:pt x="468" y="424"/>
                    </a:lnTo>
                    <a:lnTo>
                      <a:pt x="468" y="423"/>
                    </a:lnTo>
                    <a:lnTo>
                      <a:pt x="471" y="428"/>
                    </a:lnTo>
                    <a:lnTo>
                      <a:pt x="478" y="433"/>
                    </a:lnTo>
                    <a:lnTo>
                      <a:pt x="485" y="446"/>
                    </a:lnTo>
                    <a:lnTo>
                      <a:pt x="485" y="447"/>
                    </a:lnTo>
                    <a:lnTo>
                      <a:pt x="487" y="451"/>
                    </a:lnTo>
                    <a:lnTo>
                      <a:pt x="485" y="453"/>
                    </a:lnTo>
                    <a:lnTo>
                      <a:pt x="491" y="456"/>
                    </a:lnTo>
                    <a:lnTo>
                      <a:pt x="492" y="458"/>
                    </a:lnTo>
                    <a:lnTo>
                      <a:pt x="496" y="463"/>
                    </a:lnTo>
                    <a:lnTo>
                      <a:pt x="496" y="465"/>
                    </a:lnTo>
                    <a:lnTo>
                      <a:pt x="496" y="467"/>
                    </a:lnTo>
                    <a:lnTo>
                      <a:pt x="498" y="472"/>
                    </a:lnTo>
                    <a:lnTo>
                      <a:pt x="500" y="472"/>
                    </a:lnTo>
                    <a:lnTo>
                      <a:pt x="501" y="472"/>
                    </a:lnTo>
                    <a:lnTo>
                      <a:pt x="503" y="474"/>
                    </a:lnTo>
                    <a:lnTo>
                      <a:pt x="505" y="474"/>
                    </a:lnTo>
                    <a:lnTo>
                      <a:pt x="508" y="479"/>
                    </a:lnTo>
                    <a:lnTo>
                      <a:pt x="512" y="483"/>
                    </a:lnTo>
                    <a:lnTo>
                      <a:pt x="514" y="488"/>
                    </a:lnTo>
                    <a:lnTo>
                      <a:pt x="516" y="494"/>
                    </a:lnTo>
                    <a:lnTo>
                      <a:pt x="516" y="495"/>
                    </a:lnTo>
                    <a:lnTo>
                      <a:pt x="516" y="497"/>
                    </a:lnTo>
                    <a:lnTo>
                      <a:pt x="516" y="499"/>
                    </a:lnTo>
                    <a:lnTo>
                      <a:pt x="516" y="501"/>
                    </a:lnTo>
                    <a:lnTo>
                      <a:pt x="519" y="503"/>
                    </a:lnTo>
                    <a:lnTo>
                      <a:pt x="521" y="503"/>
                    </a:lnTo>
                    <a:lnTo>
                      <a:pt x="523" y="501"/>
                    </a:lnTo>
                    <a:lnTo>
                      <a:pt x="524" y="499"/>
                    </a:lnTo>
                    <a:lnTo>
                      <a:pt x="528" y="503"/>
                    </a:lnTo>
                    <a:lnTo>
                      <a:pt x="532" y="508"/>
                    </a:lnTo>
                    <a:lnTo>
                      <a:pt x="478" y="611"/>
                    </a:lnTo>
                    <a:lnTo>
                      <a:pt x="350" y="860"/>
                    </a:lnTo>
                    <a:lnTo>
                      <a:pt x="149" y="1249"/>
                    </a:lnTo>
                    <a:lnTo>
                      <a:pt x="71" y="1404"/>
                    </a:lnTo>
                    <a:lnTo>
                      <a:pt x="66" y="1413"/>
                    </a:lnTo>
                    <a:lnTo>
                      <a:pt x="85" y="1434"/>
                    </a:lnTo>
                    <a:lnTo>
                      <a:pt x="94" y="1427"/>
                    </a:lnTo>
                    <a:lnTo>
                      <a:pt x="112" y="1452"/>
                    </a:lnTo>
                    <a:lnTo>
                      <a:pt x="135" y="1443"/>
                    </a:lnTo>
                    <a:lnTo>
                      <a:pt x="167" y="1457"/>
                    </a:lnTo>
                    <a:lnTo>
                      <a:pt x="167" y="1461"/>
                    </a:lnTo>
                    <a:lnTo>
                      <a:pt x="148" y="1482"/>
                    </a:lnTo>
                    <a:lnTo>
                      <a:pt x="151" y="1496"/>
                    </a:lnTo>
                    <a:lnTo>
                      <a:pt x="162" y="1509"/>
                    </a:lnTo>
                    <a:lnTo>
                      <a:pt x="165" y="1514"/>
                    </a:lnTo>
                    <a:lnTo>
                      <a:pt x="162" y="1525"/>
                    </a:lnTo>
                    <a:lnTo>
                      <a:pt x="162" y="1530"/>
                    </a:lnTo>
                    <a:lnTo>
                      <a:pt x="164" y="1535"/>
                    </a:lnTo>
                    <a:lnTo>
                      <a:pt x="180" y="1580"/>
                    </a:lnTo>
                    <a:lnTo>
                      <a:pt x="190" y="1612"/>
                    </a:lnTo>
                    <a:lnTo>
                      <a:pt x="183" y="1642"/>
                    </a:lnTo>
                    <a:lnTo>
                      <a:pt x="178" y="1649"/>
                    </a:lnTo>
                    <a:lnTo>
                      <a:pt x="181" y="1651"/>
                    </a:lnTo>
                    <a:lnTo>
                      <a:pt x="196" y="1646"/>
                    </a:lnTo>
                    <a:lnTo>
                      <a:pt x="224" y="1640"/>
                    </a:lnTo>
                    <a:lnTo>
                      <a:pt x="228" y="1640"/>
                    </a:lnTo>
                    <a:lnTo>
                      <a:pt x="242" y="1646"/>
                    </a:lnTo>
                    <a:lnTo>
                      <a:pt x="251" y="1637"/>
                    </a:lnTo>
                    <a:lnTo>
                      <a:pt x="253" y="1635"/>
                    </a:lnTo>
                    <a:lnTo>
                      <a:pt x="260" y="1621"/>
                    </a:lnTo>
                    <a:lnTo>
                      <a:pt x="267" y="1621"/>
                    </a:lnTo>
                    <a:lnTo>
                      <a:pt x="270" y="1621"/>
                    </a:lnTo>
                    <a:lnTo>
                      <a:pt x="277" y="1615"/>
                    </a:lnTo>
                    <a:lnTo>
                      <a:pt x="279" y="1612"/>
                    </a:lnTo>
                    <a:lnTo>
                      <a:pt x="281" y="1606"/>
                    </a:lnTo>
                    <a:lnTo>
                      <a:pt x="285" y="1605"/>
                    </a:lnTo>
                    <a:lnTo>
                      <a:pt x="295" y="1606"/>
                    </a:lnTo>
                    <a:lnTo>
                      <a:pt x="306" y="1606"/>
                    </a:lnTo>
                    <a:lnTo>
                      <a:pt x="315" y="1606"/>
                    </a:lnTo>
                    <a:lnTo>
                      <a:pt x="331" y="1605"/>
                    </a:lnTo>
                    <a:lnTo>
                      <a:pt x="338" y="1617"/>
                    </a:lnTo>
                    <a:lnTo>
                      <a:pt x="340" y="1630"/>
                    </a:lnTo>
                    <a:lnTo>
                      <a:pt x="341" y="1631"/>
                    </a:lnTo>
                    <a:lnTo>
                      <a:pt x="343" y="1640"/>
                    </a:lnTo>
                    <a:lnTo>
                      <a:pt x="340" y="1649"/>
                    </a:lnTo>
                    <a:lnTo>
                      <a:pt x="338" y="1653"/>
                    </a:lnTo>
                    <a:lnTo>
                      <a:pt x="336" y="1656"/>
                    </a:lnTo>
                    <a:lnTo>
                      <a:pt x="336" y="1662"/>
                    </a:lnTo>
                    <a:lnTo>
                      <a:pt x="334" y="1665"/>
                    </a:lnTo>
                    <a:lnTo>
                      <a:pt x="334" y="1672"/>
                    </a:lnTo>
                    <a:lnTo>
                      <a:pt x="343" y="1681"/>
                    </a:lnTo>
                    <a:lnTo>
                      <a:pt x="345" y="1688"/>
                    </a:lnTo>
                    <a:lnTo>
                      <a:pt x="349" y="1697"/>
                    </a:lnTo>
                    <a:lnTo>
                      <a:pt x="354" y="1699"/>
                    </a:lnTo>
                    <a:lnTo>
                      <a:pt x="354" y="1711"/>
                    </a:lnTo>
                    <a:lnTo>
                      <a:pt x="352" y="1715"/>
                    </a:lnTo>
                    <a:lnTo>
                      <a:pt x="352" y="1718"/>
                    </a:lnTo>
                    <a:lnTo>
                      <a:pt x="352" y="1720"/>
                    </a:lnTo>
                    <a:lnTo>
                      <a:pt x="352" y="1726"/>
                    </a:lnTo>
                    <a:lnTo>
                      <a:pt x="354" y="1734"/>
                    </a:lnTo>
                    <a:lnTo>
                      <a:pt x="365" y="1749"/>
                    </a:lnTo>
                    <a:lnTo>
                      <a:pt x="370" y="1758"/>
                    </a:lnTo>
                    <a:lnTo>
                      <a:pt x="372" y="1772"/>
                    </a:lnTo>
                    <a:lnTo>
                      <a:pt x="372" y="1774"/>
                    </a:lnTo>
                    <a:lnTo>
                      <a:pt x="375" y="1786"/>
                    </a:lnTo>
                    <a:lnTo>
                      <a:pt x="379" y="1798"/>
                    </a:lnTo>
                    <a:lnTo>
                      <a:pt x="377" y="1804"/>
                    </a:lnTo>
                    <a:lnTo>
                      <a:pt x="375" y="1807"/>
                    </a:lnTo>
                    <a:lnTo>
                      <a:pt x="377" y="1816"/>
                    </a:lnTo>
                    <a:lnTo>
                      <a:pt x="377" y="1818"/>
                    </a:lnTo>
                    <a:lnTo>
                      <a:pt x="379" y="1830"/>
                    </a:lnTo>
                    <a:lnTo>
                      <a:pt x="381" y="1836"/>
                    </a:lnTo>
                    <a:lnTo>
                      <a:pt x="379" y="1853"/>
                    </a:lnTo>
                    <a:lnTo>
                      <a:pt x="384" y="1877"/>
                    </a:lnTo>
                    <a:lnTo>
                      <a:pt x="384" y="1894"/>
                    </a:lnTo>
                    <a:lnTo>
                      <a:pt x="386" y="1905"/>
                    </a:lnTo>
                    <a:lnTo>
                      <a:pt x="386" y="1921"/>
                    </a:lnTo>
                    <a:lnTo>
                      <a:pt x="389" y="1942"/>
                    </a:lnTo>
                    <a:lnTo>
                      <a:pt x="391" y="1958"/>
                    </a:lnTo>
                    <a:lnTo>
                      <a:pt x="388" y="1973"/>
                    </a:lnTo>
                    <a:lnTo>
                      <a:pt x="391" y="1981"/>
                    </a:lnTo>
                    <a:lnTo>
                      <a:pt x="388" y="1996"/>
                    </a:lnTo>
                    <a:lnTo>
                      <a:pt x="389" y="2006"/>
                    </a:lnTo>
                    <a:lnTo>
                      <a:pt x="391" y="2010"/>
                    </a:lnTo>
                    <a:lnTo>
                      <a:pt x="393" y="2015"/>
                    </a:lnTo>
                    <a:lnTo>
                      <a:pt x="391" y="2029"/>
                    </a:lnTo>
                    <a:lnTo>
                      <a:pt x="395" y="2038"/>
                    </a:lnTo>
                    <a:lnTo>
                      <a:pt x="404" y="2042"/>
                    </a:lnTo>
                    <a:lnTo>
                      <a:pt x="409" y="2053"/>
                    </a:lnTo>
                    <a:lnTo>
                      <a:pt x="420" y="2069"/>
                    </a:lnTo>
                    <a:lnTo>
                      <a:pt x="423" y="2076"/>
                    </a:lnTo>
                    <a:lnTo>
                      <a:pt x="439" y="2086"/>
                    </a:lnTo>
                    <a:lnTo>
                      <a:pt x="441" y="2090"/>
                    </a:lnTo>
                    <a:lnTo>
                      <a:pt x="445" y="2101"/>
                    </a:lnTo>
                    <a:lnTo>
                      <a:pt x="448" y="2106"/>
                    </a:lnTo>
                    <a:lnTo>
                      <a:pt x="452" y="2108"/>
                    </a:lnTo>
                    <a:lnTo>
                      <a:pt x="450" y="2120"/>
                    </a:lnTo>
                    <a:lnTo>
                      <a:pt x="459" y="2129"/>
                    </a:lnTo>
                    <a:lnTo>
                      <a:pt x="468" y="2129"/>
                    </a:lnTo>
                    <a:lnTo>
                      <a:pt x="469" y="2140"/>
                    </a:lnTo>
                    <a:lnTo>
                      <a:pt x="469" y="2143"/>
                    </a:lnTo>
                    <a:lnTo>
                      <a:pt x="469" y="2145"/>
                    </a:lnTo>
                    <a:lnTo>
                      <a:pt x="466" y="2154"/>
                    </a:lnTo>
                    <a:lnTo>
                      <a:pt x="457" y="2163"/>
                    </a:lnTo>
                    <a:lnTo>
                      <a:pt x="453" y="2165"/>
                    </a:lnTo>
                    <a:lnTo>
                      <a:pt x="452" y="2168"/>
                    </a:lnTo>
                    <a:lnTo>
                      <a:pt x="450" y="2170"/>
                    </a:lnTo>
                    <a:lnTo>
                      <a:pt x="450" y="2172"/>
                    </a:lnTo>
                    <a:lnTo>
                      <a:pt x="448" y="2173"/>
                    </a:lnTo>
                    <a:lnTo>
                      <a:pt x="450" y="2175"/>
                    </a:lnTo>
                    <a:lnTo>
                      <a:pt x="450" y="2179"/>
                    </a:lnTo>
                    <a:lnTo>
                      <a:pt x="445" y="2189"/>
                    </a:lnTo>
                    <a:lnTo>
                      <a:pt x="445" y="2191"/>
                    </a:lnTo>
                    <a:lnTo>
                      <a:pt x="443" y="2200"/>
                    </a:lnTo>
                    <a:lnTo>
                      <a:pt x="445" y="2205"/>
                    </a:lnTo>
                    <a:lnTo>
                      <a:pt x="441" y="2216"/>
                    </a:lnTo>
                    <a:lnTo>
                      <a:pt x="441" y="2218"/>
                    </a:lnTo>
                    <a:lnTo>
                      <a:pt x="441" y="2223"/>
                    </a:lnTo>
                    <a:lnTo>
                      <a:pt x="441" y="2225"/>
                    </a:lnTo>
                    <a:lnTo>
                      <a:pt x="439" y="2227"/>
                    </a:lnTo>
                    <a:lnTo>
                      <a:pt x="436" y="2229"/>
                    </a:lnTo>
                    <a:lnTo>
                      <a:pt x="430" y="2232"/>
                    </a:lnTo>
                    <a:lnTo>
                      <a:pt x="429" y="2236"/>
                    </a:lnTo>
                    <a:lnTo>
                      <a:pt x="425" y="2237"/>
                    </a:lnTo>
                    <a:lnTo>
                      <a:pt x="423" y="2241"/>
                    </a:lnTo>
                    <a:lnTo>
                      <a:pt x="420" y="2246"/>
                    </a:lnTo>
                    <a:lnTo>
                      <a:pt x="414" y="2250"/>
                    </a:lnTo>
                    <a:lnTo>
                      <a:pt x="411" y="2253"/>
                    </a:lnTo>
                    <a:lnTo>
                      <a:pt x="409" y="2253"/>
                    </a:lnTo>
                    <a:lnTo>
                      <a:pt x="404" y="2259"/>
                    </a:lnTo>
                    <a:lnTo>
                      <a:pt x="391" y="2264"/>
                    </a:lnTo>
                    <a:lnTo>
                      <a:pt x="384" y="2268"/>
                    </a:lnTo>
                    <a:lnTo>
                      <a:pt x="379" y="2268"/>
                    </a:lnTo>
                    <a:lnTo>
                      <a:pt x="377" y="2269"/>
                    </a:lnTo>
                    <a:lnTo>
                      <a:pt x="379" y="2273"/>
                    </a:lnTo>
                    <a:lnTo>
                      <a:pt x="377" y="2273"/>
                    </a:lnTo>
                    <a:lnTo>
                      <a:pt x="373" y="2273"/>
                    </a:lnTo>
                    <a:lnTo>
                      <a:pt x="372" y="2268"/>
                    </a:lnTo>
                    <a:lnTo>
                      <a:pt x="373" y="2266"/>
                    </a:lnTo>
                    <a:lnTo>
                      <a:pt x="373" y="2264"/>
                    </a:lnTo>
                    <a:lnTo>
                      <a:pt x="373" y="2262"/>
                    </a:lnTo>
                    <a:lnTo>
                      <a:pt x="373" y="2261"/>
                    </a:lnTo>
                    <a:lnTo>
                      <a:pt x="372" y="2259"/>
                    </a:lnTo>
                    <a:lnTo>
                      <a:pt x="372" y="2262"/>
                    </a:lnTo>
                    <a:lnTo>
                      <a:pt x="370" y="2264"/>
                    </a:lnTo>
                    <a:lnTo>
                      <a:pt x="366" y="2264"/>
                    </a:lnTo>
                    <a:lnTo>
                      <a:pt x="365" y="2264"/>
                    </a:lnTo>
                    <a:lnTo>
                      <a:pt x="365" y="2261"/>
                    </a:lnTo>
                    <a:lnTo>
                      <a:pt x="363" y="2261"/>
                    </a:lnTo>
                    <a:lnTo>
                      <a:pt x="363" y="2257"/>
                    </a:lnTo>
                    <a:lnTo>
                      <a:pt x="363" y="2255"/>
                    </a:lnTo>
                    <a:lnTo>
                      <a:pt x="365" y="2253"/>
                    </a:lnTo>
                    <a:lnTo>
                      <a:pt x="366" y="2248"/>
                    </a:lnTo>
                    <a:lnTo>
                      <a:pt x="366" y="2245"/>
                    </a:lnTo>
                    <a:lnTo>
                      <a:pt x="366" y="2243"/>
                    </a:lnTo>
                    <a:lnTo>
                      <a:pt x="368" y="2239"/>
                    </a:lnTo>
                    <a:lnTo>
                      <a:pt x="368" y="2237"/>
                    </a:lnTo>
                    <a:lnTo>
                      <a:pt x="366" y="2236"/>
                    </a:lnTo>
                    <a:lnTo>
                      <a:pt x="366" y="2234"/>
                    </a:lnTo>
                    <a:lnTo>
                      <a:pt x="368" y="2230"/>
                    </a:lnTo>
                    <a:lnTo>
                      <a:pt x="372" y="2227"/>
                    </a:lnTo>
                    <a:lnTo>
                      <a:pt x="372" y="2225"/>
                    </a:lnTo>
                    <a:lnTo>
                      <a:pt x="370" y="2223"/>
                    </a:lnTo>
                    <a:lnTo>
                      <a:pt x="370" y="2220"/>
                    </a:lnTo>
                    <a:lnTo>
                      <a:pt x="370" y="2218"/>
                    </a:lnTo>
                    <a:lnTo>
                      <a:pt x="370" y="2216"/>
                    </a:lnTo>
                    <a:lnTo>
                      <a:pt x="368" y="2214"/>
                    </a:lnTo>
                    <a:lnTo>
                      <a:pt x="370" y="2214"/>
                    </a:lnTo>
                    <a:lnTo>
                      <a:pt x="370" y="2211"/>
                    </a:lnTo>
                    <a:lnTo>
                      <a:pt x="379" y="2207"/>
                    </a:lnTo>
                    <a:lnTo>
                      <a:pt x="382" y="2205"/>
                    </a:lnTo>
                    <a:lnTo>
                      <a:pt x="382" y="2204"/>
                    </a:lnTo>
                    <a:lnTo>
                      <a:pt x="384" y="2202"/>
                    </a:lnTo>
                    <a:lnTo>
                      <a:pt x="386" y="2204"/>
                    </a:lnTo>
                    <a:lnTo>
                      <a:pt x="388" y="2204"/>
                    </a:lnTo>
                    <a:lnTo>
                      <a:pt x="389" y="2204"/>
                    </a:lnTo>
                    <a:lnTo>
                      <a:pt x="388" y="2202"/>
                    </a:lnTo>
                    <a:lnTo>
                      <a:pt x="389" y="2197"/>
                    </a:lnTo>
                    <a:lnTo>
                      <a:pt x="391" y="2188"/>
                    </a:lnTo>
                    <a:lnTo>
                      <a:pt x="391" y="2186"/>
                    </a:lnTo>
                    <a:lnTo>
                      <a:pt x="393" y="2184"/>
                    </a:lnTo>
                    <a:lnTo>
                      <a:pt x="397" y="2182"/>
                    </a:lnTo>
                    <a:lnTo>
                      <a:pt x="398" y="2177"/>
                    </a:lnTo>
                    <a:lnTo>
                      <a:pt x="400" y="2170"/>
                    </a:lnTo>
                    <a:lnTo>
                      <a:pt x="404" y="2159"/>
                    </a:lnTo>
                    <a:lnTo>
                      <a:pt x="404" y="2152"/>
                    </a:lnTo>
                    <a:lnTo>
                      <a:pt x="402" y="2145"/>
                    </a:lnTo>
                    <a:lnTo>
                      <a:pt x="400" y="2133"/>
                    </a:lnTo>
                    <a:lnTo>
                      <a:pt x="398" y="2125"/>
                    </a:lnTo>
                    <a:lnTo>
                      <a:pt x="398" y="2124"/>
                    </a:lnTo>
                    <a:lnTo>
                      <a:pt x="397" y="2120"/>
                    </a:lnTo>
                    <a:lnTo>
                      <a:pt x="397" y="2118"/>
                    </a:lnTo>
                    <a:lnTo>
                      <a:pt x="395" y="2120"/>
                    </a:lnTo>
                    <a:lnTo>
                      <a:pt x="395" y="2122"/>
                    </a:lnTo>
                    <a:lnTo>
                      <a:pt x="397" y="2131"/>
                    </a:lnTo>
                    <a:lnTo>
                      <a:pt x="398" y="2140"/>
                    </a:lnTo>
                    <a:lnTo>
                      <a:pt x="398" y="2143"/>
                    </a:lnTo>
                    <a:lnTo>
                      <a:pt x="398" y="2147"/>
                    </a:lnTo>
                    <a:lnTo>
                      <a:pt x="398" y="2149"/>
                    </a:lnTo>
                    <a:lnTo>
                      <a:pt x="398" y="2154"/>
                    </a:lnTo>
                    <a:lnTo>
                      <a:pt x="398" y="2157"/>
                    </a:lnTo>
                    <a:lnTo>
                      <a:pt x="398" y="2163"/>
                    </a:lnTo>
                    <a:lnTo>
                      <a:pt x="397" y="2172"/>
                    </a:lnTo>
                    <a:lnTo>
                      <a:pt x="395" y="2173"/>
                    </a:lnTo>
                    <a:lnTo>
                      <a:pt x="393" y="2173"/>
                    </a:lnTo>
                    <a:lnTo>
                      <a:pt x="391" y="2173"/>
                    </a:lnTo>
                    <a:lnTo>
                      <a:pt x="388" y="2182"/>
                    </a:lnTo>
                    <a:lnTo>
                      <a:pt x="386" y="2191"/>
                    </a:lnTo>
                    <a:lnTo>
                      <a:pt x="388" y="2193"/>
                    </a:lnTo>
                    <a:lnTo>
                      <a:pt x="386" y="2198"/>
                    </a:lnTo>
                    <a:lnTo>
                      <a:pt x="384" y="2200"/>
                    </a:lnTo>
                    <a:lnTo>
                      <a:pt x="382" y="2200"/>
                    </a:lnTo>
                    <a:lnTo>
                      <a:pt x="384" y="2198"/>
                    </a:lnTo>
                    <a:lnTo>
                      <a:pt x="384" y="2189"/>
                    </a:lnTo>
                    <a:lnTo>
                      <a:pt x="384" y="2188"/>
                    </a:lnTo>
                    <a:lnTo>
                      <a:pt x="382" y="2189"/>
                    </a:lnTo>
                    <a:lnTo>
                      <a:pt x="382" y="2191"/>
                    </a:lnTo>
                    <a:lnTo>
                      <a:pt x="382" y="2193"/>
                    </a:lnTo>
                    <a:lnTo>
                      <a:pt x="381" y="2195"/>
                    </a:lnTo>
                    <a:lnTo>
                      <a:pt x="377" y="2202"/>
                    </a:lnTo>
                    <a:lnTo>
                      <a:pt x="373" y="2204"/>
                    </a:lnTo>
                    <a:lnTo>
                      <a:pt x="366" y="2209"/>
                    </a:lnTo>
                    <a:lnTo>
                      <a:pt x="365" y="2209"/>
                    </a:lnTo>
                    <a:lnTo>
                      <a:pt x="363" y="2207"/>
                    </a:lnTo>
                    <a:lnTo>
                      <a:pt x="361" y="2207"/>
                    </a:lnTo>
                    <a:lnTo>
                      <a:pt x="361" y="2205"/>
                    </a:lnTo>
                    <a:lnTo>
                      <a:pt x="359" y="2202"/>
                    </a:lnTo>
                    <a:lnTo>
                      <a:pt x="359" y="2200"/>
                    </a:lnTo>
                    <a:lnTo>
                      <a:pt x="363" y="2198"/>
                    </a:lnTo>
                    <a:lnTo>
                      <a:pt x="365" y="2197"/>
                    </a:lnTo>
                    <a:lnTo>
                      <a:pt x="366" y="2195"/>
                    </a:lnTo>
                    <a:lnTo>
                      <a:pt x="372" y="2189"/>
                    </a:lnTo>
                    <a:lnTo>
                      <a:pt x="372" y="2186"/>
                    </a:lnTo>
                    <a:lnTo>
                      <a:pt x="368" y="2184"/>
                    </a:lnTo>
                    <a:lnTo>
                      <a:pt x="366" y="2184"/>
                    </a:lnTo>
                    <a:lnTo>
                      <a:pt x="366" y="2186"/>
                    </a:lnTo>
                    <a:lnTo>
                      <a:pt x="366" y="2188"/>
                    </a:lnTo>
                    <a:lnTo>
                      <a:pt x="366" y="2189"/>
                    </a:lnTo>
                    <a:lnTo>
                      <a:pt x="366" y="2191"/>
                    </a:lnTo>
                    <a:lnTo>
                      <a:pt x="366" y="2193"/>
                    </a:lnTo>
                    <a:lnTo>
                      <a:pt x="363" y="2195"/>
                    </a:lnTo>
                    <a:lnTo>
                      <a:pt x="363" y="2197"/>
                    </a:lnTo>
                    <a:lnTo>
                      <a:pt x="359" y="2197"/>
                    </a:lnTo>
                    <a:lnTo>
                      <a:pt x="354" y="2198"/>
                    </a:lnTo>
                    <a:lnTo>
                      <a:pt x="352" y="2198"/>
                    </a:lnTo>
                    <a:lnTo>
                      <a:pt x="352" y="2197"/>
                    </a:lnTo>
                    <a:lnTo>
                      <a:pt x="352" y="2195"/>
                    </a:lnTo>
                    <a:lnTo>
                      <a:pt x="352" y="2191"/>
                    </a:lnTo>
                    <a:lnTo>
                      <a:pt x="352" y="2189"/>
                    </a:lnTo>
                    <a:lnTo>
                      <a:pt x="354" y="2189"/>
                    </a:lnTo>
                    <a:lnTo>
                      <a:pt x="354" y="2188"/>
                    </a:lnTo>
                    <a:lnTo>
                      <a:pt x="352" y="2186"/>
                    </a:lnTo>
                    <a:lnTo>
                      <a:pt x="350" y="2186"/>
                    </a:lnTo>
                    <a:lnTo>
                      <a:pt x="349" y="2189"/>
                    </a:lnTo>
                    <a:lnTo>
                      <a:pt x="347" y="2189"/>
                    </a:lnTo>
                    <a:lnTo>
                      <a:pt x="347" y="2188"/>
                    </a:lnTo>
                    <a:lnTo>
                      <a:pt x="345" y="2186"/>
                    </a:lnTo>
                    <a:lnTo>
                      <a:pt x="343" y="2181"/>
                    </a:lnTo>
                    <a:lnTo>
                      <a:pt x="341" y="2179"/>
                    </a:lnTo>
                    <a:lnTo>
                      <a:pt x="340" y="2175"/>
                    </a:lnTo>
                    <a:lnTo>
                      <a:pt x="340" y="2173"/>
                    </a:lnTo>
                    <a:lnTo>
                      <a:pt x="340" y="2172"/>
                    </a:lnTo>
                    <a:lnTo>
                      <a:pt x="338" y="2165"/>
                    </a:lnTo>
                    <a:lnTo>
                      <a:pt x="336" y="2163"/>
                    </a:lnTo>
                    <a:lnTo>
                      <a:pt x="340" y="2156"/>
                    </a:lnTo>
                    <a:lnTo>
                      <a:pt x="343" y="2156"/>
                    </a:lnTo>
                    <a:lnTo>
                      <a:pt x="345" y="2156"/>
                    </a:lnTo>
                    <a:lnTo>
                      <a:pt x="347" y="2156"/>
                    </a:lnTo>
                    <a:lnTo>
                      <a:pt x="354" y="2154"/>
                    </a:lnTo>
                    <a:lnTo>
                      <a:pt x="354" y="2152"/>
                    </a:lnTo>
                    <a:lnTo>
                      <a:pt x="354" y="2150"/>
                    </a:lnTo>
                    <a:lnTo>
                      <a:pt x="352" y="2149"/>
                    </a:lnTo>
                    <a:lnTo>
                      <a:pt x="352" y="2147"/>
                    </a:lnTo>
                    <a:lnTo>
                      <a:pt x="352" y="2145"/>
                    </a:lnTo>
                    <a:lnTo>
                      <a:pt x="354" y="2143"/>
                    </a:lnTo>
                    <a:lnTo>
                      <a:pt x="356" y="2140"/>
                    </a:lnTo>
                    <a:lnTo>
                      <a:pt x="356" y="2136"/>
                    </a:lnTo>
                    <a:lnTo>
                      <a:pt x="357" y="2134"/>
                    </a:lnTo>
                    <a:lnTo>
                      <a:pt x="363" y="2133"/>
                    </a:lnTo>
                    <a:lnTo>
                      <a:pt x="363" y="2131"/>
                    </a:lnTo>
                    <a:lnTo>
                      <a:pt x="361" y="2129"/>
                    </a:lnTo>
                    <a:lnTo>
                      <a:pt x="359" y="2129"/>
                    </a:lnTo>
                    <a:lnTo>
                      <a:pt x="361" y="2127"/>
                    </a:lnTo>
                    <a:lnTo>
                      <a:pt x="363" y="2122"/>
                    </a:lnTo>
                    <a:lnTo>
                      <a:pt x="365" y="2120"/>
                    </a:lnTo>
                    <a:lnTo>
                      <a:pt x="365" y="2118"/>
                    </a:lnTo>
                    <a:lnTo>
                      <a:pt x="363" y="2118"/>
                    </a:lnTo>
                    <a:lnTo>
                      <a:pt x="359" y="2118"/>
                    </a:lnTo>
                    <a:lnTo>
                      <a:pt x="356" y="2117"/>
                    </a:lnTo>
                    <a:lnTo>
                      <a:pt x="356" y="2120"/>
                    </a:lnTo>
                    <a:lnTo>
                      <a:pt x="356" y="2122"/>
                    </a:lnTo>
                    <a:lnTo>
                      <a:pt x="357" y="2124"/>
                    </a:lnTo>
                    <a:lnTo>
                      <a:pt x="357" y="2125"/>
                    </a:lnTo>
                    <a:lnTo>
                      <a:pt x="356" y="2127"/>
                    </a:lnTo>
                    <a:lnTo>
                      <a:pt x="350" y="2134"/>
                    </a:lnTo>
                    <a:lnTo>
                      <a:pt x="347" y="2140"/>
                    </a:lnTo>
                    <a:lnTo>
                      <a:pt x="343" y="2143"/>
                    </a:lnTo>
                    <a:lnTo>
                      <a:pt x="340" y="2145"/>
                    </a:lnTo>
                    <a:lnTo>
                      <a:pt x="338" y="2143"/>
                    </a:lnTo>
                    <a:lnTo>
                      <a:pt x="336" y="2143"/>
                    </a:lnTo>
                    <a:lnTo>
                      <a:pt x="336" y="2149"/>
                    </a:lnTo>
                    <a:lnTo>
                      <a:pt x="334" y="2152"/>
                    </a:lnTo>
                    <a:lnTo>
                      <a:pt x="331" y="2156"/>
                    </a:lnTo>
                    <a:lnTo>
                      <a:pt x="329" y="2152"/>
                    </a:lnTo>
                    <a:lnTo>
                      <a:pt x="329" y="2150"/>
                    </a:lnTo>
                    <a:lnTo>
                      <a:pt x="327" y="2149"/>
                    </a:lnTo>
                    <a:lnTo>
                      <a:pt x="325" y="2147"/>
                    </a:lnTo>
                    <a:lnTo>
                      <a:pt x="324" y="2145"/>
                    </a:lnTo>
                    <a:lnTo>
                      <a:pt x="322" y="2141"/>
                    </a:lnTo>
                    <a:lnTo>
                      <a:pt x="324" y="2138"/>
                    </a:lnTo>
                    <a:lnTo>
                      <a:pt x="324" y="2136"/>
                    </a:lnTo>
                    <a:lnTo>
                      <a:pt x="324" y="2134"/>
                    </a:lnTo>
                    <a:lnTo>
                      <a:pt x="325" y="2129"/>
                    </a:lnTo>
                    <a:lnTo>
                      <a:pt x="325" y="2127"/>
                    </a:lnTo>
                    <a:lnTo>
                      <a:pt x="325" y="2125"/>
                    </a:lnTo>
                    <a:lnTo>
                      <a:pt x="324" y="2124"/>
                    </a:lnTo>
                    <a:lnTo>
                      <a:pt x="324" y="2118"/>
                    </a:lnTo>
                    <a:lnTo>
                      <a:pt x="325" y="2118"/>
                    </a:lnTo>
                    <a:lnTo>
                      <a:pt x="325" y="2120"/>
                    </a:lnTo>
                    <a:lnTo>
                      <a:pt x="327" y="2124"/>
                    </a:lnTo>
                    <a:lnTo>
                      <a:pt x="329" y="2124"/>
                    </a:lnTo>
                    <a:lnTo>
                      <a:pt x="329" y="2122"/>
                    </a:lnTo>
                    <a:lnTo>
                      <a:pt x="331" y="2120"/>
                    </a:lnTo>
                    <a:lnTo>
                      <a:pt x="331" y="2118"/>
                    </a:lnTo>
                    <a:lnTo>
                      <a:pt x="333" y="2117"/>
                    </a:lnTo>
                    <a:lnTo>
                      <a:pt x="336" y="2117"/>
                    </a:lnTo>
                    <a:lnTo>
                      <a:pt x="336" y="2118"/>
                    </a:lnTo>
                    <a:lnTo>
                      <a:pt x="340" y="2117"/>
                    </a:lnTo>
                    <a:lnTo>
                      <a:pt x="341" y="2111"/>
                    </a:lnTo>
                    <a:lnTo>
                      <a:pt x="347" y="2102"/>
                    </a:lnTo>
                    <a:lnTo>
                      <a:pt x="350" y="2093"/>
                    </a:lnTo>
                    <a:lnTo>
                      <a:pt x="354" y="2088"/>
                    </a:lnTo>
                    <a:lnTo>
                      <a:pt x="354" y="2090"/>
                    </a:lnTo>
                    <a:lnTo>
                      <a:pt x="359" y="2088"/>
                    </a:lnTo>
                    <a:lnTo>
                      <a:pt x="363" y="2081"/>
                    </a:lnTo>
                    <a:lnTo>
                      <a:pt x="363" y="2079"/>
                    </a:lnTo>
                    <a:lnTo>
                      <a:pt x="361" y="2077"/>
                    </a:lnTo>
                    <a:lnTo>
                      <a:pt x="359" y="2079"/>
                    </a:lnTo>
                    <a:lnTo>
                      <a:pt x="356" y="2085"/>
                    </a:lnTo>
                    <a:lnTo>
                      <a:pt x="354" y="2083"/>
                    </a:lnTo>
                    <a:lnTo>
                      <a:pt x="350" y="2085"/>
                    </a:lnTo>
                    <a:lnTo>
                      <a:pt x="343" y="2090"/>
                    </a:lnTo>
                    <a:lnTo>
                      <a:pt x="341" y="2101"/>
                    </a:lnTo>
                    <a:lnTo>
                      <a:pt x="341" y="2102"/>
                    </a:lnTo>
                    <a:lnTo>
                      <a:pt x="340" y="2104"/>
                    </a:lnTo>
                    <a:lnTo>
                      <a:pt x="338" y="2104"/>
                    </a:lnTo>
                    <a:lnTo>
                      <a:pt x="336" y="2102"/>
                    </a:lnTo>
                    <a:lnTo>
                      <a:pt x="333" y="2101"/>
                    </a:lnTo>
                    <a:lnTo>
                      <a:pt x="327" y="2104"/>
                    </a:lnTo>
                    <a:lnTo>
                      <a:pt x="327" y="2106"/>
                    </a:lnTo>
                    <a:lnTo>
                      <a:pt x="327" y="2108"/>
                    </a:lnTo>
                    <a:lnTo>
                      <a:pt x="325" y="2108"/>
                    </a:lnTo>
                    <a:lnTo>
                      <a:pt x="324" y="2108"/>
                    </a:lnTo>
                    <a:lnTo>
                      <a:pt x="324" y="2104"/>
                    </a:lnTo>
                    <a:lnTo>
                      <a:pt x="324" y="2102"/>
                    </a:lnTo>
                    <a:lnTo>
                      <a:pt x="324" y="2101"/>
                    </a:lnTo>
                    <a:lnTo>
                      <a:pt x="325" y="2095"/>
                    </a:lnTo>
                    <a:lnTo>
                      <a:pt x="327" y="2086"/>
                    </a:lnTo>
                    <a:lnTo>
                      <a:pt x="325" y="2081"/>
                    </a:lnTo>
                    <a:lnTo>
                      <a:pt x="325" y="2079"/>
                    </a:lnTo>
                    <a:lnTo>
                      <a:pt x="322" y="2077"/>
                    </a:lnTo>
                    <a:lnTo>
                      <a:pt x="318" y="2079"/>
                    </a:lnTo>
                    <a:lnTo>
                      <a:pt x="317" y="2081"/>
                    </a:lnTo>
                    <a:lnTo>
                      <a:pt x="315" y="2074"/>
                    </a:lnTo>
                    <a:lnTo>
                      <a:pt x="315" y="2070"/>
                    </a:lnTo>
                    <a:lnTo>
                      <a:pt x="317" y="2067"/>
                    </a:lnTo>
                    <a:lnTo>
                      <a:pt x="320" y="2058"/>
                    </a:lnTo>
                    <a:lnTo>
                      <a:pt x="322" y="2056"/>
                    </a:lnTo>
                    <a:lnTo>
                      <a:pt x="324" y="2058"/>
                    </a:lnTo>
                    <a:lnTo>
                      <a:pt x="325" y="2060"/>
                    </a:lnTo>
                    <a:lnTo>
                      <a:pt x="327" y="2058"/>
                    </a:lnTo>
                    <a:lnTo>
                      <a:pt x="331" y="2054"/>
                    </a:lnTo>
                    <a:lnTo>
                      <a:pt x="331" y="2053"/>
                    </a:lnTo>
                    <a:lnTo>
                      <a:pt x="334" y="2049"/>
                    </a:lnTo>
                    <a:lnTo>
                      <a:pt x="336" y="2049"/>
                    </a:lnTo>
                    <a:lnTo>
                      <a:pt x="341" y="2049"/>
                    </a:lnTo>
                    <a:lnTo>
                      <a:pt x="341" y="2051"/>
                    </a:lnTo>
                    <a:lnTo>
                      <a:pt x="343" y="2051"/>
                    </a:lnTo>
                    <a:lnTo>
                      <a:pt x="343" y="2053"/>
                    </a:lnTo>
                    <a:lnTo>
                      <a:pt x="343" y="2056"/>
                    </a:lnTo>
                    <a:lnTo>
                      <a:pt x="343" y="2058"/>
                    </a:lnTo>
                    <a:lnTo>
                      <a:pt x="343" y="2060"/>
                    </a:lnTo>
                    <a:lnTo>
                      <a:pt x="343" y="2058"/>
                    </a:lnTo>
                    <a:lnTo>
                      <a:pt x="345" y="2058"/>
                    </a:lnTo>
                    <a:lnTo>
                      <a:pt x="347" y="2054"/>
                    </a:lnTo>
                    <a:lnTo>
                      <a:pt x="347" y="2049"/>
                    </a:lnTo>
                    <a:lnTo>
                      <a:pt x="350" y="2037"/>
                    </a:lnTo>
                    <a:lnTo>
                      <a:pt x="352" y="2037"/>
                    </a:lnTo>
                    <a:lnTo>
                      <a:pt x="357" y="2044"/>
                    </a:lnTo>
                    <a:lnTo>
                      <a:pt x="357" y="2045"/>
                    </a:lnTo>
                    <a:lnTo>
                      <a:pt x="357" y="2047"/>
                    </a:lnTo>
                    <a:lnTo>
                      <a:pt x="356" y="2047"/>
                    </a:lnTo>
                    <a:lnTo>
                      <a:pt x="356" y="2049"/>
                    </a:lnTo>
                    <a:lnTo>
                      <a:pt x="356" y="2051"/>
                    </a:lnTo>
                    <a:lnTo>
                      <a:pt x="356" y="2053"/>
                    </a:lnTo>
                    <a:lnTo>
                      <a:pt x="357" y="2054"/>
                    </a:lnTo>
                    <a:lnTo>
                      <a:pt x="359" y="2053"/>
                    </a:lnTo>
                    <a:lnTo>
                      <a:pt x="359" y="2051"/>
                    </a:lnTo>
                    <a:lnTo>
                      <a:pt x="359" y="2044"/>
                    </a:lnTo>
                    <a:lnTo>
                      <a:pt x="359" y="2040"/>
                    </a:lnTo>
                    <a:lnTo>
                      <a:pt x="357" y="2040"/>
                    </a:lnTo>
                    <a:lnTo>
                      <a:pt x="357" y="2038"/>
                    </a:lnTo>
                    <a:lnTo>
                      <a:pt x="356" y="2038"/>
                    </a:lnTo>
                    <a:lnTo>
                      <a:pt x="354" y="2033"/>
                    </a:lnTo>
                    <a:lnTo>
                      <a:pt x="354" y="2031"/>
                    </a:lnTo>
                    <a:lnTo>
                      <a:pt x="356" y="2028"/>
                    </a:lnTo>
                    <a:lnTo>
                      <a:pt x="357" y="2026"/>
                    </a:lnTo>
                    <a:lnTo>
                      <a:pt x="361" y="2024"/>
                    </a:lnTo>
                    <a:lnTo>
                      <a:pt x="363" y="2022"/>
                    </a:lnTo>
                    <a:lnTo>
                      <a:pt x="365" y="2021"/>
                    </a:lnTo>
                    <a:lnTo>
                      <a:pt x="365" y="2019"/>
                    </a:lnTo>
                    <a:lnTo>
                      <a:pt x="365" y="2017"/>
                    </a:lnTo>
                    <a:lnTo>
                      <a:pt x="363" y="2017"/>
                    </a:lnTo>
                    <a:lnTo>
                      <a:pt x="361" y="2017"/>
                    </a:lnTo>
                    <a:lnTo>
                      <a:pt x="359" y="2017"/>
                    </a:lnTo>
                    <a:lnTo>
                      <a:pt x="359" y="2015"/>
                    </a:lnTo>
                    <a:lnTo>
                      <a:pt x="357" y="2015"/>
                    </a:lnTo>
                    <a:lnTo>
                      <a:pt x="356" y="2015"/>
                    </a:lnTo>
                    <a:lnTo>
                      <a:pt x="356" y="2013"/>
                    </a:lnTo>
                    <a:lnTo>
                      <a:pt x="352" y="2010"/>
                    </a:lnTo>
                    <a:lnTo>
                      <a:pt x="354" y="2008"/>
                    </a:lnTo>
                    <a:lnTo>
                      <a:pt x="354" y="2006"/>
                    </a:lnTo>
                    <a:lnTo>
                      <a:pt x="361" y="2003"/>
                    </a:lnTo>
                    <a:lnTo>
                      <a:pt x="366" y="2001"/>
                    </a:lnTo>
                    <a:lnTo>
                      <a:pt x="366" y="1999"/>
                    </a:lnTo>
                    <a:lnTo>
                      <a:pt x="365" y="1999"/>
                    </a:lnTo>
                    <a:lnTo>
                      <a:pt x="363" y="1997"/>
                    </a:lnTo>
                    <a:lnTo>
                      <a:pt x="357" y="2001"/>
                    </a:lnTo>
                    <a:lnTo>
                      <a:pt x="356" y="2001"/>
                    </a:lnTo>
                    <a:lnTo>
                      <a:pt x="356" y="2003"/>
                    </a:lnTo>
                    <a:lnTo>
                      <a:pt x="354" y="2003"/>
                    </a:lnTo>
                    <a:lnTo>
                      <a:pt x="350" y="1997"/>
                    </a:lnTo>
                    <a:lnTo>
                      <a:pt x="345" y="1989"/>
                    </a:lnTo>
                    <a:lnTo>
                      <a:pt x="343" y="1987"/>
                    </a:lnTo>
                    <a:lnTo>
                      <a:pt x="345" y="1985"/>
                    </a:lnTo>
                    <a:lnTo>
                      <a:pt x="345" y="1983"/>
                    </a:lnTo>
                    <a:lnTo>
                      <a:pt x="345" y="1981"/>
                    </a:lnTo>
                    <a:lnTo>
                      <a:pt x="343" y="1980"/>
                    </a:lnTo>
                    <a:lnTo>
                      <a:pt x="343" y="1976"/>
                    </a:lnTo>
                    <a:lnTo>
                      <a:pt x="341" y="1971"/>
                    </a:lnTo>
                    <a:lnTo>
                      <a:pt x="343" y="1967"/>
                    </a:lnTo>
                    <a:lnTo>
                      <a:pt x="345" y="1969"/>
                    </a:lnTo>
                    <a:lnTo>
                      <a:pt x="347" y="1969"/>
                    </a:lnTo>
                    <a:lnTo>
                      <a:pt x="350" y="1967"/>
                    </a:lnTo>
                    <a:lnTo>
                      <a:pt x="352" y="1962"/>
                    </a:lnTo>
                    <a:lnTo>
                      <a:pt x="350" y="1960"/>
                    </a:lnTo>
                    <a:lnTo>
                      <a:pt x="349" y="1960"/>
                    </a:lnTo>
                    <a:lnTo>
                      <a:pt x="345" y="1964"/>
                    </a:lnTo>
                    <a:lnTo>
                      <a:pt x="345" y="1962"/>
                    </a:lnTo>
                    <a:lnTo>
                      <a:pt x="341" y="1960"/>
                    </a:lnTo>
                    <a:lnTo>
                      <a:pt x="340" y="1962"/>
                    </a:lnTo>
                    <a:lnTo>
                      <a:pt x="340" y="1958"/>
                    </a:lnTo>
                    <a:lnTo>
                      <a:pt x="338" y="1955"/>
                    </a:lnTo>
                    <a:lnTo>
                      <a:pt x="336" y="1953"/>
                    </a:lnTo>
                    <a:lnTo>
                      <a:pt x="333" y="1953"/>
                    </a:lnTo>
                    <a:lnTo>
                      <a:pt x="333" y="1951"/>
                    </a:lnTo>
                    <a:lnTo>
                      <a:pt x="331" y="1948"/>
                    </a:lnTo>
                    <a:lnTo>
                      <a:pt x="333" y="1948"/>
                    </a:lnTo>
                    <a:lnTo>
                      <a:pt x="333" y="1946"/>
                    </a:lnTo>
                    <a:lnTo>
                      <a:pt x="331" y="1944"/>
                    </a:lnTo>
                    <a:lnTo>
                      <a:pt x="325" y="1946"/>
                    </a:lnTo>
                    <a:lnTo>
                      <a:pt x="318" y="1937"/>
                    </a:lnTo>
                    <a:lnTo>
                      <a:pt x="317" y="1933"/>
                    </a:lnTo>
                    <a:lnTo>
                      <a:pt x="318" y="1926"/>
                    </a:lnTo>
                    <a:lnTo>
                      <a:pt x="318" y="1925"/>
                    </a:lnTo>
                    <a:lnTo>
                      <a:pt x="322" y="1923"/>
                    </a:lnTo>
                    <a:lnTo>
                      <a:pt x="324" y="1921"/>
                    </a:lnTo>
                    <a:lnTo>
                      <a:pt x="325" y="1921"/>
                    </a:lnTo>
                    <a:lnTo>
                      <a:pt x="327" y="1921"/>
                    </a:lnTo>
                    <a:lnTo>
                      <a:pt x="327" y="1923"/>
                    </a:lnTo>
                    <a:lnTo>
                      <a:pt x="327" y="1925"/>
                    </a:lnTo>
                    <a:lnTo>
                      <a:pt x="331" y="1925"/>
                    </a:lnTo>
                    <a:lnTo>
                      <a:pt x="334" y="1926"/>
                    </a:lnTo>
                    <a:lnTo>
                      <a:pt x="336" y="1925"/>
                    </a:lnTo>
                    <a:lnTo>
                      <a:pt x="338" y="1923"/>
                    </a:lnTo>
                    <a:lnTo>
                      <a:pt x="334" y="1921"/>
                    </a:lnTo>
                    <a:lnTo>
                      <a:pt x="331" y="1917"/>
                    </a:lnTo>
                    <a:lnTo>
                      <a:pt x="329" y="1916"/>
                    </a:lnTo>
                    <a:lnTo>
                      <a:pt x="329" y="1914"/>
                    </a:lnTo>
                    <a:lnTo>
                      <a:pt x="329" y="1912"/>
                    </a:lnTo>
                    <a:lnTo>
                      <a:pt x="331" y="1912"/>
                    </a:lnTo>
                    <a:lnTo>
                      <a:pt x="331" y="1903"/>
                    </a:lnTo>
                    <a:lnTo>
                      <a:pt x="331" y="1900"/>
                    </a:lnTo>
                    <a:lnTo>
                      <a:pt x="331" y="1898"/>
                    </a:lnTo>
                    <a:lnTo>
                      <a:pt x="334" y="1894"/>
                    </a:lnTo>
                    <a:lnTo>
                      <a:pt x="334" y="1893"/>
                    </a:lnTo>
                    <a:lnTo>
                      <a:pt x="336" y="1894"/>
                    </a:lnTo>
                    <a:lnTo>
                      <a:pt x="336" y="1893"/>
                    </a:lnTo>
                    <a:lnTo>
                      <a:pt x="338" y="1891"/>
                    </a:lnTo>
                    <a:lnTo>
                      <a:pt x="336" y="1891"/>
                    </a:lnTo>
                    <a:lnTo>
                      <a:pt x="334" y="1891"/>
                    </a:lnTo>
                    <a:lnTo>
                      <a:pt x="333" y="1891"/>
                    </a:lnTo>
                    <a:lnTo>
                      <a:pt x="331" y="1889"/>
                    </a:lnTo>
                    <a:lnTo>
                      <a:pt x="329" y="1887"/>
                    </a:lnTo>
                    <a:lnTo>
                      <a:pt x="329" y="1882"/>
                    </a:lnTo>
                    <a:lnTo>
                      <a:pt x="329" y="1880"/>
                    </a:lnTo>
                    <a:lnTo>
                      <a:pt x="329" y="1878"/>
                    </a:lnTo>
                    <a:lnTo>
                      <a:pt x="333" y="1873"/>
                    </a:lnTo>
                    <a:lnTo>
                      <a:pt x="334" y="1871"/>
                    </a:lnTo>
                    <a:lnTo>
                      <a:pt x="338" y="1873"/>
                    </a:lnTo>
                    <a:lnTo>
                      <a:pt x="340" y="1877"/>
                    </a:lnTo>
                    <a:lnTo>
                      <a:pt x="340" y="1878"/>
                    </a:lnTo>
                    <a:lnTo>
                      <a:pt x="341" y="1880"/>
                    </a:lnTo>
                    <a:lnTo>
                      <a:pt x="343" y="1882"/>
                    </a:lnTo>
                    <a:lnTo>
                      <a:pt x="345" y="1884"/>
                    </a:lnTo>
                    <a:lnTo>
                      <a:pt x="352" y="1893"/>
                    </a:lnTo>
                    <a:lnTo>
                      <a:pt x="354" y="1896"/>
                    </a:lnTo>
                    <a:lnTo>
                      <a:pt x="356" y="1896"/>
                    </a:lnTo>
                    <a:lnTo>
                      <a:pt x="356" y="1894"/>
                    </a:lnTo>
                    <a:lnTo>
                      <a:pt x="354" y="1889"/>
                    </a:lnTo>
                    <a:lnTo>
                      <a:pt x="352" y="1887"/>
                    </a:lnTo>
                    <a:lnTo>
                      <a:pt x="352" y="1885"/>
                    </a:lnTo>
                    <a:lnTo>
                      <a:pt x="350" y="1885"/>
                    </a:lnTo>
                    <a:lnTo>
                      <a:pt x="345" y="1873"/>
                    </a:lnTo>
                    <a:lnTo>
                      <a:pt x="343" y="1868"/>
                    </a:lnTo>
                    <a:lnTo>
                      <a:pt x="341" y="1868"/>
                    </a:lnTo>
                    <a:lnTo>
                      <a:pt x="343" y="1866"/>
                    </a:lnTo>
                    <a:lnTo>
                      <a:pt x="345" y="1859"/>
                    </a:lnTo>
                    <a:lnTo>
                      <a:pt x="343" y="1857"/>
                    </a:lnTo>
                    <a:lnTo>
                      <a:pt x="341" y="1857"/>
                    </a:lnTo>
                    <a:lnTo>
                      <a:pt x="341" y="1859"/>
                    </a:lnTo>
                    <a:lnTo>
                      <a:pt x="340" y="1862"/>
                    </a:lnTo>
                    <a:lnTo>
                      <a:pt x="338" y="1864"/>
                    </a:lnTo>
                    <a:lnTo>
                      <a:pt x="336" y="1864"/>
                    </a:lnTo>
                    <a:lnTo>
                      <a:pt x="336" y="1862"/>
                    </a:lnTo>
                    <a:lnTo>
                      <a:pt x="334" y="1862"/>
                    </a:lnTo>
                    <a:lnTo>
                      <a:pt x="331" y="1855"/>
                    </a:lnTo>
                    <a:lnTo>
                      <a:pt x="327" y="1832"/>
                    </a:lnTo>
                    <a:lnTo>
                      <a:pt x="325" y="1827"/>
                    </a:lnTo>
                    <a:lnTo>
                      <a:pt x="325" y="1825"/>
                    </a:lnTo>
                    <a:lnTo>
                      <a:pt x="327" y="1821"/>
                    </a:lnTo>
                    <a:lnTo>
                      <a:pt x="327" y="1811"/>
                    </a:lnTo>
                    <a:lnTo>
                      <a:pt x="304" y="1797"/>
                    </a:lnTo>
                    <a:lnTo>
                      <a:pt x="301" y="1786"/>
                    </a:lnTo>
                    <a:lnTo>
                      <a:pt x="297" y="1774"/>
                    </a:lnTo>
                    <a:lnTo>
                      <a:pt x="292" y="1752"/>
                    </a:lnTo>
                    <a:lnTo>
                      <a:pt x="304" y="1706"/>
                    </a:lnTo>
                    <a:lnTo>
                      <a:pt x="306" y="1699"/>
                    </a:lnTo>
                    <a:lnTo>
                      <a:pt x="308" y="1699"/>
                    </a:lnTo>
                    <a:lnTo>
                      <a:pt x="309" y="1697"/>
                    </a:lnTo>
                    <a:lnTo>
                      <a:pt x="311" y="1688"/>
                    </a:lnTo>
                    <a:lnTo>
                      <a:pt x="313" y="1681"/>
                    </a:lnTo>
                    <a:lnTo>
                      <a:pt x="313" y="1674"/>
                    </a:lnTo>
                    <a:lnTo>
                      <a:pt x="311" y="1663"/>
                    </a:lnTo>
                    <a:lnTo>
                      <a:pt x="311" y="1656"/>
                    </a:lnTo>
                    <a:lnTo>
                      <a:pt x="309" y="1656"/>
                    </a:lnTo>
                    <a:lnTo>
                      <a:pt x="308" y="1660"/>
                    </a:lnTo>
                    <a:lnTo>
                      <a:pt x="308" y="1665"/>
                    </a:lnTo>
                    <a:lnTo>
                      <a:pt x="308" y="1667"/>
                    </a:lnTo>
                    <a:lnTo>
                      <a:pt x="309" y="1669"/>
                    </a:lnTo>
                    <a:lnTo>
                      <a:pt x="309" y="1674"/>
                    </a:lnTo>
                    <a:lnTo>
                      <a:pt x="308" y="1676"/>
                    </a:lnTo>
                    <a:lnTo>
                      <a:pt x="302" y="1681"/>
                    </a:lnTo>
                    <a:lnTo>
                      <a:pt x="301" y="1685"/>
                    </a:lnTo>
                    <a:lnTo>
                      <a:pt x="301" y="1688"/>
                    </a:lnTo>
                    <a:lnTo>
                      <a:pt x="301" y="1690"/>
                    </a:lnTo>
                    <a:lnTo>
                      <a:pt x="302" y="1692"/>
                    </a:lnTo>
                    <a:lnTo>
                      <a:pt x="301" y="1699"/>
                    </a:lnTo>
                    <a:lnTo>
                      <a:pt x="299" y="1702"/>
                    </a:lnTo>
                    <a:lnTo>
                      <a:pt x="297" y="1704"/>
                    </a:lnTo>
                    <a:lnTo>
                      <a:pt x="295" y="1704"/>
                    </a:lnTo>
                    <a:lnTo>
                      <a:pt x="295" y="1713"/>
                    </a:lnTo>
                    <a:lnTo>
                      <a:pt x="295" y="1715"/>
                    </a:lnTo>
                    <a:lnTo>
                      <a:pt x="295" y="1717"/>
                    </a:lnTo>
                    <a:lnTo>
                      <a:pt x="295" y="1718"/>
                    </a:lnTo>
                    <a:lnTo>
                      <a:pt x="293" y="1724"/>
                    </a:lnTo>
                    <a:lnTo>
                      <a:pt x="293" y="1738"/>
                    </a:lnTo>
                    <a:lnTo>
                      <a:pt x="292" y="1742"/>
                    </a:lnTo>
                    <a:lnTo>
                      <a:pt x="292" y="1743"/>
                    </a:lnTo>
                    <a:lnTo>
                      <a:pt x="292" y="1742"/>
                    </a:lnTo>
                    <a:lnTo>
                      <a:pt x="292" y="1740"/>
                    </a:lnTo>
                    <a:lnTo>
                      <a:pt x="290" y="1740"/>
                    </a:lnTo>
                    <a:lnTo>
                      <a:pt x="288" y="1742"/>
                    </a:lnTo>
                    <a:lnTo>
                      <a:pt x="288" y="1745"/>
                    </a:lnTo>
                    <a:lnTo>
                      <a:pt x="288" y="1752"/>
                    </a:lnTo>
                    <a:lnTo>
                      <a:pt x="286" y="1761"/>
                    </a:lnTo>
                    <a:lnTo>
                      <a:pt x="285" y="1770"/>
                    </a:lnTo>
                    <a:lnTo>
                      <a:pt x="285" y="1774"/>
                    </a:lnTo>
                    <a:lnTo>
                      <a:pt x="283" y="1775"/>
                    </a:lnTo>
                    <a:lnTo>
                      <a:pt x="283" y="1774"/>
                    </a:lnTo>
                    <a:lnTo>
                      <a:pt x="281" y="1774"/>
                    </a:lnTo>
                    <a:lnTo>
                      <a:pt x="281" y="1775"/>
                    </a:lnTo>
                    <a:lnTo>
                      <a:pt x="279" y="1777"/>
                    </a:lnTo>
                    <a:lnTo>
                      <a:pt x="277" y="1779"/>
                    </a:lnTo>
                    <a:lnTo>
                      <a:pt x="277" y="1786"/>
                    </a:lnTo>
                    <a:lnTo>
                      <a:pt x="276" y="1784"/>
                    </a:lnTo>
                    <a:lnTo>
                      <a:pt x="274" y="1782"/>
                    </a:lnTo>
                    <a:lnTo>
                      <a:pt x="270" y="1777"/>
                    </a:lnTo>
                    <a:lnTo>
                      <a:pt x="267" y="1777"/>
                    </a:lnTo>
                    <a:lnTo>
                      <a:pt x="267" y="1775"/>
                    </a:lnTo>
                    <a:lnTo>
                      <a:pt x="265" y="1772"/>
                    </a:lnTo>
                    <a:lnTo>
                      <a:pt x="265" y="1763"/>
                    </a:lnTo>
                    <a:lnTo>
                      <a:pt x="265" y="1761"/>
                    </a:lnTo>
                    <a:lnTo>
                      <a:pt x="267" y="1756"/>
                    </a:lnTo>
                    <a:lnTo>
                      <a:pt x="267" y="1754"/>
                    </a:lnTo>
                    <a:lnTo>
                      <a:pt x="265" y="1754"/>
                    </a:lnTo>
                    <a:lnTo>
                      <a:pt x="261" y="1754"/>
                    </a:lnTo>
                    <a:lnTo>
                      <a:pt x="261" y="1750"/>
                    </a:lnTo>
                    <a:lnTo>
                      <a:pt x="258" y="1747"/>
                    </a:lnTo>
                    <a:lnTo>
                      <a:pt x="251" y="1749"/>
                    </a:lnTo>
                    <a:lnTo>
                      <a:pt x="245" y="1747"/>
                    </a:lnTo>
                    <a:lnTo>
                      <a:pt x="240" y="1745"/>
                    </a:lnTo>
                    <a:lnTo>
                      <a:pt x="242" y="1742"/>
                    </a:lnTo>
                    <a:lnTo>
                      <a:pt x="244" y="1738"/>
                    </a:lnTo>
                    <a:lnTo>
                      <a:pt x="244" y="1736"/>
                    </a:lnTo>
                    <a:lnTo>
                      <a:pt x="242" y="1738"/>
                    </a:lnTo>
                    <a:lnTo>
                      <a:pt x="242" y="1736"/>
                    </a:lnTo>
                    <a:lnTo>
                      <a:pt x="240" y="1734"/>
                    </a:lnTo>
                    <a:lnTo>
                      <a:pt x="240" y="1733"/>
                    </a:lnTo>
                    <a:lnTo>
                      <a:pt x="242" y="1731"/>
                    </a:lnTo>
                    <a:lnTo>
                      <a:pt x="242" y="1733"/>
                    </a:lnTo>
                    <a:lnTo>
                      <a:pt x="244" y="1733"/>
                    </a:lnTo>
                    <a:lnTo>
                      <a:pt x="245" y="1733"/>
                    </a:lnTo>
                    <a:lnTo>
                      <a:pt x="247" y="1731"/>
                    </a:lnTo>
                    <a:lnTo>
                      <a:pt x="247" y="1729"/>
                    </a:lnTo>
                    <a:lnTo>
                      <a:pt x="247" y="1727"/>
                    </a:lnTo>
                    <a:lnTo>
                      <a:pt x="247" y="1724"/>
                    </a:lnTo>
                    <a:lnTo>
                      <a:pt x="251" y="1720"/>
                    </a:lnTo>
                    <a:lnTo>
                      <a:pt x="251" y="1708"/>
                    </a:lnTo>
                    <a:lnTo>
                      <a:pt x="251" y="1706"/>
                    </a:lnTo>
                    <a:lnTo>
                      <a:pt x="253" y="1704"/>
                    </a:lnTo>
                    <a:lnTo>
                      <a:pt x="251" y="1699"/>
                    </a:lnTo>
                    <a:lnTo>
                      <a:pt x="251" y="1695"/>
                    </a:lnTo>
                    <a:lnTo>
                      <a:pt x="251" y="1694"/>
                    </a:lnTo>
                    <a:lnTo>
                      <a:pt x="253" y="1694"/>
                    </a:lnTo>
                    <a:lnTo>
                      <a:pt x="254" y="1694"/>
                    </a:lnTo>
                    <a:lnTo>
                      <a:pt x="258" y="1685"/>
                    </a:lnTo>
                    <a:lnTo>
                      <a:pt x="258" y="1683"/>
                    </a:lnTo>
                    <a:lnTo>
                      <a:pt x="256" y="1678"/>
                    </a:lnTo>
                    <a:lnTo>
                      <a:pt x="256" y="1676"/>
                    </a:lnTo>
                    <a:lnTo>
                      <a:pt x="254" y="1676"/>
                    </a:lnTo>
                    <a:lnTo>
                      <a:pt x="254" y="1678"/>
                    </a:lnTo>
                    <a:lnTo>
                      <a:pt x="254" y="1679"/>
                    </a:lnTo>
                    <a:lnTo>
                      <a:pt x="254" y="1681"/>
                    </a:lnTo>
                    <a:lnTo>
                      <a:pt x="253" y="1688"/>
                    </a:lnTo>
                    <a:lnTo>
                      <a:pt x="245" y="1699"/>
                    </a:lnTo>
                    <a:lnTo>
                      <a:pt x="244" y="1699"/>
                    </a:lnTo>
                    <a:lnTo>
                      <a:pt x="242" y="1699"/>
                    </a:lnTo>
                    <a:lnTo>
                      <a:pt x="240" y="1697"/>
                    </a:lnTo>
                    <a:lnTo>
                      <a:pt x="235" y="1686"/>
                    </a:lnTo>
                    <a:lnTo>
                      <a:pt x="233" y="1686"/>
                    </a:lnTo>
                    <a:lnTo>
                      <a:pt x="231" y="1683"/>
                    </a:lnTo>
                    <a:lnTo>
                      <a:pt x="229" y="1681"/>
                    </a:lnTo>
                    <a:lnTo>
                      <a:pt x="233" y="1672"/>
                    </a:lnTo>
                    <a:lnTo>
                      <a:pt x="235" y="1669"/>
                    </a:lnTo>
                    <a:lnTo>
                      <a:pt x="233" y="1667"/>
                    </a:lnTo>
                    <a:lnTo>
                      <a:pt x="231" y="1667"/>
                    </a:lnTo>
                    <a:lnTo>
                      <a:pt x="231" y="1669"/>
                    </a:lnTo>
                    <a:lnTo>
                      <a:pt x="229" y="1670"/>
                    </a:lnTo>
                    <a:lnTo>
                      <a:pt x="228" y="1672"/>
                    </a:lnTo>
                    <a:lnTo>
                      <a:pt x="226" y="1672"/>
                    </a:lnTo>
                    <a:lnTo>
                      <a:pt x="222" y="1672"/>
                    </a:lnTo>
                    <a:lnTo>
                      <a:pt x="222" y="1670"/>
                    </a:lnTo>
                    <a:lnTo>
                      <a:pt x="222" y="1669"/>
                    </a:lnTo>
                    <a:lnTo>
                      <a:pt x="222" y="1667"/>
                    </a:lnTo>
                    <a:lnTo>
                      <a:pt x="221" y="1665"/>
                    </a:lnTo>
                    <a:lnTo>
                      <a:pt x="219" y="1665"/>
                    </a:lnTo>
                    <a:lnTo>
                      <a:pt x="217" y="1665"/>
                    </a:lnTo>
                    <a:lnTo>
                      <a:pt x="215" y="1665"/>
                    </a:lnTo>
                    <a:lnTo>
                      <a:pt x="215" y="1663"/>
                    </a:lnTo>
                    <a:lnTo>
                      <a:pt x="215" y="1662"/>
                    </a:lnTo>
                    <a:lnTo>
                      <a:pt x="215" y="1660"/>
                    </a:lnTo>
                    <a:lnTo>
                      <a:pt x="212" y="1660"/>
                    </a:lnTo>
                    <a:lnTo>
                      <a:pt x="212" y="1662"/>
                    </a:lnTo>
                    <a:lnTo>
                      <a:pt x="210" y="1663"/>
                    </a:lnTo>
                    <a:lnTo>
                      <a:pt x="210" y="1665"/>
                    </a:lnTo>
                    <a:lnTo>
                      <a:pt x="212" y="1667"/>
                    </a:lnTo>
                    <a:lnTo>
                      <a:pt x="217" y="1672"/>
                    </a:lnTo>
                    <a:lnTo>
                      <a:pt x="219" y="1672"/>
                    </a:lnTo>
                    <a:lnTo>
                      <a:pt x="221" y="1676"/>
                    </a:lnTo>
                    <a:lnTo>
                      <a:pt x="224" y="1678"/>
                    </a:lnTo>
                    <a:lnTo>
                      <a:pt x="226" y="1679"/>
                    </a:lnTo>
                    <a:lnTo>
                      <a:pt x="226" y="1683"/>
                    </a:lnTo>
                    <a:lnTo>
                      <a:pt x="229" y="1688"/>
                    </a:lnTo>
                    <a:lnTo>
                      <a:pt x="231" y="1701"/>
                    </a:lnTo>
                    <a:lnTo>
                      <a:pt x="229" y="1702"/>
                    </a:lnTo>
                    <a:lnTo>
                      <a:pt x="228" y="1702"/>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88" name="Freeform 74"/>
              <p:cNvSpPr>
                <a:spLocks/>
              </p:cNvSpPr>
              <p:nvPr/>
            </p:nvSpPr>
            <p:spPr bwMode="auto">
              <a:xfrm>
                <a:off x="6494463" y="3525838"/>
                <a:ext cx="1244600" cy="1074738"/>
              </a:xfrm>
              <a:custGeom>
                <a:avLst/>
                <a:gdLst>
                  <a:gd name="T0" fmla="*/ 780 w 784"/>
                  <a:gd name="T1" fmla="*/ 661 h 677"/>
                  <a:gd name="T2" fmla="*/ 757 w 784"/>
                  <a:gd name="T3" fmla="*/ 673 h 677"/>
                  <a:gd name="T4" fmla="*/ 736 w 784"/>
                  <a:gd name="T5" fmla="*/ 668 h 677"/>
                  <a:gd name="T6" fmla="*/ 711 w 784"/>
                  <a:gd name="T7" fmla="*/ 624 h 677"/>
                  <a:gd name="T8" fmla="*/ 700 w 784"/>
                  <a:gd name="T9" fmla="*/ 572 h 677"/>
                  <a:gd name="T10" fmla="*/ 643 w 784"/>
                  <a:gd name="T11" fmla="*/ 472 h 677"/>
                  <a:gd name="T12" fmla="*/ 650 w 784"/>
                  <a:gd name="T13" fmla="*/ 453 h 677"/>
                  <a:gd name="T14" fmla="*/ 664 w 784"/>
                  <a:gd name="T15" fmla="*/ 419 h 677"/>
                  <a:gd name="T16" fmla="*/ 643 w 784"/>
                  <a:gd name="T17" fmla="*/ 423 h 677"/>
                  <a:gd name="T18" fmla="*/ 579 w 784"/>
                  <a:gd name="T19" fmla="*/ 389 h 677"/>
                  <a:gd name="T20" fmla="*/ 522 w 784"/>
                  <a:gd name="T21" fmla="*/ 325 h 677"/>
                  <a:gd name="T22" fmla="*/ 444 w 784"/>
                  <a:gd name="T23" fmla="*/ 289 h 677"/>
                  <a:gd name="T24" fmla="*/ 421 w 784"/>
                  <a:gd name="T25" fmla="*/ 252 h 677"/>
                  <a:gd name="T26" fmla="*/ 419 w 784"/>
                  <a:gd name="T27" fmla="*/ 220 h 677"/>
                  <a:gd name="T28" fmla="*/ 389 w 784"/>
                  <a:gd name="T29" fmla="*/ 200 h 677"/>
                  <a:gd name="T30" fmla="*/ 369 w 784"/>
                  <a:gd name="T31" fmla="*/ 184 h 677"/>
                  <a:gd name="T32" fmla="*/ 337 w 784"/>
                  <a:gd name="T33" fmla="*/ 190 h 677"/>
                  <a:gd name="T34" fmla="*/ 332 w 784"/>
                  <a:gd name="T35" fmla="*/ 181 h 677"/>
                  <a:gd name="T36" fmla="*/ 378 w 784"/>
                  <a:gd name="T37" fmla="*/ 179 h 677"/>
                  <a:gd name="T38" fmla="*/ 380 w 784"/>
                  <a:gd name="T39" fmla="*/ 174 h 677"/>
                  <a:gd name="T40" fmla="*/ 366 w 784"/>
                  <a:gd name="T41" fmla="*/ 165 h 677"/>
                  <a:gd name="T42" fmla="*/ 377 w 784"/>
                  <a:gd name="T43" fmla="*/ 154 h 677"/>
                  <a:gd name="T44" fmla="*/ 350 w 784"/>
                  <a:gd name="T45" fmla="*/ 142 h 677"/>
                  <a:gd name="T46" fmla="*/ 362 w 784"/>
                  <a:gd name="T47" fmla="*/ 138 h 677"/>
                  <a:gd name="T48" fmla="*/ 359 w 784"/>
                  <a:gd name="T49" fmla="*/ 124 h 677"/>
                  <a:gd name="T50" fmla="*/ 348 w 784"/>
                  <a:gd name="T51" fmla="*/ 104 h 677"/>
                  <a:gd name="T52" fmla="*/ 323 w 784"/>
                  <a:gd name="T53" fmla="*/ 103 h 677"/>
                  <a:gd name="T54" fmla="*/ 320 w 784"/>
                  <a:gd name="T55" fmla="*/ 90 h 677"/>
                  <a:gd name="T56" fmla="*/ 302 w 784"/>
                  <a:gd name="T57" fmla="*/ 101 h 677"/>
                  <a:gd name="T58" fmla="*/ 307 w 784"/>
                  <a:gd name="T59" fmla="*/ 69 h 677"/>
                  <a:gd name="T60" fmla="*/ 275 w 784"/>
                  <a:gd name="T61" fmla="*/ 85 h 677"/>
                  <a:gd name="T62" fmla="*/ 275 w 784"/>
                  <a:gd name="T63" fmla="*/ 92 h 677"/>
                  <a:gd name="T64" fmla="*/ 257 w 784"/>
                  <a:gd name="T65" fmla="*/ 119 h 677"/>
                  <a:gd name="T66" fmla="*/ 254 w 784"/>
                  <a:gd name="T67" fmla="*/ 140 h 677"/>
                  <a:gd name="T68" fmla="*/ 245 w 784"/>
                  <a:gd name="T69" fmla="*/ 145 h 677"/>
                  <a:gd name="T70" fmla="*/ 241 w 784"/>
                  <a:gd name="T71" fmla="*/ 163 h 677"/>
                  <a:gd name="T72" fmla="*/ 252 w 784"/>
                  <a:gd name="T73" fmla="*/ 172 h 677"/>
                  <a:gd name="T74" fmla="*/ 227 w 784"/>
                  <a:gd name="T75" fmla="*/ 172 h 677"/>
                  <a:gd name="T76" fmla="*/ 227 w 784"/>
                  <a:gd name="T77" fmla="*/ 158 h 677"/>
                  <a:gd name="T78" fmla="*/ 204 w 784"/>
                  <a:gd name="T79" fmla="*/ 154 h 677"/>
                  <a:gd name="T80" fmla="*/ 192 w 784"/>
                  <a:gd name="T81" fmla="*/ 144 h 677"/>
                  <a:gd name="T82" fmla="*/ 177 w 784"/>
                  <a:gd name="T83" fmla="*/ 135 h 677"/>
                  <a:gd name="T84" fmla="*/ 153 w 784"/>
                  <a:gd name="T85" fmla="*/ 131 h 677"/>
                  <a:gd name="T86" fmla="*/ 124 w 784"/>
                  <a:gd name="T87" fmla="*/ 144 h 677"/>
                  <a:gd name="T88" fmla="*/ 87 w 784"/>
                  <a:gd name="T89" fmla="*/ 151 h 677"/>
                  <a:gd name="T90" fmla="*/ 83 w 784"/>
                  <a:gd name="T91" fmla="*/ 138 h 677"/>
                  <a:gd name="T92" fmla="*/ 66 w 784"/>
                  <a:gd name="T93" fmla="*/ 151 h 677"/>
                  <a:gd name="T94" fmla="*/ 48 w 784"/>
                  <a:gd name="T95" fmla="*/ 152 h 677"/>
                  <a:gd name="T96" fmla="*/ 30 w 784"/>
                  <a:gd name="T97" fmla="*/ 149 h 677"/>
                  <a:gd name="T98" fmla="*/ 14 w 784"/>
                  <a:gd name="T99" fmla="*/ 144 h 677"/>
                  <a:gd name="T100" fmla="*/ 9 w 784"/>
                  <a:gd name="T101" fmla="*/ 115 h 677"/>
                  <a:gd name="T102" fmla="*/ 39 w 784"/>
                  <a:gd name="T103" fmla="*/ 117 h 677"/>
                  <a:gd name="T104" fmla="*/ 62 w 784"/>
                  <a:gd name="T105" fmla="*/ 112 h 677"/>
                  <a:gd name="T106" fmla="*/ 58 w 784"/>
                  <a:gd name="T107" fmla="*/ 101 h 677"/>
                  <a:gd name="T108" fmla="*/ 46 w 784"/>
                  <a:gd name="T109" fmla="*/ 71 h 677"/>
                  <a:gd name="T110" fmla="*/ 96 w 784"/>
                  <a:gd name="T111" fmla="*/ 40 h 677"/>
                  <a:gd name="T112" fmla="*/ 117 w 784"/>
                  <a:gd name="T113" fmla="*/ 10 h 677"/>
                  <a:gd name="T114" fmla="*/ 154 w 784"/>
                  <a:gd name="T115" fmla="*/ 1 h 677"/>
                  <a:gd name="T116" fmla="*/ 190 w 784"/>
                  <a:gd name="T117" fmla="*/ 12 h 677"/>
                  <a:gd name="T118" fmla="*/ 218 w 784"/>
                  <a:gd name="T119" fmla="*/ 19 h 6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784" h="677">
                    <a:moveTo>
                      <a:pt x="775" y="632"/>
                    </a:moveTo>
                    <a:lnTo>
                      <a:pt x="773" y="634"/>
                    </a:lnTo>
                    <a:lnTo>
                      <a:pt x="771" y="634"/>
                    </a:lnTo>
                    <a:lnTo>
                      <a:pt x="769" y="634"/>
                    </a:lnTo>
                    <a:lnTo>
                      <a:pt x="768" y="636"/>
                    </a:lnTo>
                    <a:lnTo>
                      <a:pt x="768" y="638"/>
                    </a:lnTo>
                    <a:lnTo>
                      <a:pt x="773" y="638"/>
                    </a:lnTo>
                    <a:lnTo>
                      <a:pt x="776" y="636"/>
                    </a:lnTo>
                    <a:lnTo>
                      <a:pt x="778" y="634"/>
                    </a:lnTo>
                    <a:lnTo>
                      <a:pt x="782" y="636"/>
                    </a:lnTo>
                    <a:lnTo>
                      <a:pt x="784" y="636"/>
                    </a:lnTo>
                    <a:lnTo>
                      <a:pt x="784" y="638"/>
                    </a:lnTo>
                    <a:lnTo>
                      <a:pt x="782" y="647"/>
                    </a:lnTo>
                    <a:lnTo>
                      <a:pt x="780" y="652"/>
                    </a:lnTo>
                    <a:lnTo>
                      <a:pt x="780" y="654"/>
                    </a:lnTo>
                    <a:lnTo>
                      <a:pt x="782" y="657"/>
                    </a:lnTo>
                    <a:lnTo>
                      <a:pt x="780" y="661"/>
                    </a:lnTo>
                    <a:lnTo>
                      <a:pt x="780" y="664"/>
                    </a:lnTo>
                    <a:lnTo>
                      <a:pt x="782" y="666"/>
                    </a:lnTo>
                    <a:lnTo>
                      <a:pt x="780" y="668"/>
                    </a:lnTo>
                    <a:lnTo>
                      <a:pt x="780" y="672"/>
                    </a:lnTo>
                    <a:lnTo>
                      <a:pt x="775" y="675"/>
                    </a:lnTo>
                    <a:lnTo>
                      <a:pt x="764" y="673"/>
                    </a:lnTo>
                    <a:lnTo>
                      <a:pt x="762" y="673"/>
                    </a:lnTo>
                    <a:lnTo>
                      <a:pt x="762" y="672"/>
                    </a:lnTo>
                    <a:lnTo>
                      <a:pt x="762" y="670"/>
                    </a:lnTo>
                    <a:lnTo>
                      <a:pt x="764" y="670"/>
                    </a:lnTo>
                    <a:lnTo>
                      <a:pt x="766" y="670"/>
                    </a:lnTo>
                    <a:lnTo>
                      <a:pt x="766" y="668"/>
                    </a:lnTo>
                    <a:lnTo>
                      <a:pt x="764" y="664"/>
                    </a:lnTo>
                    <a:lnTo>
                      <a:pt x="760" y="666"/>
                    </a:lnTo>
                    <a:lnTo>
                      <a:pt x="760" y="668"/>
                    </a:lnTo>
                    <a:lnTo>
                      <a:pt x="760" y="670"/>
                    </a:lnTo>
                    <a:lnTo>
                      <a:pt x="757" y="673"/>
                    </a:lnTo>
                    <a:lnTo>
                      <a:pt x="752" y="670"/>
                    </a:lnTo>
                    <a:lnTo>
                      <a:pt x="750" y="664"/>
                    </a:lnTo>
                    <a:lnTo>
                      <a:pt x="748" y="661"/>
                    </a:lnTo>
                    <a:lnTo>
                      <a:pt x="746" y="661"/>
                    </a:lnTo>
                    <a:lnTo>
                      <a:pt x="746" y="663"/>
                    </a:lnTo>
                    <a:lnTo>
                      <a:pt x="744" y="663"/>
                    </a:lnTo>
                    <a:lnTo>
                      <a:pt x="744" y="664"/>
                    </a:lnTo>
                    <a:lnTo>
                      <a:pt x="744" y="670"/>
                    </a:lnTo>
                    <a:lnTo>
                      <a:pt x="744" y="672"/>
                    </a:lnTo>
                    <a:lnTo>
                      <a:pt x="744" y="673"/>
                    </a:lnTo>
                    <a:lnTo>
                      <a:pt x="741" y="675"/>
                    </a:lnTo>
                    <a:lnTo>
                      <a:pt x="741" y="677"/>
                    </a:lnTo>
                    <a:lnTo>
                      <a:pt x="739" y="677"/>
                    </a:lnTo>
                    <a:lnTo>
                      <a:pt x="737" y="675"/>
                    </a:lnTo>
                    <a:lnTo>
                      <a:pt x="736" y="673"/>
                    </a:lnTo>
                    <a:lnTo>
                      <a:pt x="736" y="670"/>
                    </a:lnTo>
                    <a:lnTo>
                      <a:pt x="736" y="668"/>
                    </a:lnTo>
                    <a:lnTo>
                      <a:pt x="737" y="666"/>
                    </a:lnTo>
                    <a:lnTo>
                      <a:pt x="737" y="664"/>
                    </a:lnTo>
                    <a:lnTo>
                      <a:pt x="736" y="664"/>
                    </a:lnTo>
                    <a:lnTo>
                      <a:pt x="734" y="663"/>
                    </a:lnTo>
                    <a:lnTo>
                      <a:pt x="732" y="659"/>
                    </a:lnTo>
                    <a:lnTo>
                      <a:pt x="732" y="657"/>
                    </a:lnTo>
                    <a:lnTo>
                      <a:pt x="730" y="648"/>
                    </a:lnTo>
                    <a:lnTo>
                      <a:pt x="728" y="647"/>
                    </a:lnTo>
                    <a:lnTo>
                      <a:pt x="728" y="645"/>
                    </a:lnTo>
                    <a:lnTo>
                      <a:pt x="727" y="645"/>
                    </a:lnTo>
                    <a:lnTo>
                      <a:pt x="723" y="645"/>
                    </a:lnTo>
                    <a:lnTo>
                      <a:pt x="721" y="645"/>
                    </a:lnTo>
                    <a:lnTo>
                      <a:pt x="721" y="641"/>
                    </a:lnTo>
                    <a:lnTo>
                      <a:pt x="720" y="638"/>
                    </a:lnTo>
                    <a:lnTo>
                      <a:pt x="718" y="634"/>
                    </a:lnTo>
                    <a:lnTo>
                      <a:pt x="716" y="632"/>
                    </a:lnTo>
                    <a:lnTo>
                      <a:pt x="711" y="624"/>
                    </a:lnTo>
                    <a:lnTo>
                      <a:pt x="709" y="616"/>
                    </a:lnTo>
                    <a:lnTo>
                      <a:pt x="707" y="611"/>
                    </a:lnTo>
                    <a:lnTo>
                      <a:pt x="705" y="609"/>
                    </a:lnTo>
                    <a:lnTo>
                      <a:pt x="704" y="609"/>
                    </a:lnTo>
                    <a:lnTo>
                      <a:pt x="702" y="606"/>
                    </a:lnTo>
                    <a:lnTo>
                      <a:pt x="704" y="602"/>
                    </a:lnTo>
                    <a:lnTo>
                      <a:pt x="704" y="600"/>
                    </a:lnTo>
                    <a:lnTo>
                      <a:pt x="702" y="592"/>
                    </a:lnTo>
                    <a:lnTo>
                      <a:pt x="698" y="586"/>
                    </a:lnTo>
                    <a:lnTo>
                      <a:pt x="696" y="584"/>
                    </a:lnTo>
                    <a:lnTo>
                      <a:pt x="696" y="583"/>
                    </a:lnTo>
                    <a:lnTo>
                      <a:pt x="696" y="581"/>
                    </a:lnTo>
                    <a:lnTo>
                      <a:pt x="696" y="579"/>
                    </a:lnTo>
                    <a:lnTo>
                      <a:pt x="698" y="579"/>
                    </a:lnTo>
                    <a:lnTo>
                      <a:pt x="698" y="577"/>
                    </a:lnTo>
                    <a:lnTo>
                      <a:pt x="700" y="576"/>
                    </a:lnTo>
                    <a:lnTo>
                      <a:pt x="700" y="572"/>
                    </a:lnTo>
                    <a:lnTo>
                      <a:pt x="700" y="570"/>
                    </a:lnTo>
                    <a:lnTo>
                      <a:pt x="700" y="567"/>
                    </a:lnTo>
                    <a:lnTo>
                      <a:pt x="698" y="560"/>
                    </a:lnTo>
                    <a:lnTo>
                      <a:pt x="696" y="554"/>
                    </a:lnTo>
                    <a:lnTo>
                      <a:pt x="698" y="552"/>
                    </a:lnTo>
                    <a:lnTo>
                      <a:pt x="698" y="551"/>
                    </a:lnTo>
                    <a:lnTo>
                      <a:pt x="693" y="545"/>
                    </a:lnTo>
                    <a:lnTo>
                      <a:pt x="677" y="528"/>
                    </a:lnTo>
                    <a:lnTo>
                      <a:pt x="675" y="522"/>
                    </a:lnTo>
                    <a:lnTo>
                      <a:pt x="673" y="517"/>
                    </a:lnTo>
                    <a:lnTo>
                      <a:pt x="670" y="512"/>
                    </a:lnTo>
                    <a:lnTo>
                      <a:pt x="668" y="508"/>
                    </a:lnTo>
                    <a:lnTo>
                      <a:pt x="663" y="501"/>
                    </a:lnTo>
                    <a:lnTo>
                      <a:pt x="654" y="488"/>
                    </a:lnTo>
                    <a:lnTo>
                      <a:pt x="650" y="485"/>
                    </a:lnTo>
                    <a:lnTo>
                      <a:pt x="647" y="480"/>
                    </a:lnTo>
                    <a:lnTo>
                      <a:pt x="643" y="472"/>
                    </a:lnTo>
                    <a:lnTo>
                      <a:pt x="641" y="469"/>
                    </a:lnTo>
                    <a:lnTo>
                      <a:pt x="636" y="458"/>
                    </a:lnTo>
                    <a:lnTo>
                      <a:pt x="632" y="453"/>
                    </a:lnTo>
                    <a:lnTo>
                      <a:pt x="632" y="451"/>
                    </a:lnTo>
                    <a:lnTo>
                      <a:pt x="634" y="451"/>
                    </a:lnTo>
                    <a:lnTo>
                      <a:pt x="636" y="453"/>
                    </a:lnTo>
                    <a:lnTo>
                      <a:pt x="638" y="451"/>
                    </a:lnTo>
                    <a:lnTo>
                      <a:pt x="640" y="449"/>
                    </a:lnTo>
                    <a:lnTo>
                      <a:pt x="643" y="446"/>
                    </a:lnTo>
                    <a:lnTo>
                      <a:pt x="645" y="446"/>
                    </a:lnTo>
                    <a:lnTo>
                      <a:pt x="647" y="446"/>
                    </a:lnTo>
                    <a:lnTo>
                      <a:pt x="648" y="448"/>
                    </a:lnTo>
                    <a:lnTo>
                      <a:pt x="647" y="449"/>
                    </a:lnTo>
                    <a:lnTo>
                      <a:pt x="645" y="451"/>
                    </a:lnTo>
                    <a:lnTo>
                      <a:pt x="647" y="451"/>
                    </a:lnTo>
                    <a:lnTo>
                      <a:pt x="648" y="453"/>
                    </a:lnTo>
                    <a:lnTo>
                      <a:pt x="650" y="453"/>
                    </a:lnTo>
                    <a:lnTo>
                      <a:pt x="650" y="451"/>
                    </a:lnTo>
                    <a:lnTo>
                      <a:pt x="652" y="449"/>
                    </a:lnTo>
                    <a:lnTo>
                      <a:pt x="657" y="446"/>
                    </a:lnTo>
                    <a:lnTo>
                      <a:pt x="659" y="442"/>
                    </a:lnTo>
                    <a:lnTo>
                      <a:pt x="657" y="442"/>
                    </a:lnTo>
                    <a:lnTo>
                      <a:pt x="656" y="442"/>
                    </a:lnTo>
                    <a:lnTo>
                      <a:pt x="656" y="440"/>
                    </a:lnTo>
                    <a:lnTo>
                      <a:pt x="657" y="439"/>
                    </a:lnTo>
                    <a:lnTo>
                      <a:pt x="659" y="439"/>
                    </a:lnTo>
                    <a:lnTo>
                      <a:pt x="661" y="439"/>
                    </a:lnTo>
                    <a:lnTo>
                      <a:pt x="661" y="435"/>
                    </a:lnTo>
                    <a:lnTo>
                      <a:pt x="661" y="433"/>
                    </a:lnTo>
                    <a:lnTo>
                      <a:pt x="661" y="432"/>
                    </a:lnTo>
                    <a:lnTo>
                      <a:pt x="663" y="424"/>
                    </a:lnTo>
                    <a:lnTo>
                      <a:pt x="663" y="423"/>
                    </a:lnTo>
                    <a:lnTo>
                      <a:pt x="664" y="421"/>
                    </a:lnTo>
                    <a:lnTo>
                      <a:pt x="664" y="419"/>
                    </a:lnTo>
                    <a:lnTo>
                      <a:pt x="666" y="421"/>
                    </a:lnTo>
                    <a:lnTo>
                      <a:pt x="670" y="419"/>
                    </a:lnTo>
                    <a:lnTo>
                      <a:pt x="672" y="419"/>
                    </a:lnTo>
                    <a:lnTo>
                      <a:pt x="675" y="414"/>
                    </a:lnTo>
                    <a:lnTo>
                      <a:pt x="677" y="412"/>
                    </a:lnTo>
                    <a:lnTo>
                      <a:pt x="677" y="408"/>
                    </a:lnTo>
                    <a:lnTo>
                      <a:pt x="675" y="408"/>
                    </a:lnTo>
                    <a:lnTo>
                      <a:pt x="672" y="410"/>
                    </a:lnTo>
                    <a:lnTo>
                      <a:pt x="668" y="416"/>
                    </a:lnTo>
                    <a:lnTo>
                      <a:pt x="664" y="416"/>
                    </a:lnTo>
                    <a:lnTo>
                      <a:pt x="663" y="416"/>
                    </a:lnTo>
                    <a:lnTo>
                      <a:pt x="661" y="416"/>
                    </a:lnTo>
                    <a:lnTo>
                      <a:pt x="656" y="419"/>
                    </a:lnTo>
                    <a:lnTo>
                      <a:pt x="654" y="423"/>
                    </a:lnTo>
                    <a:lnTo>
                      <a:pt x="652" y="423"/>
                    </a:lnTo>
                    <a:lnTo>
                      <a:pt x="650" y="423"/>
                    </a:lnTo>
                    <a:lnTo>
                      <a:pt x="643" y="423"/>
                    </a:lnTo>
                    <a:lnTo>
                      <a:pt x="631" y="423"/>
                    </a:lnTo>
                    <a:lnTo>
                      <a:pt x="629" y="423"/>
                    </a:lnTo>
                    <a:lnTo>
                      <a:pt x="627" y="423"/>
                    </a:lnTo>
                    <a:lnTo>
                      <a:pt x="625" y="423"/>
                    </a:lnTo>
                    <a:lnTo>
                      <a:pt x="625" y="424"/>
                    </a:lnTo>
                    <a:lnTo>
                      <a:pt x="624" y="424"/>
                    </a:lnTo>
                    <a:lnTo>
                      <a:pt x="620" y="424"/>
                    </a:lnTo>
                    <a:lnTo>
                      <a:pt x="618" y="424"/>
                    </a:lnTo>
                    <a:lnTo>
                      <a:pt x="616" y="424"/>
                    </a:lnTo>
                    <a:lnTo>
                      <a:pt x="613" y="421"/>
                    </a:lnTo>
                    <a:lnTo>
                      <a:pt x="602" y="414"/>
                    </a:lnTo>
                    <a:lnTo>
                      <a:pt x="600" y="414"/>
                    </a:lnTo>
                    <a:lnTo>
                      <a:pt x="597" y="410"/>
                    </a:lnTo>
                    <a:lnTo>
                      <a:pt x="590" y="405"/>
                    </a:lnTo>
                    <a:lnTo>
                      <a:pt x="588" y="403"/>
                    </a:lnTo>
                    <a:lnTo>
                      <a:pt x="584" y="398"/>
                    </a:lnTo>
                    <a:lnTo>
                      <a:pt x="579" y="389"/>
                    </a:lnTo>
                    <a:lnTo>
                      <a:pt x="577" y="387"/>
                    </a:lnTo>
                    <a:lnTo>
                      <a:pt x="568" y="376"/>
                    </a:lnTo>
                    <a:lnTo>
                      <a:pt x="568" y="375"/>
                    </a:lnTo>
                    <a:lnTo>
                      <a:pt x="568" y="373"/>
                    </a:lnTo>
                    <a:lnTo>
                      <a:pt x="572" y="364"/>
                    </a:lnTo>
                    <a:lnTo>
                      <a:pt x="568" y="362"/>
                    </a:lnTo>
                    <a:lnTo>
                      <a:pt x="563" y="360"/>
                    </a:lnTo>
                    <a:lnTo>
                      <a:pt x="558" y="360"/>
                    </a:lnTo>
                    <a:lnTo>
                      <a:pt x="553" y="352"/>
                    </a:lnTo>
                    <a:lnTo>
                      <a:pt x="551" y="348"/>
                    </a:lnTo>
                    <a:lnTo>
                      <a:pt x="549" y="346"/>
                    </a:lnTo>
                    <a:lnTo>
                      <a:pt x="547" y="344"/>
                    </a:lnTo>
                    <a:lnTo>
                      <a:pt x="544" y="343"/>
                    </a:lnTo>
                    <a:lnTo>
                      <a:pt x="542" y="343"/>
                    </a:lnTo>
                    <a:lnTo>
                      <a:pt x="540" y="341"/>
                    </a:lnTo>
                    <a:lnTo>
                      <a:pt x="537" y="336"/>
                    </a:lnTo>
                    <a:lnTo>
                      <a:pt x="522" y="325"/>
                    </a:lnTo>
                    <a:lnTo>
                      <a:pt x="521" y="323"/>
                    </a:lnTo>
                    <a:lnTo>
                      <a:pt x="515" y="320"/>
                    </a:lnTo>
                    <a:lnTo>
                      <a:pt x="510" y="316"/>
                    </a:lnTo>
                    <a:lnTo>
                      <a:pt x="506" y="314"/>
                    </a:lnTo>
                    <a:lnTo>
                      <a:pt x="505" y="312"/>
                    </a:lnTo>
                    <a:lnTo>
                      <a:pt x="494" y="311"/>
                    </a:lnTo>
                    <a:lnTo>
                      <a:pt x="490" y="311"/>
                    </a:lnTo>
                    <a:lnTo>
                      <a:pt x="489" y="309"/>
                    </a:lnTo>
                    <a:lnTo>
                      <a:pt x="476" y="304"/>
                    </a:lnTo>
                    <a:lnTo>
                      <a:pt x="465" y="298"/>
                    </a:lnTo>
                    <a:lnTo>
                      <a:pt x="460" y="298"/>
                    </a:lnTo>
                    <a:lnTo>
                      <a:pt x="449" y="296"/>
                    </a:lnTo>
                    <a:lnTo>
                      <a:pt x="449" y="295"/>
                    </a:lnTo>
                    <a:lnTo>
                      <a:pt x="448" y="295"/>
                    </a:lnTo>
                    <a:lnTo>
                      <a:pt x="444" y="293"/>
                    </a:lnTo>
                    <a:lnTo>
                      <a:pt x="444" y="291"/>
                    </a:lnTo>
                    <a:lnTo>
                      <a:pt x="444" y="289"/>
                    </a:lnTo>
                    <a:lnTo>
                      <a:pt x="442" y="288"/>
                    </a:lnTo>
                    <a:lnTo>
                      <a:pt x="444" y="286"/>
                    </a:lnTo>
                    <a:lnTo>
                      <a:pt x="446" y="286"/>
                    </a:lnTo>
                    <a:lnTo>
                      <a:pt x="442" y="277"/>
                    </a:lnTo>
                    <a:lnTo>
                      <a:pt x="441" y="272"/>
                    </a:lnTo>
                    <a:lnTo>
                      <a:pt x="441" y="268"/>
                    </a:lnTo>
                    <a:lnTo>
                      <a:pt x="441" y="266"/>
                    </a:lnTo>
                    <a:lnTo>
                      <a:pt x="439" y="264"/>
                    </a:lnTo>
                    <a:lnTo>
                      <a:pt x="435" y="263"/>
                    </a:lnTo>
                    <a:lnTo>
                      <a:pt x="433" y="264"/>
                    </a:lnTo>
                    <a:lnTo>
                      <a:pt x="430" y="263"/>
                    </a:lnTo>
                    <a:lnTo>
                      <a:pt x="430" y="261"/>
                    </a:lnTo>
                    <a:lnTo>
                      <a:pt x="428" y="259"/>
                    </a:lnTo>
                    <a:lnTo>
                      <a:pt x="426" y="257"/>
                    </a:lnTo>
                    <a:lnTo>
                      <a:pt x="425" y="259"/>
                    </a:lnTo>
                    <a:lnTo>
                      <a:pt x="423" y="257"/>
                    </a:lnTo>
                    <a:lnTo>
                      <a:pt x="421" y="252"/>
                    </a:lnTo>
                    <a:lnTo>
                      <a:pt x="423" y="250"/>
                    </a:lnTo>
                    <a:lnTo>
                      <a:pt x="423" y="248"/>
                    </a:lnTo>
                    <a:lnTo>
                      <a:pt x="423" y="245"/>
                    </a:lnTo>
                    <a:lnTo>
                      <a:pt x="421" y="241"/>
                    </a:lnTo>
                    <a:lnTo>
                      <a:pt x="421" y="240"/>
                    </a:lnTo>
                    <a:lnTo>
                      <a:pt x="416" y="238"/>
                    </a:lnTo>
                    <a:lnTo>
                      <a:pt x="414" y="238"/>
                    </a:lnTo>
                    <a:lnTo>
                      <a:pt x="412" y="236"/>
                    </a:lnTo>
                    <a:lnTo>
                      <a:pt x="417" y="229"/>
                    </a:lnTo>
                    <a:lnTo>
                      <a:pt x="423" y="225"/>
                    </a:lnTo>
                    <a:lnTo>
                      <a:pt x="425" y="225"/>
                    </a:lnTo>
                    <a:lnTo>
                      <a:pt x="426" y="224"/>
                    </a:lnTo>
                    <a:lnTo>
                      <a:pt x="426" y="222"/>
                    </a:lnTo>
                    <a:lnTo>
                      <a:pt x="425" y="222"/>
                    </a:lnTo>
                    <a:lnTo>
                      <a:pt x="425" y="220"/>
                    </a:lnTo>
                    <a:lnTo>
                      <a:pt x="423" y="222"/>
                    </a:lnTo>
                    <a:lnTo>
                      <a:pt x="419" y="220"/>
                    </a:lnTo>
                    <a:lnTo>
                      <a:pt x="419" y="218"/>
                    </a:lnTo>
                    <a:lnTo>
                      <a:pt x="417" y="218"/>
                    </a:lnTo>
                    <a:lnTo>
                      <a:pt x="410" y="216"/>
                    </a:lnTo>
                    <a:lnTo>
                      <a:pt x="409" y="216"/>
                    </a:lnTo>
                    <a:lnTo>
                      <a:pt x="407" y="216"/>
                    </a:lnTo>
                    <a:lnTo>
                      <a:pt x="405" y="218"/>
                    </a:lnTo>
                    <a:lnTo>
                      <a:pt x="403" y="220"/>
                    </a:lnTo>
                    <a:lnTo>
                      <a:pt x="403" y="225"/>
                    </a:lnTo>
                    <a:lnTo>
                      <a:pt x="403" y="231"/>
                    </a:lnTo>
                    <a:lnTo>
                      <a:pt x="398" y="227"/>
                    </a:lnTo>
                    <a:lnTo>
                      <a:pt x="394" y="220"/>
                    </a:lnTo>
                    <a:lnTo>
                      <a:pt x="389" y="209"/>
                    </a:lnTo>
                    <a:lnTo>
                      <a:pt x="391" y="208"/>
                    </a:lnTo>
                    <a:lnTo>
                      <a:pt x="393" y="208"/>
                    </a:lnTo>
                    <a:lnTo>
                      <a:pt x="391" y="204"/>
                    </a:lnTo>
                    <a:lnTo>
                      <a:pt x="391" y="202"/>
                    </a:lnTo>
                    <a:lnTo>
                      <a:pt x="389" y="200"/>
                    </a:lnTo>
                    <a:lnTo>
                      <a:pt x="385" y="197"/>
                    </a:lnTo>
                    <a:lnTo>
                      <a:pt x="384" y="195"/>
                    </a:lnTo>
                    <a:lnTo>
                      <a:pt x="380" y="193"/>
                    </a:lnTo>
                    <a:lnTo>
                      <a:pt x="375" y="193"/>
                    </a:lnTo>
                    <a:lnTo>
                      <a:pt x="371" y="190"/>
                    </a:lnTo>
                    <a:lnTo>
                      <a:pt x="371" y="188"/>
                    </a:lnTo>
                    <a:lnTo>
                      <a:pt x="375" y="188"/>
                    </a:lnTo>
                    <a:lnTo>
                      <a:pt x="378" y="188"/>
                    </a:lnTo>
                    <a:lnTo>
                      <a:pt x="382" y="188"/>
                    </a:lnTo>
                    <a:lnTo>
                      <a:pt x="391" y="184"/>
                    </a:lnTo>
                    <a:lnTo>
                      <a:pt x="391" y="183"/>
                    </a:lnTo>
                    <a:lnTo>
                      <a:pt x="389" y="183"/>
                    </a:lnTo>
                    <a:lnTo>
                      <a:pt x="387" y="183"/>
                    </a:lnTo>
                    <a:lnTo>
                      <a:pt x="385" y="184"/>
                    </a:lnTo>
                    <a:lnTo>
                      <a:pt x="384" y="184"/>
                    </a:lnTo>
                    <a:lnTo>
                      <a:pt x="375" y="184"/>
                    </a:lnTo>
                    <a:lnTo>
                      <a:pt x="369" y="184"/>
                    </a:lnTo>
                    <a:lnTo>
                      <a:pt x="366" y="184"/>
                    </a:lnTo>
                    <a:lnTo>
                      <a:pt x="364" y="184"/>
                    </a:lnTo>
                    <a:lnTo>
                      <a:pt x="357" y="183"/>
                    </a:lnTo>
                    <a:lnTo>
                      <a:pt x="353" y="179"/>
                    </a:lnTo>
                    <a:lnTo>
                      <a:pt x="352" y="179"/>
                    </a:lnTo>
                    <a:lnTo>
                      <a:pt x="350" y="181"/>
                    </a:lnTo>
                    <a:lnTo>
                      <a:pt x="348" y="183"/>
                    </a:lnTo>
                    <a:lnTo>
                      <a:pt x="350" y="184"/>
                    </a:lnTo>
                    <a:lnTo>
                      <a:pt x="352" y="184"/>
                    </a:lnTo>
                    <a:lnTo>
                      <a:pt x="361" y="188"/>
                    </a:lnTo>
                    <a:lnTo>
                      <a:pt x="362" y="192"/>
                    </a:lnTo>
                    <a:lnTo>
                      <a:pt x="359" y="192"/>
                    </a:lnTo>
                    <a:lnTo>
                      <a:pt x="353" y="193"/>
                    </a:lnTo>
                    <a:lnTo>
                      <a:pt x="350" y="192"/>
                    </a:lnTo>
                    <a:lnTo>
                      <a:pt x="348" y="192"/>
                    </a:lnTo>
                    <a:lnTo>
                      <a:pt x="341" y="190"/>
                    </a:lnTo>
                    <a:lnTo>
                      <a:pt x="337" y="190"/>
                    </a:lnTo>
                    <a:lnTo>
                      <a:pt x="336" y="190"/>
                    </a:lnTo>
                    <a:lnTo>
                      <a:pt x="330" y="192"/>
                    </a:lnTo>
                    <a:lnTo>
                      <a:pt x="327" y="193"/>
                    </a:lnTo>
                    <a:lnTo>
                      <a:pt x="325" y="192"/>
                    </a:lnTo>
                    <a:lnTo>
                      <a:pt x="323" y="192"/>
                    </a:lnTo>
                    <a:lnTo>
                      <a:pt x="323" y="188"/>
                    </a:lnTo>
                    <a:lnTo>
                      <a:pt x="323" y="186"/>
                    </a:lnTo>
                    <a:lnTo>
                      <a:pt x="325" y="186"/>
                    </a:lnTo>
                    <a:lnTo>
                      <a:pt x="325" y="184"/>
                    </a:lnTo>
                    <a:lnTo>
                      <a:pt x="329" y="184"/>
                    </a:lnTo>
                    <a:lnTo>
                      <a:pt x="332" y="184"/>
                    </a:lnTo>
                    <a:lnTo>
                      <a:pt x="332" y="186"/>
                    </a:lnTo>
                    <a:lnTo>
                      <a:pt x="336" y="184"/>
                    </a:lnTo>
                    <a:lnTo>
                      <a:pt x="337" y="184"/>
                    </a:lnTo>
                    <a:lnTo>
                      <a:pt x="336" y="183"/>
                    </a:lnTo>
                    <a:lnTo>
                      <a:pt x="334" y="183"/>
                    </a:lnTo>
                    <a:lnTo>
                      <a:pt x="332" y="181"/>
                    </a:lnTo>
                    <a:lnTo>
                      <a:pt x="330" y="183"/>
                    </a:lnTo>
                    <a:lnTo>
                      <a:pt x="330" y="181"/>
                    </a:lnTo>
                    <a:lnTo>
                      <a:pt x="327" y="179"/>
                    </a:lnTo>
                    <a:lnTo>
                      <a:pt x="327" y="177"/>
                    </a:lnTo>
                    <a:lnTo>
                      <a:pt x="329" y="174"/>
                    </a:lnTo>
                    <a:lnTo>
                      <a:pt x="330" y="174"/>
                    </a:lnTo>
                    <a:lnTo>
                      <a:pt x="337" y="168"/>
                    </a:lnTo>
                    <a:lnTo>
                      <a:pt x="341" y="168"/>
                    </a:lnTo>
                    <a:lnTo>
                      <a:pt x="345" y="170"/>
                    </a:lnTo>
                    <a:lnTo>
                      <a:pt x="345" y="172"/>
                    </a:lnTo>
                    <a:lnTo>
                      <a:pt x="346" y="176"/>
                    </a:lnTo>
                    <a:lnTo>
                      <a:pt x="352" y="176"/>
                    </a:lnTo>
                    <a:lnTo>
                      <a:pt x="355" y="176"/>
                    </a:lnTo>
                    <a:lnTo>
                      <a:pt x="359" y="174"/>
                    </a:lnTo>
                    <a:lnTo>
                      <a:pt x="366" y="177"/>
                    </a:lnTo>
                    <a:lnTo>
                      <a:pt x="369" y="177"/>
                    </a:lnTo>
                    <a:lnTo>
                      <a:pt x="378" y="179"/>
                    </a:lnTo>
                    <a:lnTo>
                      <a:pt x="382" y="179"/>
                    </a:lnTo>
                    <a:lnTo>
                      <a:pt x="384" y="181"/>
                    </a:lnTo>
                    <a:lnTo>
                      <a:pt x="387" y="181"/>
                    </a:lnTo>
                    <a:lnTo>
                      <a:pt x="387" y="179"/>
                    </a:lnTo>
                    <a:lnTo>
                      <a:pt x="387" y="177"/>
                    </a:lnTo>
                    <a:lnTo>
                      <a:pt x="385" y="177"/>
                    </a:lnTo>
                    <a:lnTo>
                      <a:pt x="384" y="177"/>
                    </a:lnTo>
                    <a:lnTo>
                      <a:pt x="384" y="176"/>
                    </a:lnTo>
                    <a:lnTo>
                      <a:pt x="384" y="174"/>
                    </a:lnTo>
                    <a:lnTo>
                      <a:pt x="385" y="172"/>
                    </a:lnTo>
                    <a:lnTo>
                      <a:pt x="387" y="172"/>
                    </a:lnTo>
                    <a:lnTo>
                      <a:pt x="391" y="170"/>
                    </a:lnTo>
                    <a:lnTo>
                      <a:pt x="389" y="170"/>
                    </a:lnTo>
                    <a:lnTo>
                      <a:pt x="387" y="170"/>
                    </a:lnTo>
                    <a:lnTo>
                      <a:pt x="384" y="172"/>
                    </a:lnTo>
                    <a:lnTo>
                      <a:pt x="382" y="174"/>
                    </a:lnTo>
                    <a:lnTo>
                      <a:pt x="380" y="174"/>
                    </a:lnTo>
                    <a:lnTo>
                      <a:pt x="378" y="174"/>
                    </a:lnTo>
                    <a:lnTo>
                      <a:pt x="378" y="172"/>
                    </a:lnTo>
                    <a:lnTo>
                      <a:pt x="380" y="170"/>
                    </a:lnTo>
                    <a:lnTo>
                      <a:pt x="384" y="168"/>
                    </a:lnTo>
                    <a:lnTo>
                      <a:pt x="385" y="168"/>
                    </a:lnTo>
                    <a:lnTo>
                      <a:pt x="387" y="167"/>
                    </a:lnTo>
                    <a:lnTo>
                      <a:pt x="389" y="167"/>
                    </a:lnTo>
                    <a:lnTo>
                      <a:pt x="389" y="165"/>
                    </a:lnTo>
                    <a:lnTo>
                      <a:pt x="384" y="167"/>
                    </a:lnTo>
                    <a:lnTo>
                      <a:pt x="380" y="167"/>
                    </a:lnTo>
                    <a:lnTo>
                      <a:pt x="378" y="167"/>
                    </a:lnTo>
                    <a:lnTo>
                      <a:pt x="377" y="167"/>
                    </a:lnTo>
                    <a:lnTo>
                      <a:pt x="375" y="167"/>
                    </a:lnTo>
                    <a:lnTo>
                      <a:pt x="373" y="167"/>
                    </a:lnTo>
                    <a:lnTo>
                      <a:pt x="371" y="167"/>
                    </a:lnTo>
                    <a:lnTo>
                      <a:pt x="369" y="167"/>
                    </a:lnTo>
                    <a:lnTo>
                      <a:pt x="366" y="165"/>
                    </a:lnTo>
                    <a:lnTo>
                      <a:pt x="366" y="163"/>
                    </a:lnTo>
                    <a:lnTo>
                      <a:pt x="366" y="161"/>
                    </a:lnTo>
                    <a:lnTo>
                      <a:pt x="368" y="161"/>
                    </a:lnTo>
                    <a:lnTo>
                      <a:pt x="373" y="160"/>
                    </a:lnTo>
                    <a:lnTo>
                      <a:pt x="377" y="160"/>
                    </a:lnTo>
                    <a:lnTo>
                      <a:pt x="378" y="160"/>
                    </a:lnTo>
                    <a:lnTo>
                      <a:pt x="384" y="160"/>
                    </a:lnTo>
                    <a:lnTo>
                      <a:pt x="384" y="158"/>
                    </a:lnTo>
                    <a:lnTo>
                      <a:pt x="384" y="156"/>
                    </a:lnTo>
                    <a:lnTo>
                      <a:pt x="384" y="154"/>
                    </a:lnTo>
                    <a:lnTo>
                      <a:pt x="384" y="156"/>
                    </a:lnTo>
                    <a:lnTo>
                      <a:pt x="382" y="156"/>
                    </a:lnTo>
                    <a:lnTo>
                      <a:pt x="380" y="156"/>
                    </a:lnTo>
                    <a:lnTo>
                      <a:pt x="377" y="158"/>
                    </a:lnTo>
                    <a:lnTo>
                      <a:pt x="375" y="156"/>
                    </a:lnTo>
                    <a:lnTo>
                      <a:pt x="375" y="154"/>
                    </a:lnTo>
                    <a:lnTo>
                      <a:pt x="377" y="154"/>
                    </a:lnTo>
                    <a:lnTo>
                      <a:pt x="375" y="154"/>
                    </a:lnTo>
                    <a:lnTo>
                      <a:pt x="373" y="154"/>
                    </a:lnTo>
                    <a:lnTo>
                      <a:pt x="373" y="156"/>
                    </a:lnTo>
                    <a:lnTo>
                      <a:pt x="371" y="156"/>
                    </a:lnTo>
                    <a:lnTo>
                      <a:pt x="369" y="154"/>
                    </a:lnTo>
                    <a:lnTo>
                      <a:pt x="369" y="152"/>
                    </a:lnTo>
                    <a:lnTo>
                      <a:pt x="368" y="151"/>
                    </a:lnTo>
                    <a:lnTo>
                      <a:pt x="364" y="152"/>
                    </a:lnTo>
                    <a:lnTo>
                      <a:pt x="362" y="154"/>
                    </a:lnTo>
                    <a:lnTo>
                      <a:pt x="359" y="152"/>
                    </a:lnTo>
                    <a:lnTo>
                      <a:pt x="357" y="152"/>
                    </a:lnTo>
                    <a:lnTo>
                      <a:pt x="357" y="151"/>
                    </a:lnTo>
                    <a:lnTo>
                      <a:pt x="353" y="149"/>
                    </a:lnTo>
                    <a:lnTo>
                      <a:pt x="352" y="149"/>
                    </a:lnTo>
                    <a:lnTo>
                      <a:pt x="350" y="147"/>
                    </a:lnTo>
                    <a:lnTo>
                      <a:pt x="350" y="145"/>
                    </a:lnTo>
                    <a:lnTo>
                      <a:pt x="350" y="142"/>
                    </a:lnTo>
                    <a:lnTo>
                      <a:pt x="352" y="140"/>
                    </a:lnTo>
                    <a:lnTo>
                      <a:pt x="357" y="142"/>
                    </a:lnTo>
                    <a:lnTo>
                      <a:pt x="359" y="144"/>
                    </a:lnTo>
                    <a:lnTo>
                      <a:pt x="362" y="144"/>
                    </a:lnTo>
                    <a:lnTo>
                      <a:pt x="364" y="144"/>
                    </a:lnTo>
                    <a:lnTo>
                      <a:pt x="371" y="145"/>
                    </a:lnTo>
                    <a:lnTo>
                      <a:pt x="373" y="145"/>
                    </a:lnTo>
                    <a:lnTo>
                      <a:pt x="377" y="145"/>
                    </a:lnTo>
                    <a:lnTo>
                      <a:pt x="382" y="145"/>
                    </a:lnTo>
                    <a:lnTo>
                      <a:pt x="384" y="144"/>
                    </a:lnTo>
                    <a:lnTo>
                      <a:pt x="384" y="142"/>
                    </a:lnTo>
                    <a:lnTo>
                      <a:pt x="380" y="140"/>
                    </a:lnTo>
                    <a:lnTo>
                      <a:pt x="377" y="142"/>
                    </a:lnTo>
                    <a:lnTo>
                      <a:pt x="375" y="144"/>
                    </a:lnTo>
                    <a:lnTo>
                      <a:pt x="373" y="144"/>
                    </a:lnTo>
                    <a:lnTo>
                      <a:pt x="369" y="142"/>
                    </a:lnTo>
                    <a:lnTo>
                      <a:pt x="362" y="138"/>
                    </a:lnTo>
                    <a:lnTo>
                      <a:pt x="362" y="129"/>
                    </a:lnTo>
                    <a:lnTo>
                      <a:pt x="361" y="128"/>
                    </a:lnTo>
                    <a:lnTo>
                      <a:pt x="357" y="129"/>
                    </a:lnTo>
                    <a:lnTo>
                      <a:pt x="355" y="129"/>
                    </a:lnTo>
                    <a:lnTo>
                      <a:pt x="355" y="131"/>
                    </a:lnTo>
                    <a:lnTo>
                      <a:pt x="353" y="133"/>
                    </a:lnTo>
                    <a:lnTo>
                      <a:pt x="352" y="131"/>
                    </a:lnTo>
                    <a:lnTo>
                      <a:pt x="350" y="131"/>
                    </a:lnTo>
                    <a:lnTo>
                      <a:pt x="350" y="129"/>
                    </a:lnTo>
                    <a:lnTo>
                      <a:pt x="352" y="128"/>
                    </a:lnTo>
                    <a:lnTo>
                      <a:pt x="352" y="126"/>
                    </a:lnTo>
                    <a:lnTo>
                      <a:pt x="353" y="126"/>
                    </a:lnTo>
                    <a:lnTo>
                      <a:pt x="355" y="124"/>
                    </a:lnTo>
                    <a:lnTo>
                      <a:pt x="357" y="124"/>
                    </a:lnTo>
                    <a:lnTo>
                      <a:pt x="357" y="128"/>
                    </a:lnTo>
                    <a:lnTo>
                      <a:pt x="359" y="128"/>
                    </a:lnTo>
                    <a:lnTo>
                      <a:pt x="359" y="124"/>
                    </a:lnTo>
                    <a:lnTo>
                      <a:pt x="359" y="122"/>
                    </a:lnTo>
                    <a:lnTo>
                      <a:pt x="361" y="119"/>
                    </a:lnTo>
                    <a:lnTo>
                      <a:pt x="361" y="117"/>
                    </a:lnTo>
                    <a:lnTo>
                      <a:pt x="366" y="115"/>
                    </a:lnTo>
                    <a:lnTo>
                      <a:pt x="371" y="112"/>
                    </a:lnTo>
                    <a:lnTo>
                      <a:pt x="371" y="110"/>
                    </a:lnTo>
                    <a:lnTo>
                      <a:pt x="369" y="108"/>
                    </a:lnTo>
                    <a:lnTo>
                      <a:pt x="364" y="108"/>
                    </a:lnTo>
                    <a:lnTo>
                      <a:pt x="359" y="110"/>
                    </a:lnTo>
                    <a:lnTo>
                      <a:pt x="357" y="112"/>
                    </a:lnTo>
                    <a:lnTo>
                      <a:pt x="355" y="113"/>
                    </a:lnTo>
                    <a:lnTo>
                      <a:pt x="352" y="113"/>
                    </a:lnTo>
                    <a:lnTo>
                      <a:pt x="348" y="113"/>
                    </a:lnTo>
                    <a:lnTo>
                      <a:pt x="346" y="110"/>
                    </a:lnTo>
                    <a:lnTo>
                      <a:pt x="346" y="108"/>
                    </a:lnTo>
                    <a:lnTo>
                      <a:pt x="346" y="106"/>
                    </a:lnTo>
                    <a:lnTo>
                      <a:pt x="348" y="104"/>
                    </a:lnTo>
                    <a:lnTo>
                      <a:pt x="348" y="103"/>
                    </a:lnTo>
                    <a:lnTo>
                      <a:pt x="346" y="103"/>
                    </a:lnTo>
                    <a:lnTo>
                      <a:pt x="343" y="104"/>
                    </a:lnTo>
                    <a:lnTo>
                      <a:pt x="341" y="106"/>
                    </a:lnTo>
                    <a:lnTo>
                      <a:pt x="341" y="108"/>
                    </a:lnTo>
                    <a:lnTo>
                      <a:pt x="339" y="108"/>
                    </a:lnTo>
                    <a:lnTo>
                      <a:pt x="339" y="106"/>
                    </a:lnTo>
                    <a:lnTo>
                      <a:pt x="337" y="106"/>
                    </a:lnTo>
                    <a:lnTo>
                      <a:pt x="337" y="104"/>
                    </a:lnTo>
                    <a:lnTo>
                      <a:pt x="337" y="103"/>
                    </a:lnTo>
                    <a:lnTo>
                      <a:pt x="339" y="103"/>
                    </a:lnTo>
                    <a:lnTo>
                      <a:pt x="339" y="101"/>
                    </a:lnTo>
                    <a:lnTo>
                      <a:pt x="337" y="101"/>
                    </a:lnTo>
                    <a:lnTo>
                      <a:pt x="336" y="101"/>
                    </a:lnTo>
                    <a:lnTo>
                      <a:pt x="332" y="106"/>
                    </a:lnTo>
                    <a:lnTo>
                      <a:pt x="325" y="106"/>
                    </a:lnTo>
                    <a:lnTo>
                      <a:pt x="323" y="103"/>
                    </a:lnTo>
                    <a:lnTo>
                      <a:pt x="325" y="99"/>
                    </a:lnTo>
                    <a:lnTo>
                      <a:pt x="325" y="97"/>
                    </a:lnTo>
                    <a:lnTo>
                      <a:pt x="325" y="96"/>
                    </a:lnTo>
                    <a:lnTo>
                      <a:pt x="321" y="97"/>
                    </a:lnTo>
                    <a:lnTo>
                      <a:pt x="321" y="99"/>
                    </a:lnTo>
                    <a:lnTo>
                      <a:pt x="320" y="101"/>
                    </a:lnTo>
                    <a:lnTo>
                      <a:pt x="320" y="99"/>
                    </a:lnTo>
                    <a:lnTo>
                      <a:pt x="327" y="88"/>
                    </a:lnTo>
                    <a:lnTo>
                      <a:pt x="327" y="87"/>
                    </a:lnTo>
                    <a:lnTo>
                      <a:pt x="330" y="85"/>
                    </a:lnTo>
                    <a:lnTo>
                      <a:pt x="330" y="83"/>
                    </a:lnTo>
                    <a:lnTo>
                      <a:pt x="332" y="81"/>
                    </a:lnTo>
                    <a:lnTo>
                      <a:pt x="332" y="80"/>
                    </a:lnTo>
                    <a:lnTo>
                      <a:pt x="330" y="80"/>
                    </a:lnTo>
                    <a:lnTo>
                      <a:pt x="329" y="81"/>
                    </a:lnTo>
                    <a:lnTo>
                      <a:pt x="323" y="87"/>
                    </a:lnTo>
                    <a:lnTo>
                      <a:pt x="320" y="90"/>
                    </a:lnTo>
                    <a:lnTo>
                      <a:pt x="318" y="92"/>
                    </a:lnTo>
                    <a:lnTo>
                      <a:pt x="318" y="97"/>
                    </a:lnTo>
                    <a:lnTo>
                      <a:pt x="316" y="101"/>
                    </a:lnTo>
                    <a:lnTo>
                      <a:pt x="313" y="103"/>
                    </a:lnTo>
                    <a:lnTo>
                      <a:pt x="311" y="103"/>
                    </a:lnTo>
                    <a:lnTo>
                      <a:pt x="309" y="101"/>
                    </a:lnTo>
                    <a:lnTo>
                      <a:pt x="311" y="99"/>
                    </a:lnTo>
                    <a:lnTo>
                      <a:pt x="313" y="97"/>
                    </a:lnTo>
                    <a:lnTo>
                      <a:pt x="311" y="94"/>
                    </a:lnTo>
                    <a:lnTo>
                      <a:pt x="309" y="92"/>
                    </a:lnTo>
                    <a:lnTo>
                      <a:pt x="305" y="96"/>
                    </a:lnTo>
                    <a:lnTo>
                      <a:pt x="305" y="97"/>
                    </a:lnTo>
                    <a:lnTo>
                      <a:pt x="305" y="99"/>
                    </a:lnTo>
                    <a:lnTo>
                      <a:pt x="305" y="101"/>
                    </a:lnTo>
                    <a:lnTo>
                      <a:pt x="305" y="103"/>
                    </a:lnTo>
                    <a:lnTo>
                      <a:pt x="304" y="103"/>
                    </a:lnTo>
                    <a:lnTo>
                      <a:pt x="302" y="101"/>
                    </a:lnTo>
                    <a:lnTo>
                      <a:pt x="300" y="99"/>
                    </a:lnTo>
                    <a:lnTo>
                      <a:pt x="298" y="97"/>
                    </a:lnTo>
                    <a:lnTo>
                      <a:pt x="297" y="96"/>
                    </a:lnTo>
                    <a:lnTo>
                      <a:pt x="297" y="97"/>
                    </a:lnTo>
                    <a:lnTo>
                      <a:pt x="295" y="97"/>
                    </a:lnTo>
                    <a:lnTo>
                      <a:pt x="288" y="97"/>
                    </a:lnTo>
                    <a:lnTo>
                      <a:pt x="286" y="94"/>
                    </a:lnTo>
                    <a:lnTo>
                      <a:pt x="284" y="92"/>
                    </a:lnTo>
                    <a:lnTo>
                      <a:pt x="284" y="90"/>
                    </a:lnTo>
                    <a:lnTo>
                      <a:pt x="286" y="88"/>
                    </a:lnTo>
                    <a:lnTo>
                      <a:pt x="291" y="83"/>
                    </a:lnTo>
                    <a:lnTo>
                      <a:pt x="293" y="81"/>
                    </a:lnTo>
                    <a:lnTo>
                      <a:pt x="297" y="80"/>
                    </a:lnTo>
                    <a:lnTo>
                      <a:pt x="300" y="78"/>
                    </a:lnTo>
                    <a:lnTo>
                      <a:pt x="307" y="74"/>
                    </a:lnTo>
                    <a:lnTo>
                      <a:pt x="307" y="71"/>
                    </a:lnTo>
                    <a:lnTo>
                      <a:pt x="307" y="69"/>
                    </a:lnTo>
                    <a:lnTo>
                      <a:pt x="305" y="71"/>
                    </a:lnTo>
                    <a:lnTo>
                      <a:pt x="300" y="74"/>
                    </a:lnTo>
                    <a:lnTo>
                      <a:pt x="298" y="72"/>
                    </a:lnTo>
                    <a:lnTo>
                      <a:pt x="300" y="69"/>
                    </a:lnTo>
                    <a:lnTo>
                      <a:pt x="300" y="65"/>
                    </a:lnTo>
                    <a:lnTo>
                      <a:pt x="300" y="64"/>
                    </a:lnTo>
                    <a:lnTo>
                      <a:pt x="298" y="65"/>
                    </a:lnTo>
                    <a:lnTo>
                      <a:pt x="297" y="67"/>
                    </a:lnTo>
                    <a:lnTo>
                      <a:pt x="295" y="71"/>
                    </a:lnTo>
                    <a:lnTo>
                      <a:pt x="291" y="72"/>
                    </a:lnTo>
                    <a:lnTo>
                      <a:pt x="289" y="74"/>
                    </a:lnTo>
                    <a:lnTo>
                      <a:pt x="288" y="76"/>
                    </a:lnTo>
                    <a:lnTo>
                      <a:pt x="286" y="74"/>
                    </a:lnTo>
                    <a:lnTo>
                      <a:pt x="284" y="76"/>
                    </a:lnTo>
                    <a:lnTo>
                      <a:pt x="281" y="81"/>
                    </a:lnTo>
                    <a:lnTo>
                      <a:pt x="277" y="83"/>
                    </a:lnTo>
                    <a:lnTo>
                      <a:pt x="275" y="85"/>
                    </a:lnTo>
                    <a:lnTo>
                      <a:pt x="273" y="85"/>
                    </a:lnTo>
                    <a:lnTo>
                      <a:pt x="272" y="83"/>
                    </a:lnTo>
                    <a:lnTo>
                      <a:pt x="272" y="81"/>
                    </a:lnTo>
                    <a:lnTo>
                      <a:pt x="270" y="81"/>
                    </a:lnTo>
                    <a:lnTo>
                      <a:pt x="268" y="83"/>
                    </a:lnTo>
                    <a:lnTo>
                      <a:pt x="268" y="85"/>
                    </a:lnTo>
                    <a:lnTo>
                      <a:pt x="268" y="87"/>
                    </a:lnTo>
                    <a:lnTo>
                      <a:pt x="270" y="85"/>
                    </a:lnTo>
                    <a:lnTo>
                      <a:pt x="270" y="87"/>
                    </a:lnTo>
                    <a:lnTo>
                      <a:pt x="270" y="88"/>
                    </a:lnTo>
                    <a:lnTo>
                      <a:pt x="270" y="90"/>
                    </a:lnTo>
                    <a:lnTo>
                      <a:pt x="265" y="96"/>
                    </a:lnTo>
                    <a:lnTo>
                      <a:pt x="265" y="97"/>
                    </a:lnTo>
                    <a:lnTo>
                      <a:pt x="266" y="97"/>
                    </a:lnTo>
                    <a:lnTo>
                      <a:pt x="270" y="96"/>
                    </a:lnTo>
                    <a:lnTo>
                      <a:pt x="273" y="92"/>
                    </a:lnTo>
                    <a:lnTo>
                      <a:pt x="275" y="92"/>
                    </a:lnTo>
                    <a:lnTo>
                      <a:pt x="277" y="92"/>
                    </a:lnTo>
                    <a:lnTo>
                      <a:pt x="281" y="96"/>
                    </a:lnTo>
                    <a:lnTo>
                      <a:pt x="282" y="97"/>
                    </a:lnTo>
                    <a:lnTo>
                      <a:pt x="282" y="99"/>
                    </a:lnTo>
                    <a:lnTo>
                      <a:pt x="279" y="106"/>
                    </a:lnTo>
                    <a:lnTo>
                      <a:pt x="277" y="106"/>
                    </a:lnTo>
                    <a:lnTo>
                      <a:pt x="273" y="110"/>
                    </a:lnTo>
                    <a:lnTo>
                      <a:pt x="266" y="110"/>
                    </a:lnTo>
                    <a:lnTo>
                      <a:pt x="266" y="108"/>
                    </a:lnTo>
                    <a:lnTo>
                      <a:pt x="263" y="110"/>
                    </a:lnTo>
                    <a:lnTo>
                      <a:pt x="261" y="112"/>
                    </a:lnTo>
                    <a:lnTo>
                      <a:pt x="259" y="113"/>
                    </a:lnTo>
                    <a:lnTo>
                      <a:pt x="257" y="113"/>
                    </a:lnTo>
                    <a:lnTo>
                      <a:pt x="256" y="115"/>
                    </a:lnTo>
                    <a:lnTo>
                      <a:pt x="256" y="117"/>
                    </a:lnTo>
                    <a:lnTo>
                      <a:pt x="256" y="119"/>
                    </a:lnTo>
                    <a:lnTo>
                      <a:pt x="257" y="119"/>
                    </a:lnTo>
                    <a:lnTo>
                      <a:pt x="259" y="119"/>
                    </a:lnTo>
                    <a:lnTo>
                      <a:pt x="261" y="119"/>
                    </a:lnTo>
                    <a:lnTo>
                      <a:pt x="261" y="117"/>
                    </a:lnTo>
                    <a:lnTo>
                      <a:pt x="263" y="117"/>
                    </a:lnTo>
                    <a:lnTo>
                      <a:pt x="266" y="113"/>
                    </a:lnTo>
                    <a:lnTo>
                      <a:pt x="273" y="113"/>
                    </a:lnTo>
                    <a:lnTo>
                      <a:pt x="275" y="124"/>
                    </a:lnTo>
                    <a:lnTo>
                      <a:pt x="275" y="126"/>
                    </a:lnTo>
                    <a:lnTo>
                      <a:pt x="273" y="128"/>
                    </a:lnTo>
                    <a:lnTo>
                      <a:pt x="272" y="128"/>
                    </a:lnTo>
                    <a:lnTo>
                      <a:pt x="272" y="133"/>
                    </a:lnTo>
                    <a:lnTo>
                      <a:pt x="265" y="140"/>
                    </a:lnTo>
                    <a:lnTo>
                      <a:pt x="257" y="147"/>
                    </a:lnTo>
                    <a:lnTo>
                      <a:pt x="256" y="145"/>
                    </a:lnTo>
                    <a:lnTo>
                      <a:pt x="254" y="144"/>
                    </a:lnTo>
                    <a:lnTo>
                      <a:pt x="252" y="142"/>
                    </a:lnTo>
                    <a:lnTo>
                      <a:pt x="254" y="140"/>
                    </a:lnTo>
                    <a:lnTo>
                      <a:pt x="254" y="138"/>
                    </a:lnTo>
                    <a:lnTo>
                      <a:pt x="254" y="136"/>
                    </a:lnTo>
                    <a:lnTo>
                      <a:pt x="252" y="136"/>
                    </a:lnTo>
                    <a:lnTo>
                      <a:pt x="250" y="136"/>
                    </a:lnTo>
                    <a:lnTo>
                      <a:pt x="250" y="138"/>
                    </a:lnTo>
                    <a:lnTo>
                      <a:pt x="245" y="140"/>
                    </a:lnTo>
                    <a:lnTo>
                      <a:pt x="243" y="140"/>
                    </a:lnTo>
                    <a:lnTo>
                      <a:pt x="241" y="140"/>
                    </a:lnTo>
                    <a:lnTo>
                      <a:pt x="238" y="142"/>
                    </a:lnTo>
                    <a:lnTo>
                      <a:pt x="238" y="144"/>
                    </a:lnTo>
                    <a:lnTo>
                      <a:pt x="240" y="144"/>
                    </a:lnTo>
                    <a:lnTo>
                      <a:pt x="243" y="142"/>
                    </a:lnTo>
                    <a:lnTo>
                      <a:pt x="247" y="142"/>
                    </a:lnTo>
                    <a:lnTo>
                      <a:pt x="249" y="144"/>
                    </a:lnTo>
                    <a:lnTo>
                      <a:pt x="249" y="145"/>
                    </a:lnTo>
                    <a:lnTo>
                      <a:pt x="247" y="145"/>
                    </a:lnTo>
                    <a:lnTo>
                      <a:pt x="245" y="145"/>
                    </a:lnTo>
                    <a:lnTo>
                      <a:pt x="245" y="149"/>
                    </a:lnTo>
                    <a:lnTo>
                      <a:pt x="247" y="149"/>
                    </a:lnTo>
                    <a:lnTo>
                      <a:pt x="249" y="147"/>
                    </a:lnTo>
                    <a:lnTo>
                      <a:pt x="250" y="147"/>
                    </a:lnTo>
                    <a:lnTo>
                      <a:pt x="250" y="151"/>
                    </a:lnTo>
                    <a:lnTo>
                      <a:pt x="249" y="152"/>
                    </a:lnTo>
                    <a:lnTo>
                      <a:pt x="247" y="152"/>
                    </a:lnTo>
                    <a:lnTo>
                      <a:pt x="247" y="154"/>
                    </a:lnTo>
                    <a:lnTo>
                      <a:pt x="249" y="156"/>
                    </a:lnTo>
                    <a:lnTo>
                      <a:pt x="250" y="154"/>
                    </a:lnTo>
                    <a:lnTo>
                      <a:pt x="252" y="152"/>
                    </a:lnTo>
                    <a:lnTo>
                      <a:pt x="252" y="154"/>
                    </a:lnTo>
                    <a:lnTo>
                      <a:pt x="252" y="158"/>
                    </a:lnTo>
                    <a:lnTo>
                      <a:pt x="250" y="160"/>
                    </a:lnTo>
                    <a:lnTo>
                      <a:pt x="249" y="158"/>
                    </a:lnTo>
                    <a:lnTo>
                      <a:pt x="245" y="160"/>
                    </a:lnTo>
                    <a:lnTo>
                      <a:pt x="241" y="163"/>
                    </a:lnTo>
                    <a:lnTo>
                      <a:pt x="241" y="165"/>
                    </a:lnTo>
                    <a:lnTo>
                      <a:pt x="243" y="165"/>
                    </a:lnTo>
                    <a:lnTo>
                      <a:pt x="245" y="165"/>
                    </a:lnTo>
                    <a:lnTo>
                      <a:pt x="247" y="163"/>
                    </a:lnTo>
                    <a:lnTo>
                      <a:pt x="249" y="161"/>
                    </a:lnTo>
                    <a:lnTo>
                      <a:pt x="252" y="161"/>
                    </a:lnTo>
                    <a:lnTo>
                      <a:pt x="254" y="165"/>
                    </a:lnTo>
                    <a:lnTo>
                      <a:pt x="256" y="167"/>
                    </a:lnTo>
                    <a:lnTo>
                      <a:pt x="254" y="167"/>
                    </a:lnTo>
                    <a:lnTo>
                      <a:pt x="254" y="168"/>
                    </a:lnTo>
                    <a:lnTo>
                      <a:pt x="247" y="170"/>
                    </a:lnTo>
                    <a:lnTo>
                      <a:pt x="247" y="168"/>
                    </a:lnTo>
                    <a:lnTo>
                      <a:pt x="243" y="170"/>
                    </a:lnTo>
                    <a:lnTo>
                      <a:pt x="241" y="174"/>
                    </a:lnTo>
                    <a:lnTo>
                      <a:pt x="243" y="176"/>
                    </a:lnTo>
                    <a:lnTo>
                      <a:pt x="249" y="174"/>
                    </a:lnTo>
                    <a:lnTo>
                      <a:pt x="252" y="172"/>
                    </a:lnTo>
                    <a:lnTo>
                      <a:pt x="254" y="172"/>
                    </a:lnTo>
                    <a:lnTo>
                      <a:pt x="256" y="174"/>
                    </a:lnTo>
                    <a:lnTo>
                      <a:pt x="256" y="176"/>
                    </a:lnTo>
                    <a:lnTo>
                      <a:pt x="254" y="176"/>
                    </a:lnTo>
                    <a:lnTo>
                      <a:pt x="250" y="179"/>
                    </a:lnTo>
                    <a:lnTo>
                      <a:pt x="245" y="179"/>
                    </a:lnTo>
                    <a:lnTo>
                      <a:pt x="240" y="179"/>
                    </a:lnTo>
                    <a:lnTo>
                      <a:pt x="238" y="179"/>
                    </a:lnTo>
                    <a:lnTo>
                      <a:pt x="238" y="177"/>
                    </a:lnTo>
                    <a:lnTo>
                      <a:pt x="238" y="176"/>
                    </a:lnTo>
                    <a:lnTo>
                      <a:pt x="240" y="174"/>
                    </a:lnTo>
                    <a:lnTo>
                      <a:pt x="238" y="174"/>
                    </a:lnTo>
                    <a:lnTo>
                      <a:pt x="236" y="174"/>
                    </a:lnTo>
                    <a:lnTo>
                      <a:pt x="236" y="176"/>
                    </a:lnTo>
                    <a:lnTo>
                      <a:pt x="233" y="176"/>
                    </a:lnTo>
                    <a:lnTo>
                      <a:pt x="229" y="174"/>
                    </a:lnTo>
                    <a:lnTo>
                      <a:pt x="227" y="172"/>
                    </a:lnTo>
                    <a:lnTo>
                      <a:pt x="231" y="168"/>
                    </a:lnTo>
                    <a:lnTo>
                      <a:pt x="233" y="168"/>
                    </a:lnTo>
                    <a:lnTo>
                      <a:pt x="233" y="170"/>
                    </a:lnTo>
                    <a:lnTo>
                      <a:pt x="234" y="170"/>
                    </a:lnTo>
                    <a:lnTo>
                      <a:pt x="236" y="172"/>
                    </a:lnTo>
                    <a:lnTo>
                      <a:pt x="236" y="170"/>
                    </a:lnTo>
                    <a:lnTo>
                      <a:pt x="236" y="167"/>
                    </a:lnTo>
                    <a:lnTo>
                      <a:pt x="233" y="167"/>
                    </a:lnTo>
                    <a:lnTo>
                      <a:pt x="229" y="165"/>
                    </a:lnTo>
                    <a:lnTo>
                      <a:pt x="229" y="163"/>
                    </a:lnTo>
                    <a:lnTo>
                      <a:pt x="231" y="160"/>
                    </a:lnTo>
                    <a:lnTo>
                      <a:pt x="238" y="151"/>
                    </a:lnTo>
                    <a:lnTo>
                      <a:pt x="238" y="149"/>
                    </a:lnTo>
                    <a:lnTo>
                      <a:pt x="236" y="149"/>
                    </a:lnTo>
                    <a:lnTo>
                      <a:pt x="234" y="149"/>
                    </a:lnTo>
                    <a:lnTo>
                      <a:pt x="231" y="152"/>
                    </a:lnTo>
                    <a:lnTo>
                      <a:pt x="227" y="158"/>
                    </a:lnTo>
                    <a:lnTo>
                      <a:pt x="222" y="163"/>
                    </a:lnTo>
                    <a:lnTo>
                      <a:pt x="218" y="165"/>
                    </a:lnTo>
                    <a:lnTo>
                      <a:pt x="218" y="163"/>
                    </a:lnTo>
                    <a:lnTo>
                      <a:pt x="217" y="163"/>
                    </a:lnTo>
                    <a:lnTo>
                      <a:pt x="217" y="161"/>
                    </a:lnTo>
                    <a:lnTo>
                      <a:pt x="218" y="161"/>
                    </a:lnTo>
                    <a:lnTo>
                      <a:pt x="218" y="160"/>
                    </a:lnTo>
                    <a:lnTo>
                      <a:pt x="217" y="160"/>
                    </a:lnTo>
                    <a:lnTo>
                      <a:pt x="215" y="158"/>
                    </a:lnTo>
                    <a:lnTo>
                      <a:pt x="213" y="160"/>
                    </a:lnTo>
                    <a:lnTo>
                      <a:pt x="209" y="161"/>
                    </a:lnTo>
                    <a:lnTo>
                      <a:pt x="208" y="161"/>
                    </a:lnTo>
                    <a:lnTo>
                      <a:pt x="206" y="160"/>
                    </a:lnTo>
                    <a:lnTo>
                      <a:pt x="208" y="158"/>
                    </a:lnTo>
                    <a:lnTo>
                      <a:pt x="206" y="158"/>
                    </a:lnTo>
                    <a:lnTo>
                      <a:pt x="204" y="156"/>
                    </a:lnTo>
                    <a:lnTo>
                      <a:pt x="204" y="154"/>
                    </a:lnTo>
                    <a:lnTo>
                      <a:pt x="204" y="152"/>
                    </a:lnTo>
                    <a:lnTo>
                      <a:pt x="202" y="152"/>
                    </a:lnTo>
                    <a:lnTo>
                      <a:pt x="201" y="152"/>
                    </a:lnTo>
                    <a:lnTo>
                      <a:pt x="201" y="154"/>
                    </a:lnTo>
                    <a:lnTo>
                      <a:pt x="197" y="154"/>
                    </a:lnTo>
                    <a:lnTo>
                      <a:pt x="197" y="152"/>
                    </a:lnTo>
                    <a:lnTo>
                      <a:pt x="195" y="152"/>
                    </a:lnTo>
                    <a:lnTo>
                      <a:pt x="197" y="151"/>
                    </a:lnTo>
                    <a:lnTo>
                      <a:pt x="195" y="151"/>
                    </a:lnTo>
                    <a:lnTo>
                      <a:pt x="197" y="149"/>
                    </a:lnTo>
                    <a:lnTo>
                      <a:pt x="197" y="147"/>
                    </a:lnTo>
                    <a:lnTo>
                      <a:pt x="195" y="147"/>
                    </a:lnTo>
                    <a:lnTo>
                      <a:pt x="195" y="145"/>
                    </a:lnTo>
                    <a:lnTo>
                      <a:pt x="193" y="145"/>
                    </a:lnTo>
                    <a:lnTo>
                      <a:pt x="192" y="147"/>
                    </a:lnTo>
                    <a:lnTo>
                      <a:pt x="190" y="145"/>
                    </a:lnTo>
                    <a:lnTo>
                      <a:pt x="192" y="144"/>
                    </a:lnTo>
                    <a:lnTo>
                      <a:pt x="190" y="144"/>
                    </a:lnTo>
                    <a:lnTo>
                      <a:pt x="188" y="144"/>
                    </a:lnTo>
                    <a:lnTo>
                      <a:pt x="186" y="144"/>
                    </a:lnTo>
                    <a:lnTo>
                      <a:pt x="186" y="142"/>
                    </a:lnTo>
                    <a:lnTo>
                      <a:pt x="188" y="142"/>
                    </a:lnTo>
                    <a:lnTo>
                      <a:pt x="190" y="140"/>
                    </a:lnTo>
                    <a:lnTo>
                      <a:pt x="193" y="140"/>
                    </a:lnTo>
                    <a:lnTo>
                      <a:pt x="193" y="138"/>
                    </a:lnTo>
                    <a:lnTo>
                      <a:pt x="193" y="136"/>
                    </a:lnTo>
                    <a:lnTo>
                      <a:pt x="192" y="136"/>
                    </a:lnTo>
                    <a:lnTo>
                      <a:pt x="190" y="136"/>
                    </a:lnTo>
                    <a:lnTo>
                      <a:pt x="183" y="136"/>
                    </a:lnTo>
                    <a:lnTo>
                      <a:pt x="181" y="140"/>
                    </a:lnTo>
                    <a:lnTo>
                      <a:pt x="177" y="144"/>
                    </a:lnTo>
                    <a:lnTo>
                      <a:pt x="172" y="145"/>
                    </a:lnTo>
                    <a:lnTo>
                      <a:pt x="176" y="135"/>
                    </a:lnTo>
                    <a:lnTo>
                      <a:pt x="177" y="135"/>
                    </a:lnTo>
                    <a:lnTo>
                      <a:pt x="181" y="126"/>
                    </a:lnTo>
                    <a:lnTo>
                      <a:pt x="181" y="124"/>
                    </a:lnTo>
                    <a:lnTo>
                      <a:pt x="179" y="122"/>
                    </a:lnTo>
                    <a:lnTo>
                      <a:pt x="177" y="122"/>
                    </a:lnTo>
                    <a:lnTo>
                      <a:pt x="172" y="131"/>
                    </a:lnTo>
                    <a:lnTo>
                      <a:pt x="170" y="131"/>
                    </a:lnTo>
                    <a:lnTo>
                      <a:pt x="167" y="135"/>
                    </a:lnTo>
                    <a:lnTo>
                      <a:pt x="165" y="133"/>
                    </a:lnTo>
                    <a:lnTo>
                      <a:pt x="161" y="135"/>
                    </a:lnTo>
                    <a:lnTo>
                      <a:pt x="156" y="140"/>
                    </a:lnTo>
                    <a:lnTo>
                      <a:pt x="154" y="145"/>
                    </a:lnTo>
                    <a:lnTo>
                      <a:pt x="156" y="147"/>
                    </a:lnTo>
                    <a:lnTo>
                      <a:pt x="151" y="152"/>
                    </a:lnTo>
                    <a:lnTo>
                      <a:pt x="149" y="149"/>
                    </a:lnTo>
                    <a:lnTo>
                      <a:pt x="149" y="144"/>
                    </a:lnTo>
                    <a:lnTo>
                      <a:pt x="151" y="138"/>
                    </a:lnTo>
                    <a:lnTo>
                      <a:pt x="153" y="131"/>
                    </a:lnTo>
                    <a:lnTo>
                      <a:pt x="147" y="135"/>
                    </a:lnTo>
                    <a:lnTo>
                      <a:pt x="140" y="147"/>
                    </a:lnTo>
                    <a:lnTo>
                      <a:pt x="138" y="149"/>
                    </a:lnTo>
                    <a:lnTo>
                      <a:pt x="137" y="151"/>
                    </a:lnTo>
                    <a:lnTo>
                      <a:pt x="135" y="151"/>
                    </a:lnTo>
                    <a:lnTo>
                      <a:pt x="133" y="151"/>
                    </a:lnTo>
                    <a:lnTo>
                      <a:pt x="133" y="147"/>
                    </a:lnTo>
                    <a:lnTo>
                      <a:pt x="137" y="142"/>
                    </a:lnTo>
                    <a:lnTo>
                      <a:pt x="135" y="138"/>
                    </a:lnTo>
                    <a:lnTo>
                      <a:pt x="133" y="133"/>
                    </a:lnTo>
                    <a:lnTo>
                      <a:pt x="129" y="133"/>
                    </a:lnTo>
                    <a:lnTo>
                      <a:pt x="128" y="135"/>
                    </a:lnTo>
                    <a:lnTo>
                      <a:pt x="128" y="136"/>
                    </a:lnTo>
                    <a:lnTo>
                      <a:pt x="129" y="138"/>
                    </a:lnTo>
                    <a:lnTo>
                      <a:pt x="129" y="142"/>
                    </a:lnTo>
                    <a:lnTo>
                      <a:pt x="126" y="144"/>
                    </a:lnTo>
                    <a:lnTo>
                      <a:pt x="124" y="144"/>
                    </a:lnTo>
                    <a:lnTo>
                      <a:pt x="121" y="145"/>
                    </a:lnTo>
                    <a:lnTo>
                      <a:pt x="119" y="151"/>
                    </a:lnTo>
                    <a:lnTo>
                      <a:pt x="117" y="147"/>
                    </a:lnTo>
                    <a:lnTo>
                      <a:pt x="117" y="145"/>
                    </a:lnTo>
                    <a:lnTo>
                      <a:pt x="114" y="149"/>
                    </a:lnTo>
                    <a:lnTo>
                      <a:pt x="108" y="151"/>
                    </a:lnTo>
                    <a:lnTo>
                      <a:pt x="105" y="151"/>
                    </a:lnTo>
                    <a:lnTo>
                      <a:pt x="101" y="152"/>
                    </a:lnTo>
                    <a:lnTo>
                      <a:pt x="98" y="151"/>
                    </a:lnTo>
                    <a:lnTo>
                      <a:pt x="96" y="151"/>
                    </a:lnTo>
                    <a:lnTo>
                      <a:pt x="99" y="147"/>
                    </a:lnTo>
                    <a:lnTo>
                      <a:pt x="101" y="145"/>
                    </a:lnTo>
                    <a:lnTo>
                      <a:pt x="103" y="142"/>
                    </a:lnTo>
                    <a:lnTo>
                      <a:pt x="101" y="142"/>
                    </a:lnTo>
                    <a:lnTo>
                      <a:pt x="96" y="144"/>
                    </a:lnTo>
                    <a:lnTo>
                      <a:pt x="92" y="147"/>
                    </a:lnTo>
                    <a:lnTo>
                      <a:pt x="87" y="151"/>
                    </a:lnTo>
                    <a:lnTo>
                      <a:pt x="85" y="151"/>
                    </a:lnTo>
                    <a:lnTo>
                      <a:pt x="85" y="149"/>
                    </a:lnTo>
                    <a:lnTo>
                      <a:pt x="85" y="147"/>
                    </a:lnTo>
                    <a:lnTo>
                      <a:pt x="87" y="147"/>
                    </a:lnTo>
                    <a:lnTo>
                      <a:pt x="87" y="145"/>
                    </a:lnTo>
                    <a:lnTo>
                      <a:pt x="85" y="145"/>
                    </a:lnTo>
                    <a:lnTo>
                      <a:pt x="87" y="144"/>
                    </a:lnTo>
                    <a:lnTo>
                      <a:pt x="87" y="142"/>
                    </a:lnTo>
                    <a:lnTo>
                      <a:pt x="90" y="138"/>
                    </a:lnTo>
                    <a:lnTo>
                      <a:pt x="90" y="136"/>
                    </a:lnTo>
                    <a:lnTo>
                      <a:pt x="89" y="136"/>
                    </a:lnTo>
                    <a:lnTo>
                      <a:pt x="87" y="136"/>
                    </a:lnTo>
                    <a:lnTo>
                      <a:pt x="87" y="138"/>
                    </a:lnTo>
                    <a:lnTo>
                      <a:pt x="85" y="138"/>
                    </a:lnTo>
                    <a:lnTo>
                      <a:pt x="85" y="136"/>
                    </a:lnTo>
                    <a:lnTo>
                      <a:pt x="83" y="136"/>
                    </a:lnTo>
                    <a:lnTo>
                      <a:pt x="83" y="138"/>
                    </a:lnTo>
                    <a:lnTo>
                      <a:pt x="83" y="140"/>
                    </a:lnTo>
                    <a:lnTo>
                      <a:pt x="83" y="142"/>
                    </a:lnTo>
                    <a:lnTo>
                      <a:pt x="83" y="144"/>
                    </a:lnTo>
                    <a:lnTo>
                      <a:pt x="83" y="145"/>
                    </a:lnTo>
                    <a:lnTo>
                      <a:pt x="82" y="145"/>
                    </a:lnTo>
                    <a:lnTo>
                      <a:pt x="82" y="147"/>
                    </a:lnTo>
                    <a:lnTo>
                      <a:pt x="80" y="149"/>
                    </a:lnTo>
                    <a:lnTo>
                      <a:pt x="78" y="151"/>
                    </a:lnTo>
                    <a:lnTo>
                      <a:pt x="74" y="149"/>
                    </a:lnTo>
                    <a:lnTo>
                      <a:pt x="76" y="147"/>
                    </a:lnTo>
                    <a:lnTo>
                      <a:pt x="78" y="145"/>
                    </a:lnTo>
                    <a:lnTo>
                      <a:pt x="76" y="145"/>
                    </a:lnTo>
                    <a:lnTo>
                      <a:pt x="74" y="144"/>
                    </a:lnTo>
                    <a:lnTo>
                      <a:pt x="73" y="145"/>
                    </a:lnTo>
                    <a:lnTo>
                      <a:pt x="71" y="145"/>
                    </a:lnTo>
                    <a:lnTo>
                      <a:pt x="69" y="149"/>
                    </a:lnTo>
                    <a:lnTo>
                      <a:pt x="66" y="151"/>
                    </a:lnTo>
                    <a:lnTo>
                      <a:pt x="64" y="151"/>
                    </a:lnTo>
                    <a:lnTo>
                      <a:pt x="62" y="151"/>
                    </a:lnTo>
                    <a:lnTo>
                      <a:pt x="57" y="152"/>
                    </a:lnTo>
                    <a:lnTo>
                      <a:pt x="55" y="151"/>
                    </a:lnTo>
                    <a:lnTo>
                      <a:pt x="55" y="152"/>
                    </a:lnTo>
                    <a:lnTo>
                      <a:pt x="55" y="154"/>
                    </a:lnTo>
                    <a:lnTo>
                      <a:pt x="55" y="156"/>
                    </a:lnTo>
                    <a:lnTo>
                      <a:pt x="53" y="156"/>
                    </a:lnTo>
                    <a:lnTo>
                      <a:pt x="53" y="158"/>
                    </a:lnTo>
                    <a:lnTo>
                      <a:pt x="50" y="158"/>
                    </a:lnTo>
                    <a:lnTo>
                      <a:pt x="48" y="158"/>
                    </a:lnTo>
                    <a:lnTo>
                      <a:pt x="48" y="156"/>
                    </a:lnTo>
                    <a:lnTo>
                      <a:pt x="46" y="158"/>
                    </a:lnTo>
                    <a:lnTo>
                      <a:pt x="46" y="156"/>
                    </a:lnTo>
                    <a:lnTo>
                      <a:pt x="46" y="154"/>
                    </a:lnTo>
                    <a:lnTo>
                      <a:pt x="48" y="154"/>
                    </a:lnTo>
                    <a:lnTo>
                      <a:pt x="48" y="152"/>
                    </a:lnTo>
                    <a:lnTo>
                      <a:pt x="48" y="151"/>
                    </a:lnTo>
                    <a:lnTo>
                      <a:pt x="48" y="149"/>
                    </a:lnTo>
                    <a:lnTo>
                      <a:pt x="48" y="147"/>
                    </a:lnTo>
                    <a:lnTo>
                      <a:pt x="46" y="149"/>
                    </a:lnTo>
                    <a:lnTo>
                      <a:pt x="44" y="151"/>
                    </a:lnTo>
                    <a:lnTo>
                      <a:pt x="42" y="151"/>
                    </a:lnTo>
                    <a:lnTo>
                      <a:pt x="41" y="152"/>
                    </a:lnTo>
                    <a:lnTo>
                      <a:pt x="41" y="154"/>
                    </a:lnTo>
                    <a:lnTo>
                      <a:pt x="39" y="154"/>
                    </a:lnTo>
                    <a:lnTo>
                      <a:pt x="35" y="154"/>
                    </a:lnTo>
                    <a:lnTo>
                      <a:pt x="35" y="152"/>
                    </a:lnTo>
                    <a:lnTo>
                      <a:pt x="35" y="151"/>
                    </a:lnTo>
                    <a:lnTo>
                      <a:pt x="34" y="151"/>
                    </a:lnTo>
                    <a:lnTo>
                      <a:pt x="32" y="149"/>
                    </a:lnTo>
                    <a:lnTo>
                      <a:pt x="32" y="147"/>
                    </a:lnTo>
                    <a:lnTo>
                      <a:pt x="32" y="149"/>
                    </a:lnTo>
                    <a:lnTo>
                      <a:pt x="30" y="149"/>
                    </a:lnTo>
                    <a:lnTo>
                      <a:pt x="28" y="147"/>
                    </a:lnTo>
                    <a:lnTo>
                      <a:pt x="28" y="144"/>
                    </a:lnTo>
                    <a:lnTo>
                      <a:pt x="28" y="142"/>
                    </a:lnTo>
                    <a:lnTo>
                      <a:pt x="28" y="140"/>
                    </a:lnTo>
                    <a:lnTo>
                      <a:pt x="28" y="138"/>
                    </a:lnTo>
                    <a:lnTo>
                      <a:pt x="26" y="138"/>
                    </a:lnTo>
                    <a:lnTo>
                      <a:pt x="26" y="140"/>
                    </a:lnTo>
                    <a:lnTo>
                      <a:pt x="25" y="140"/>
                    </a:lnTo>
                    <a:lnTo>
                      <a:pt x="23" y="140"/>
                    </a:lnTo>
                    <a:lnTo>
                      <a:pt x="21" y="140"/>
                    </a:lnTo>
                    <a:lnTo>
                      <a:pt x="19" y="140"/>
                    </a:lnTo>
                    <a:lnTo>
                      <a:pt x="19" y="142"/>
                    </a:lnTo>
                    <a:lnTo>
                      <a:pt x="19" y="144"/>
                    </a:lnTo>
                    <a:lnTo>
                      <a:pt x="18" y="144"/>
                    </a:lnTo>
                    <a:lnTo>
                      <a:pt x="16" y="142"/>
                    </a:lnTo>
                    <a:lnTo>
                      <a:pt x="14" y="142"/>
                    </a:lnTo>
                    <a:lnTo>
                      <a:pt x="14" y="144"/>
                    </a:lnTo>
                    <a:lnTo>
                      <a:pt x="12" y="144"/>
                    </a:lnTo>
                    <a:lnTo>
                      <a:pt x="7" y="140"/>
                    </a:lnTo>
                    <a:lnTo>
                      <a:pt x="5" y="140"/>
                    </a:lnTo>
                    <a:lnTo>
                      <a:pt x="5" y="136"/>
                    </a:lnTo>
                    <a:lnTo>
                      <a:pt x="7" y="135"/>
                    </a:lnTo>
                    <a:lnTo>
                      <a:pt x="7" y="133"/>
                    </a:lnTo>
                    <a:lnTo>
                      <a:pt x="3" y="131"/>
                    </a:lnTo>
                    <a:lnTo>
                      <a:pt x="2" y="129"/>
                    </a:lnTo>
                    <a:lnTo>
                      <a:pt x="0" y="128"/>
                    </a:lnTo>
                    <a:lnTo>
                      <a:pt x="2" y="126"/>
                    </a:lnTo>
                    <a:lnTo>
                      <a:pt x="2" y="124"/>
                    </a:lnTo>
                    <a:lnTo>
                      <a:pt x="0" y="124"/>
                    </a:lnTo>
                    <a:lnTo>
                      <a:pt x="0" y="122"/>
                    </a:lnTo>
                    <a:lnTo>
                      <a:pt x="2" y="117"/>
                    </a:lnTo>
                    <a:lnTo>
                      <a:pt x="5" y="113"/>
                    </a:lnTo>
                    <a:lnTo>
                      <a:pt x="7" y="113"/>
                    </a:lnTo>
                    <a:lnTo>
                      <a:pt x="9" y="115"/>
                    </a:lnTo>
                    <a:lnTo>
                      <a:pt x="10" y="115"/>
                    </a:lnTo>
                    <a:lnTo>
                      <a:pt x="10" y="113"/>
                    </a:lnTo>
                    <a:lnTo>
                      <a:pt x="12" y="113"/>
                    </a:lnTo>
                    <a:lnTo>
                      <a:pt x="12" y="112"/>
                    </a:lnTo>
                    <a:lnTo>
                      <a:pt x="12" y="110"/>
                    </a:lnTo>
                    <a:lnTo>
                      <a:pt x="14" y="110"/>
                    </a:lnTo>
                    <a:lnTo>
                      <a:pt x="19" y="110"/>
                    </a:lnTo>
                    <a:lnTo>
                      <a:pt x="21" y="110"/>
                    </a:lnTo>
                    <a:lnTo>
                      <a:pt x="23" y="112"/>
                    </a:lnTo>
                    <a:lnTo>
                      <a:pt x="23" y="113"/>
                    </a:lnTo>
                    <a:lnTo>
                      <a:pt x="25" y="112"/>
                    </a:lnTo>
                    <a:lnTo>
                      <a:pt x="26" y="112"/>
                    </a:lnTo>
                    <a:lnTo>
                      <a:pt x="30" y="112"/>
                    </a:lnTo>
                    <a:lnTo>
                      <a:pt x="34" y="115"/>
                    </a:lnTo>
                    <a:lnTo>
                      <a:pt x="35" y="115"/>
                    </a:lnTo>
                    <a:lnTo>
                      <a:pt x="37" y="117"/>
                    </a:lnTo>
                    <a:lnTo>
                      <a:pt x="39" y="117"/>
                    </a:lnTo>
                    <a:lnTo>
                      <a:pt x="41" y="115"/>
                    </a:lnTo>
                    <a:lnTo>
                      <a:pt x="44" y="113"/>
                    </a:lnTo>
                    <a:lnTo>
                      <a:pt x="48" y="115"/>
                    </a:lnTo>
                    <a:lnTo>
                      <a:pt x="51" y="115"/>
                    </a:lnTo>
                    <a:lnTo>
                      <a:pt x="53" y="117"/>
                    </a:lnTo>
                    <a:lnTo>
                      <a:pt x="55" y="115"/>
                    </a:lnTo>
                    <a:lnTo>
                      <a:pt x="55" y="113"/>
                    </a:lnTo>
                    <a:lnTo>
                      <a:pt x="55" y="112"/>
                    </a:lnTo>
                    <a:lnTo>
                      <a:pt x="57" y="112"/>
                    </a:lnTo>
                    <a:lnTo>
                      <a:pt x="58" y="115"/>
                    </a:lnTo>
                    <a:lnTo>
                      <a:pt x="58" y="117"/>
                    </a:lnTo>
                    <a:lnTo>
                      <a:pt x="57" y="117"/>
                    </a:lnTo>
                    <a:lnTo>
                      <a:pt x="58" y="119"/>
                    </a:lnTo>
                    <a:lnTo>
                      <a:pt x="60" y="117"/>
                    </a:lnTo>
                    <a:lnTo>
                      <a:pt x="62" y="115"/>
                    </a:lnTo>
                    <a:lnTo>
                      <a:pt x="60" y="113"/>
                    </a:lnTo>
                    <a:lnTo>
                      <a:pt x="62" y="112"/>
                    </a:lnTo>
                    <a:lnTo>
                      <a:pt x="62" y="110"/>
                    </a:lnTo>
                    <a:lnTo>
                      <a:pt x="64" y="110"/>
                    </a:lnTo>
                    <a:lnTo>
                      <a:pt x="67" y="110"/>
                    </a:lnTo>
                    <a:lnTo>
                      <a:pt x="69" y="110"/>
                    </a:lnTo>
                    <a:lnTo>
                      <a:pt x="69" y="108"/>
                    </a:lnTo>
                    <a:lnTo>
                      <a:pt x="71" y="106"/>
                    </a:lnTo>
                    <a:lnTo>
                      <a:pt x="78" y="104"/>
                    </a:lnTo>
                    <a:lnTo>
                      <a:pt x="85" y="104"/>
                    </a:lnTo>
                    <a:lnTo>
                      <a:pt x="85" y="103"/>
                    </a:lnTo>
                    <a:lnTo>
                      <a:pt x="82" y="103"/>
                    </a:lnTo>
                    <a:lnTo>
                      <a:pt x="82" y="101"/>
                    </a:lnTo>
                    <a:lnTo>
                      <a:pt x="80" y="101"/>
                    </a:lnTo>
                    <a:lnTo>
                      <a:pt x="78" y="99"/>
                    </a:lnTo>
                    <a:lnTo>
                      <a:pt x="74" y="99"/>
                    </a:lnTo>
                    <a:lnTo>
                      <a:pt x="71" y="101"/>
                    </a:lnTo>
                    <a:lnTo>
                      <a:pt x="67" y="101"/>
                    </a:lnTo>
                    <a:lnTo>
                      <a:pt x="58" y="101"/>
                    </a:lnTo>
                    <a:lnTo>
                      <a:pt x="57" y="101"/>
                    </a:lnTo>
                    <a:lnTo>
                      <a:pt x="53" y="99"/>
                    </a:lnTo>
                    <a:lnTo>
                      <a:pt x="51" y="101"/>
                    </a:lnTo>
                    <a:lnTo>
                      <a:pt x="50" y="101"/>
                    </a:lnTo>
                    <a:lnTo>
                      <a:pt x="48" y="101"/>
                    </a:lnTo>
                    <a:lnTo>
                      <a:pt x="41" y="96"/>
                    </a:lnTo>
                    <a:lnTo>
                      <a:pt x="41" y="92"/>
                    </a:lnTo>
                    <a:lnTo>
                      <a:pt x="39" y="88"/>
                    </a:lnTo>
                    <a:lnTo>
                      <a:pt x="37" y="85"/>
                    </a:lnTo>
                    <a:lnTo>
                      <a:pt x="37" y="81"/>
                    </a:lnTo>
                    <a:lnTo>
                      <a:pt x="37" y="80"/>
                    </a:lnTo>
                    <a:lnTo>
                      <a:pt x="37" y="78"/>
                    </a:lnTo>
                    <a:lnTo>
                      <a:pt x="37" y="76"/>
                    </a:lnTo>
                    <a:lnTo>
                      <a:pt x="39" y="76"/>
                    </a:lnTo>
                    <a:lnTo>
                      <a:pt x="41" y="74"/>
                    </a:lnTo>
                    <a:lnTo>
                      <a:pt x="42" y="72"/>
                    </a:lnTo>
                    <a:lnTo>
                      <a:pt x="46" y="71"/>
                    </a:lnTo>
                    <a:lnTo>
                      <a:pt x="48" y="67"/>
                    </a:lnTo>
                    <a:lnTo>
                      <a:pt x="50" y="67"/>
                    </a:lnTo>
                    <a:lnTo>
                      <a:pt x="51" y="67"/>
                    </a:lnTo>
                    <a:lnTo>
                      <a:pt x="53" y="65"/>
                    </a:lnTo>
                    <a:lnTo>
                      <a:pt x="55" y="64"/>
                    </a:lnTo>
                    <a:lnTo>
                      <a:pt x="60" y="58"/>
                    </a:lnTo>
                    <a:lnTo>
                      <a:pt x="64" y="56"/>
                    </a:lnTo>
                    <a:lnTo>
                      <a:pt x="67" y="55"/>
                    </a:lnTo>
                    <a:lnTo>
                      <a:pt x="71" y="53"/>
                    </a:lnTo>
                    <a:lnTo>
                      <a:pt x="73" y="53"/>
                    </a:lnTo>
                    <a:lnTo>
                      <a:pt x="76" y="51"/>
                    </a:lnTo>
                    <a:lnTo>
                      <a:pt x="80" y="51"/>
                    </a:lnTo>
                    <a:lnTo>
                      <a:pt x="82" y="49"/>
                    </a:lnTo>
                    <a:lnTo>
                      <a:pt x="89" y="48"/>
                    </a:lnTo>
                    <a:lnTo>
                      <a:pt x="90" y="46"/>
                    </a:lnTo>
                    <a:lnTo>
                      <a:pt x="94" y="44"/>
                    </a:lnTo>
                    <a:lnTo>
                      <a:pt x="96" y="40"/>
                    </a:lnTo>
                    <a:lnTo>
                      <a:pt x="98" y="37"/>
                    </a:lnTo>
                    <a:lnTo>
                      <a:pt x="99" y="35"/>
                    </a:lnTo>
                    <a:lnTo>
                      <a:pt x="99" y="33"/>
                    </a:lnTo>
                    <a:lnTo>
                      <a:pt x="101" y="33"/>
                    </a:lnTo>
                    <a:lnTo>
                      <a:pt x="105" y="35"/>
                    </a:lnTo>
                    <a:lnTo>
                      <a:pt x="106" y="32"/>
                    </a:lnTo>
                    <a:lnTo>
                      <a:pt x="108" y="30"/>
                    </a:lnTo>
                    <a:lnTo>
                      <a:pt x="110" y="28"/>
                    </a:lnTo>
                    <a:lnTo>
                      <a:pt x="114" y="23"/>
                    </a:lnTo>
                    <a:lnTo>
                      <a:pt x="115" y="23"/>
                    </a:lnTo>
                    <a:lnTo>
                      <a:pt x="117" y="21"/>
                    </a:lnTo>
                    <a:lnTo>
                      <a:pt x="117" y="19"/>
                    </a:lnTo>
                    <a:lnTo>
                      <a:pt x="115" y="17"/>
                    </a:lnTo>
                    <a:lnTo>
                      <a:pt x="115" y="16"/>
                    </a:lnTo>
                    <a:lnTo>
                      <a:pt x="117" y="14"/>
                    </a:lnTo>
                    <a:lnTo>
                      <a:pt x="117" y="12"/>
                    </a:lnTo>
                    <a:lnTo>
                      <a:pt x="117" y="10"/>
                    </a:lnTo>
                    <a:lnTo>
                      <a:pt x="119" y="8"/>
                    </a:lnTo>
                    <a:lnTo>
                      <a:pt x="119" y="7"/>
                    </a:lnTo>
                    <a:lnTo>
                      <a:pt x="119" y="5"/>
                    </a:lnTo>
                    <a:lnTo>
                      <a:pt x="119" y="1"/>
                    </a:lnTo>
                    <a:lnTo>
                      <a:pt x="121" y="0"/>
                    </a:lnTo>
                    <a:lnTo>
                      <a:pt x="122" y="0"/>
                    </a:lnTo>
                    <a:lnTo>
                      <a:pt x="124" y="0"/>
                    </a:lnTo>
                    <a:lnTo>
                      <a:pt x="128" y="0"/>
                    </a:lnTo>
                    <a:lnTo>
                      <a:pt x="129" y="0"/>
                    </a:lnTo>
                    <a:lnTo>
                      <a:pt x="131" y="0"/>
                    </a:lnTo>
                    <a:lnTo>
                      <a:pt x="135" y="0"/>
                    </a:lnTo>
                    <a:lnTo>
                      <a:pt x="140" y="3"/>
                    </a:lnTo>
                    <a:lnTo>
                      <a:pt x="142" y="3"/>
                    </a:lnTo>
                    <a:lnTo>
                      <a:pt x="144" y="3"/>
                    </a:lnTo>
                    <a:lnTo>
                      <a:pt x="145" y="3"/>
                    </a:lnTo>
                    <a:lnTo>
                      <a:pt x="154" y="3"/>
                    </a:lnTo>
                    <a:lnTo>
                      <a:pt x="154" y="1"/>
                    </a:lnTo>
                    <a:lnTo>
                      <a:pt x="158" y="1"/>
                    </a:lnTo>
                    <a:lnTo>
                      <a:pt x="161" y="1"/>
                    </a:lnTo>
                    <a:lnTo>
                      <a:pt x="163" y="1"/>
                    </a:lnTo>
                    <a:lnTo>
                      <a:pt x="169" y="0"/>
                    </a:lnTo>
                    <a:lnTo>
                      <a:pt x="170" y="0"/>
                    </a:lnTo>
                    <a:lnTo>
                      <a:pt x="176" y="0"/>
                    </a:lnTo>
                    <a:lnTo>
                      <a:pt x="177" y="0"/>
                    </a:lnTo>
                    <a:lnTo>
                      <a:pt x="181" y="0"/>
                    </a:lnTo>
                    <a:lnTo>
                      <a:pt x="183" y="0"/>
                    </a:lnTo>
                    <a:lnTo>
                      <a:pt x="185" y="0"/>
                    </a:lnTo>
                    <a:lnTo>
                      <a:pt x="186" y="0"/>
                    </a:lnTo>
                    <a:lnTo>
                      <a:pt x="190" y="0"/>
                    </a:lnTo>
                    <a:lnTo>
                      <a:pt x="192" y="1"/>
                    </a:lnTo>
                    <a:lnTo>
                      <a:pt x="192" y="3"/>
                    </a:lnTo>
                    <a:lnTo>
                      <a:pt x="190" y="7"/>
                    </a:lnTo>
                    <a:lnTo>
                      <a:pt x="190" y="10"/>
                    </a:lnTo>
                    <a:lnTo>
                      <a:pt x="190" y="12"/>
                    </a:lnTo>
                    <a:lnTo>
                      <a:pt x="190" y="14"/>
                    </a:lnTo>
                    <a:lnTo>
                      <a:pt x="192" y="16"/>
                    </a:lnTo>
                    <a:lnTo>
                      <a:pt x="192" y="17"/>
                    </a:lnTo>
                    <a:lnTo>
                      <a:pt x="197" y="21"/>
                    </a:lnTo>
                    <a:lnTo>
                      <a:pt x="197" y="23"/>
                    </a:lnTo>
                    <a:lnTo>
                      <a:pt x="199" y="23"/>
                    </a:lnTo>
                    <a:lnTo>
                      <a:pt x="204" y="24"/>
                    </a:lnTo>
                    <a:lnTo>
                      <a:pt x="206" y="24"/>
                    </a:lnTo>
                    <a:lnTo>
                      <a:pt x="209" y="23"/>
                    </a:lnTo>
                    <a:lnTo>
                      <a:pt x="211" y="23"/>
                    </a:lnTo>
                    <a:lnTo>
                      <a:pt x="211" y="24"/>
                    </a:lnTo>
                    <a:lnTo>
                      <a:pt x="213" y="24"/>
                    </a:lnTo>
                    <a:lnTo>
                      <a:pt x="215" y="26"/>
                    </a:lnTo>
                    <a:lnTo>
                      <a:pt x="218" y="24"/>
                    </a:lnTo>
                    <a:lnTo>
                      <a:pt x="220" y="23"/>
                    </a:lnTo>
                    <a:lnTo>
                      <a:pt x="220" y="21"/>
                    </a:lnTo>
                    <a:lnTo>
                      <a:pt x="218" y="19"/>
                    </a:lnTo>
                    <a:lnTo>
                      <a:pt x="218" y="16"/>
                    </a:lnTo>
                    <a:lnTo>
                      <a:pt x="218" y="14"/>
                    </a:lnTo>
                    <a:lnTo>
                      <a:pt x="218" y="12"/>
                    </a:lnTo>
                    <a:lnTo>
                      <a:pt x="217" y="8"/>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89" name="Freeform 75"/>
              <p:cNvSpPr>
                <a:spLocks/>
              </p:cNvSpPr>
              <p:nvPr/>
            </p:nvSpPr>
            <p:spPr bwMode="auto">
              <a:xfrm>
                <a:off x="4933951" y="3471863"/>
                <a:ext cx="1912938" cy="377825"/>
              </a:xfrm>
              <a:custGeom>
                <a:avLst/>
                <a:gdLst>
                  <a:gd name="T0" fmla="*/ 1182 w 1205"/>
                  <a:gd name="T1" fmla="*/ 12 h 238"/>
                  <a:gd name="T2" fmla="*/ 1152 w 1205"/>
                  <a:gd name="T3" fmla="*/ 2 h 238"/>
                  <a:gd name="T4" fmla="*/ 1104 w 1205"/>
                  <a:gd name="T5" fmla="*/ 5 h 238"/>
                  <a:gd name="T6" fmla="*/ 1086 w 1205"/>
                  <a:gd name="T7" fmla="*/ 16 h 238"/>
                  <a:gd name="T8" fmla="*/ 1045 w 1205"/>
                  <a:gd name="T9" fmla="*/ 26 h 238"/>
                  <a:gd name="T10" fmla="*/ 1024 w 1205"/>
                  <a:gd name="T11" fmla="*/ 41 h 238"/>
                  <a:gd name="T12" fmla="*/ 1008 w 1205"/>
                  <a:gd name="T13" fmla="*/ 46 h 238"/>
                  <a:gd name="T14" fmla="*/ 983 w 1205"/>
                  <a:gd name="T15" fmla="*/ 67 h 238"/>
                  <a:gd name="T16" fmla="*/ 961 w 1205"/>
                  <a:gd name="T17" fmla="*/ 64 h 238"/>
                  <a:gd name="T18" fmla="*/ 944 w 1205"/>
                  <a:gd name="T19" fmla="*/ 76 h 238"/>
                  <a:gd name="T20" fmla="*/ 937 w 1205"/>
                  <a:gd name="T21" fmla="*/ 69 h 238"/>
                  <a:gd name="T22" fmla="*/ 913 w 1205"/>
                  <a:gd name="T23" fmla="*/ 78 h 238"/>
                  <a:gd name="T24" fmla="*/ 885 w 1205"/>
                  <a:gd name="T25" fmla="*/ 76 h 238"/>
                  <a:gd name="T26" fmla="*/ 865 w 1205"/>
                  <a:gd name="T27" fmla="*/ 99 h 238"/>
                  <a:gd name="T28" fmla="*/ 881 w 1205"/>
                  <a:gd name="T29" fmla="*/ 117 h 238"/>
                  <a:gd name="T30" fmla="*/ 892 w 1205"/>
                  <a:gd name="T31" fmla="*/ 151 h 238"/>
                  <a:gd name="T32" fmla="*/ 862 w 1205"/>
                  <a:gd name="T33" fmla="*/ 162 h 238"/>
                  <a:gd name="T34" fmla="*/ 825 w 1205"/>
                  <a:gd name="T35" fmla="*/ 165 h 238"/>
                  <a:gd name="T36" fmla="*/ 798 w 1205"/>
                  <a:gd name="T37" fmla="*/ 186 h 238"/>
                  <a:gd name="T38" fmla="*/ 771 w 1205"/>
                  <a:gd name="T39" fmla="*/ 186 h 238"/>
                  <a:gd name="T40" fmla="*/ 739 w 1205"/>
                  <a:gd name="T41" fmla="*/ 181 h 238"/>
                  <a:gd name="T42" fmla="*/ 707 w 1205"/>
                  <a:gd name="T43" fmla="*/ 178 h 238"/>
                  <a:gd name="T44" fmla="*/ 672 w 1205"/>
                  <a:gd name="T45" fmla="*/ 186 h 238"/>
                  <a:gd name="T46" fmla="*/ 649 w 1205"/>
                  <a:gd name="T47" fmla="*/ 183 h 238"/>
                  <a:gd name="T48" fmla="*/ 627 w 1205"/>
                  <a:gd name="T49" fmla="*/ 197 h 238"/>
                  <a:gd name="T50" fmla="*/ 590 w 1205"/>
                  <a:gd name="T51" fmla="*/ 208 h 238"/>
                  <a:gd name="T52" fmla="*/ 570 w 1205"/>
                  <a:gd name="T53" fmla="*/ 208 h 238"/>
                  <a:gd name="T54" fmla="*/ 546 w 1205"/>
                  <a:gd name="T55" fmla="*/ 197 h 238"/>
                  <a:gd name="T56" fmla="*/ 524 w 1205"/>
                  <a:gd name="T57" fmla="*/ 211 h 238"/>
                  <a:gd name="T58" fmla="*/ 506 w 1205"/>
                  <a:gd name="T59" fmla="*/ 210 h 238"/>
                  <a:gd name="T60" fmla="*/ 460 w 1205"/>
                  <a:gd name="T61" fmla="*/ 204 h 238"/>
                  <a:gd name="T62" fmla="*/ 455 w 1205"/>
                  <a:gd name="T63" fmla="*/ 227 h 238"/>
                  <a:gd name="T64" fmla="*/ 434 w 1205"/>
                  <a:gd name="T65" fmla="*/ 236 h 238"/>
                  <a:gd name="T66" fmla="*/ 421 w 1205"/>
                  <a:gd name="T67" fmla="*/ 233 h 238"/>
                  <a:gd name="T68" fmla="*/ 373 w 1205"/>
                  <a:gd name="T69" fmla="*/ 218 h 238"/>
                  <a:gd name="T70" fmla="*/ 361 w 1205"/>
                  <a:gd name="T71" fmla="*/ 222 h 238"/>
                  <a:gd name="T72" fmla="*/ 355 w 1205"/>
                  <a:gd name="T73" fmla="*/ 213 h 238"/>
                  <a:gd name="T74" fmla="*/ 339 w 1205"/>
                  <a:gd name="T75" fmla="*/ 195 h 238"/>
                  <a:gd name="T76" fmla="*/ 300 w 1205"/>
                  <a:gd name="T77" fmla="*/ 204 h 238"/>
                  <a:gd name="T78" fmla="*/ 286 w 1205"/>
                  <a:gd name="T79" fmla="*/ 190 h 238"/>
                  <a:gd name="T80" fmla="*/ 277 w 1205"/>
                  <a:gd name="T81" fmla="*/ 185 h 238"/>
                  <a:gd name="T82" fmla="*/ 240 w 1205"/>
                  <a:gd name="T83" fmla="*/ 172 h 238"/>
                  <a:gd name="T84" fmla="*/ 233 w 1205"/>
                  <a:gd name="T85" fmla="*/ 163 h 238"/>
                  <a:gd name="T86" fmla="*/ 197 w 1205"/>
                  <a:gd name="T87" fmla="*/ 179 h 238"/>
                  <a:gd name="T88" fmla="*/ 172 w 1205"/>
                  <a:gd name="T89" fmla="*/ 172 h 238"/>
                  <a:gd name="T90" fmla="*/ 178 w 1205"/>
                  <a:gd name="T91" fmla="*/ 149 h 238"/>
                  <a:gd name="T92" fmla="*/ 158 w 1205"/>
                  <a:gd name="T93" fmla="*/ 163 h 238"/>
                  <a:gd name="T94" fmla="*/ 142 w 1205"/>
                  <a:gd name="T95" fmla="*/ 140 h 238"/>
                  <a:gd name="T96" fmla="*/ 108 w 1205"/>
                  <a:gd name="T97" fmla="*/ 151 h 238"/>
                  <a:gd name="T98" fmla="*/ 103 w 1205"/>
                  <a:gd name="T99" fmla="*/ 167 h 238"/>
                  <a:gd name="T100" fmla="*/ 64 w 1205"/>
                  <a:gd name="T101" fmla="*/ 144 h 238"/>
                  <a:gd name="T102" fmla="*/ 7 w 1205"/>
                  <a:gd name="T103" fmla="*/ 133 h 238"/>
                  <a:gd name="T104" fmla="*/ 48 w 1205"/>
                  <a:gd name="T105" fmla="*/ 94 h 238"/>
                  <a:gd name="T106" fmla="*/ 94 w 1205"/>
                  <a:gd name="T107" fmla="*/ 106 h 238"/>
                  <a:gd name="T108" fmla="*/ 107 w 1205"/>
                  <a:gd name="T109" fmla="*/ 140 h 238"/>
                  <a:gd name="T110" fmla="*/ 130 w 1205"/>
                  <a:gd name="T111" fmla="*/ 122 h 238"/>
                  <a:gd name="T112" fmla="*/ 172 w 1205"/>
                  <a:gd name="T113" fmla="*/ 130 h 238"/>
                  <a:gd name="T114" fmla="*/ 240 w 1205"/>
                  <a:gd name="T115" fmla="*/ 115 h 238"/>
                  <a:gd name="T116" fmla="*/ 302 w 1205"/>
                  <a:gd name="T117" fmla="*/ 138 h 238"/>
                  <a:gd name="T118" fmla="*/ 306 w 1205"/>
                  <a:gd name="T119" fmla="*/ 176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205" h="238">
                    <a:moveTo>
                      <a:pt x="1200" y="42"/>
                    </a:moveTo>
                    <a:lnTo>
                      <a:pt x="1198" y="41"/>
                    </a:lnTo>
                    <a:lnTo>
                      <a:pt x="1196" y="35"/>
                    </a:lnTo>
                    <a:lnTo>
                      <a:pt x="1196" y="34"/>
                    </a:lnTo>
                    <a:lnTo>
                      <a:pt x="1196" y="32"/>
                    </a:lnTo>
                    <a:lnTo>
                      <a:pt x="1201" y="30"/>
                    </a:lnTo>
                    <a:lnTo>
                      <a:pt x="1203" y="28"/>
                    </a:lnTo>
                    <a:lnTo>
                      <a:pt x="1205" y="26"/>
                    </a:lnTo>
                    <a:lnTo>
                      <a:pt x="1201" y="23"/>
                    </a:lnTo>
                    <a:lnTo>
                      <a:pt x="1200" y="21"/>
                    </a:lnTo>
                    <a:lnTo>
                      <a:pt x="1196" y="19"/>
                    </a:lnTo>
                    <a:lnTo>
                      <a:pt x="1192" y="18"/>
                    </a:lnTo>
                    <a:lnTo>
                      <a:pt x="1191" y="16"/>
                    </a:lnTo>
                    <a:lnTo>
                      <a:pt x="1189" y="16"/>
                    </a:lnTo>
                    <a:lnTo>
                      <a:pt x="1185" y="14"/>
                    </a:lnTo>
                    <a:lnTo>
                      <a:pt x="1184" y="12"/>
                    </a:lnTo>
                    <a:lnTo>
                      <a:pt x="1182" y="12"/>
                    </a:lnTo>
                    <a:lnTo>
                      <a:pt x="1182" y="10"/>
                    </a:lnTo>
                    <a:lnTo>
                      <a:pt x="1180" y="5"/>
                    </a:lnTo>
                    <a:lnTo>
                      <a:pt x="1178" y="5"/>
                    </a:lnTo>
                    <a:lnTo>
                      <a:pt x="1176" y="3"/>
                    </a:lnTo>
                    <a:lnTo>
                      <a:pt x="1176" y="2"/>
                    </a:lnTo>
                    <a:lnTo>
                      <a:pt x="1175" y="3"/>
                    </a:lnTo>
                    <a:lnTo>
                      <a:pt x="1173" y="3"/>
                    </a:lnTo>
                    <a:lnTo>
                      <a:pt x="1171" y="3"/>
                    </a:lnTo>
                    <a:lnTo>
                      <a:pt x="1164" y="2"/>
                    </a:lnTo>
                    <a:lnTo>
                      <a:pt x="1162" y="2"/>
                    </a:lnTo>
                    <a:lnTo>
                      <a:pt x="1159" y="2"/>
                    </a:lnTo>
                    <a:lnTo>
                      <a:pt x="1157" y="2"/>
                    </a:lnTo>
                    <a:lnTo>
                      <a:pt x="1157" y="0"/>
                    </a:lnTo>
                    <a:lnTo>
                      <a:pt x="1157" y="2"/>
                    </a:lnTo>
                    <a:lnTo>
                      <a:pt x="1155" y="2"/>
                    </a:lnTo>
                    <a:lnTo>
                      <a:pt x="1153" y="2"/>
                    </a:lnTo>
                    <a:lnTo>
                      <a:pt x="1152" y="2"/>
                    </a:lnTo>
                    <a:lnTo>
                      <a:pt x="1146" y="3"/>
                    </a:lnTo>
                    <a:lnTo>
                      <a:pt x="1141" y="7"/>
                    </a:lnTo>
                    <a:lnTo>
                      <a:pt x="1139" y="9"/>
                    </a:lnTo>
                    <a:lnTo>
                      <a:pt x="1136" y="9"/>
                    </a:lnTo>
                    <a:lnTo>
                      <a:pt x="1132" y="7"/>
                    </a:lnTo>
                    <a:lnTo>
                      <a:pt x="1130" y="7"/>
                    </a:lnTo>
                    <a:lnTo>
                      <a:pt x="1128" y="7"/>
                    </a:lnTo>
                    <a:lnTo>
                      <a:pt x="1127" y="7"/>
                    </a:lnTo>
                    <a:lnTo>
                      <a:pt x="1125" y="7"/>
                    </a:lnTo>
                    <a:lnTo>
                      <a:pt x="1121" y="5"/>
                    </a:lnTo>
                    <a:lnTo>
                      <a:pt x="1120" y="3"/>
                    </a:lnTo>
                    <a:lnTo>
                      <a:pt x="1116" y="3"/>
                    </a:lnTo>
                    <a:lnTo>
                      <a:pt x="1112" y="3"/>
                    </a:lnTo>
                    <a:lnTo>
                      <a:pt x="1109" y="3"/>
                    </a:lnTo>
                    <a:lnTo>
                      <a:pt x="1107" y="3"/>
                    </a:lnTo>
                    <a:lnTo>
                      <a:pt x="1107" y="5"/>
                    </a:lnTo>
                    <a:lnTo>
                      <a:pt x="1104" y="5"/>
                    </a:lnTo>
                    <a:lnTo>
                      <a:pt x="1102" y="5"/>
                    </a:lnTo>
                    <a:lnTo>
                      <a:pt x="1100" y="7"/>
                    </a:lnTo>
                    <a:lnTo>
                      <a:pt x="1097" y="7"/>
                    </a:lnTo>
                    <a:lnTo>
                      <a:pt x="1095" y="7"/>
                    </a:lnTo>
                    <a:lnTo>
                      <a:pt x="1093" y="9"/>
                    </a:lnTo>
                    <a:lnTo>
                      <a:pt x="1093" y="10"/>
                    </a:lnTo>
                    <a:lnTo>
                      <a:pt x="1093" y="12"/>
                    </a:lnTo>
                    <a:lnTo>
                      <a:pt x="1093" y="16"/>
                    </a:lnTo>
                    <a:lnTo>
                      <a:pt x="1091" y="23"/>
                    </a:lnTo>
                    <a:lnTo>
                      <a:pt x="1089" y="23"/>
                    </a:lnTo>
                    <a:lnTo>
                      <a:pt x="1089" y="25"/>
                    </a:lnTo>
                    <a:lnTo>
                      <a:pt x="1088" y="23"/>
                    </a:lnTo>
                    <a:lnTo>
                      <a:pt x="1088" y="21"/>
                    </a:lnTo>
                    <a:lnTo>
                      <a:pt x="1086" y="21"/>
                    </a:lnTo>
                    <a:lnTo>
                      <a:pt x="1086" y="19"/>
                    </a:lnTo>
                    <a:lnTo>
                      <a:pt x="1086" y="18"/>
                    </a:lnTo>
                    <a:lnTo>
                      <a:pt x="1086" y="16"/>
                    </a:lnTo>
                    <a:lnTo>
                      <a:pt x="1084" y="16"/>
                    </a:lnTo>
                    <a:lnTo>
                      <a:pt x="1084" y="18"/>
                    </a:lnTo>
                    <a:lnTo>
                      <a:pt x="1082" y="18"/>
                    </a:lnTo>
                    <a:lnTo>
                      <a:pt x="1081" y="18"/>
                    </a:lnTo>
                    <a:lnTo>
                      <a:pt x="1081" y="16"/>
                    </a:lnTo>
                    <a:lnTo>
                      <a:pt x="1079" y="14"/>
                    </a:lnTo>
                    <a:lnTo>
                      <a:pt x="1079" y="16"/>
                    </a:lnTo>
                    <a:lnTo>
                      <a:pt x="1077" y="16"/>
                    </a:lnTo>
                    <a:lnTo>
                      <a:pt x="1079" y="14"/>
                    </a:lnTo>
                    <a:lnTo>
                      <a:pt x="1070" y="14"/>
                    </a:lnTo>
                    <a:lnTo>
                      <a:pt x="1065" y="19"/>
                    </a:lnTo>
                    <a:lnTo>
                      <a:pt x="1061" y="23"/>
                    </a:lnTo>
                    <a:lnTo>
                      <a:pt x="1059" y="23"/>
                    </a:lnTo>
                    <a:lnTo>
                      <a:pt x="1057" y="23"/>
                    </a:lnTo>
                    <a:lnTo>
                      <a:pt x="1052" y="23"/>
                    </a:lnTo>
                    <a:lnTo>
                      <a:pt x="1047" y="25"/>
                    </a:lnTo>
                    <a:lnTo>
                      <a:pt x="1045" y="26"/>
                    </a:lnTo>
                    <a:lnTo>
                      <a:pt x="1043" y="28"/>
                    </a:lnTo>
                    <a:lnTo>
                      <a:pt x="1041" y="30"/>
                    </a:lnTo>
                    <a:lnTo>
                      <a:pt x="1041" y="32"/>
                    </a:lnTo>
                    <a:lnTo>
                      <a:pt x="1041" y="34"/>
                    </a:lnTo>
                    <a:lnTo>
                      <a:pt x="1043" y="37"/>
                    </a:lnTo>
                    <a:lnTo>
                      <a:pt x="1040" y="39"/>
                    </a:lnTo>
                    <a:lnTo>
                      <a:pt x="1038" y="39"/>
                    </a:lnTo>
                    <a:lnTo>
                      <a:pt x="1036" y="37"/>
                    </a:lnTo>
                    <a:lnTo>
                      <a:pt x="1034" y="37"/>
                    </a:lnTo>
                    <a:lnTo>
                      <a:pt x="1033" y="39"/>
                    </a:lnTo>
                    <a:lnTo>
                      <a:pt x="1031" y="41"/>
                    </a:lnTo>
                    <a:lnTo>
                      <a:pt x="1031" y="42"/>
                    </a:lnTo>
                    <a:lnTo>
                      <a:pt x="1029" y="42"/>
                    </a:lnTo>
                    <a:lnTo>
                      <a:pt x="1027" y="42"/>
                    </a:lnTo>
                    <a:lnTo>
                      <a:pt x="1027" y="41"/>
                    </a:lnTo>
                    <a:lnTo>
                      <a:pt x="1025" y="41"/>
                    </a:lnTo>
                    <a:lnTo>
                      <a:pt x="1024" y="41"/>
                    </a:lnTo>
                    <a:lnTo>
                      <a:pt x="1020" y="42"/>
                    </a:lnTo>
                    <a:lnTo>
                      <a:pt x="1018" y="44"/>
                    </a:lnTo>
                    <a:lnTo>
                      <a:pt x="1017" y="44"/>
                    </a:lnTo>
                    <a:lnTo>
                      <a:pt x="1013" y="42"/>
                    </a:lnTo>
                    <a:lnTo>
                      <a:pt x="1015" y="41"/>
                    </a:lnTo>
                    <a:lnTo>
                      <a:pt x="1013" y="41"/>
                    </a:lnTo>
                    <a:lnTo>
                      <a:pt x="1013" y="39"/>
                    </a:lnTo>
                    <a:lnTo>
                      <a:pt x="1011" y="37"/>
                    </a:lnTo>
                    <a:lnTo>
                      <a:pt x="1009" y="37"/>
                    </a:lnTo>
                    <a:lnTo>
                      <a:pt x="1008" y="37"/>
                    </a:lnTo>
                    <a:lnTo>
                      <a:pt x="1008" y="39"/>
                    </a:lnTo>
                    <a:lnTo>
                      <a:pt x="1006" y="39"/>
                    </a:lnTo>
                    <a:lnTo>
                      <a:pt x="1006" y="41"/>
                    </a:lnTo>
                    <a:lnTo>
                      <a:pt x="1006" y="42"/>
                    </a:lnTo>
                    <a:lnTo>
                      <a:pt x="1006" y="44"/>
                    </a:lnTo>
                    <a:lnTo>
                      <a:pt x="1008" y="44"/>
                    </a:lnTo>
                    <a:lnTo>
                      <a:pt x="1008" y="46"/>
                    </a:lnTo>
                    <a:lnTo>
                      <a:pt x="1008" y="48"/>
                    </a:lnTo>
                    <a:lnTo>
                      <a:pt x="1006" y="48"/>
                    </a:lnTo>
                    <a:lnTo>
                      <a:pt x="1006" y="50"/>
                    </a:lnTo>
                    <a:lnTo>
                      <a:pt x="1006" y="51"/>
                    </a:lnTo>
                    <a:lnTo>
                      <a:pt x="1008" y="55"/>
                    </a:lnTo>
                    <a:lnTo>
                      <a:pt x="1008" y="57"/>
                    </a:lnTo>
                    <a:lnTo>
                      <a:pt x="1006" y="58"/>
                    </a:lnTo>
                    <a:lnTo>
                      <a:pt x="1004" y="60"/>
                    </a:lnTo>
                    <a:lnTo>
                      <a:pt x="1002" y="62"/>
                    </a:lnTo>
                    <a:lnTo>
                      <a:pt x="1001" y="62"/>
                    </a:lnTo>
                    <a:lnTo>
                      <a:pt x="997" y="64"/>
                    </a:lnTo>
                    <a:lnTo>
                      <a:pt x="995" y="64"/>
                    </a:lnTo>
                    <a:lnTo>
                      <a:pt x="992" y="67"/>
                    </a:lnTo>
                    <a:lnTo>
                      <a:pt x="990" y="69"/>
                    </a:lnTo>
                    <a:lnTo>
                      <a:pt x="988" y="69"/>
                    </a:lnTo>
                    <a:lnTo>
                      <a:pt x="985" y="67"/>
                    </a:lnTo>
                    <a:lnTo>
                      <a:pt x="983" y="67"/>
                    </a:lnTo>
                    <a:lnTo>
                      <a:pt x="983" y="69"/>
                    </a:lnTo>
                    <a:lnTo>
                      <a:pt x="979" y="67"/>
                    </a:lnTo>
                    <a:lnTo>
                      <a:pt x="979" y="66"/>
                    </a:lnTo>
                    <a:lnTo>
                      <a:pt x="977" y="66"/>
                    </a:lnTo>
                    <a:lnTo>
                      <a:pt x="976" y="64"/>
                    </a:lnTo>
                    <a:lnTo>
                      <a:pt x="974" y="62"/>
                    </a:lnTo>
                    <a:lnTo>
                      <a:pt x="972" y="60"/>
                    </a:lnTo>
                    <a:lnTo>
                      <a:pt x="969" y="60"/>
                    </a:lnTo>
                    <a:lnTo>
                      <a:pt x="965" y="60"/>
                    </a:lnTo>
                    <a:lnTo>
                      <a:pt x="961" y="57"/>
                    </a:lnTo>
                    <a:lnTo>
                      <a:pt x="958" y="58"/>
                    </a:lnTo>
                    <a:lnTo>
                      <a:pt x="956" y="58"/>
                    </a:lnTo>
                    <a:lnTo>
                      <a:pt x="956" y="60"/>
                    </a:lnTo>
                    <a:lnTo>
                      <a:pt x="958" y="60"/>
                    </a:lnTo>
                    <a:lnTo>
                      <a:pt x="960" y="60"/>
                    </a:lnTo>
                    <a:lnTo>
                      <a:pt x="961" y="62"/>
                    </a:lnTo>
                    <a:lnTo>
                      <a:pt x="961" y="64"/>
                    </a:lnTo>
                    <a:lnTo>
                      <a:pt x="963" y="66"/>
                    </a:lnTo>
                    <a:lnTo>
                      <a:pt x="967" y="64"/>
                    </a:lnTo>
                    <a:lnTo>
                      <a:pt x="969" y="66"/>
                    </a:lnTo>
                    <a:lnTo>
                      <a:pt x="970" y="67"/>
                    </a:lnTo>
                    <a:lnTo>
                      <a:pt x="969" y="69"/>
                    </a:lnTo>
                    <a:lnTo>
                      <a:pt x="969" y="71"/>
                    </a:lnTo>
                    <a:lnTo>
                      <a:pt x="961" y="76"/>
                    </a:lnTo>
                    <a:lnTo>
                      <a:pt x="958" y="78"/>
                    </a:lnTo>
                    <a:lnTo>
                      <a:pt x="954" y="78"/>
                    </a:lnTo>
                    <a:lnTo>
                      <a:pt x="951" y="78"/>
                    </a:lnTo>
                    <a:lnTo>
                      <a:pt x="947" y="78"/>
                    </a:lnTo>
                    <a:lnTo>
                      <a:pt x="945" y="78"/>
                    </a:lnTo>
                    <a:lnTo>
                      <a:pt x="945" y="76"/>
                    </a:lnTo>
                    <a:lnTo>
                      <a:pt x="945" y="73"/>
                    </a:lnTo>
                    <a:lnTo>
                      <a:pt x="944" y="73"/>
                    </a:lnTo>
                    <a:lnTo>
                      <a:pt x="944" y="74"/>
                    </a:lnTo>
                    <a:lnTo>
                      <a:pt x="944" y="76"/>
                    </a:lnTo>
                    <a:lnTo>
                      <a:pt x="942" y="76"/>
                    </a:lnTo>
                    <a:lnTo>
                      <a:pt x="940" y="76"/>
                    </a:lnTo>
                    <a:lnTo>
                      <a:pt x="940" y="74"/>
                    </a:lnTo>
                    <a:lnTo>
                      <a:pt x="938" y="73"/>
                    </a:lnTo>
                    <a:lnTo>
                      <a:pt x="938" y="71"/>
                    </a:lnTo>
                    <a:lnTo>
                      <a:pt x="940" y="71"/>
                    </a:lnTo>
                    <a:lnTo>
                      <a:pt x="940" y="69"/>
                    </a:lnTo>
                    <a:lnTo>
                      <a:pt x="942" y="67"/>
                    </a:lnTo>
                    <a:lnTo>
                      <a:pt x="945" y="64"/>
                    </a:lnTo>
                    <a:lnTo>
                      <a:pt x="945" y="57"/>
                    </a:lnTo>
                    <a:lnTo>
                      <a:pt x="945" y="55"/>
                    </a:lnTo>
                    <a:lnTo>
                      <a:pt x="944" y="58"/>
                    </a:lnTo>
                    <a:lnTo>
                      <a:pt x="944" y="60"/>
                    </a:lnTo>
                    <a:lnTo>
                      <a:pt x="942" y="62"/>
                    </a:lnTo>
                    <a:lnTo>
                      <a:pt x="942" y="64"/>
                    </a:lnTo>
                    <a:lnTo>
                      <a:pt x="940" y="66"/>
                    </a:lnTo>
                    <a:lnTo>
                      <a:pt x="937" y="69"/>
                    </a:lnTo>
                    <a:lnTo>
                      <a:pt x="935" y="69"/>
                    </a:lnTo>
                    <a:lnTo>
                      <a:pt x="931" y="67"/>
                    </a:lnTo>
                    <a:lnTo>
                      <a:pt x="929" y="66"/>
                    </a:lnTo>
                    <a:lnTo>
                      <a:pt x="928" y="66"/>
                    </a:lnTo>
                    <a:lnTo>
                      <a:pt x="928" y="67"/>
                    </a:lnTo>
                    <a:lnTo>
                      <a:pt x="928" y="69"/>
                    </a:lnTo>
                    <a:lnTo>
                      <a:pt x="928" y="71"/>
                    </a:lnTo>
                    <a:lnTo>
                      <a:pt x="928" y="73"/>
                    </a:lnTo>
                    <a:lnTo>
                      <a:pt x="924" y="74"/>
                    </a:lnTo>
                    <a:lnTo>
                      <a:pt x="922" y="73"/>
                    </a:lnTo>
                    <a:lnTo>
                      <a:pt x="921" y="73"/>
                    </a:lnTo>
                    <a:lnTo>
                      <a:pt x="921" y="71"/>
                    </a:lnTo>
                    <a:lnTo>
                      <a:pt x="917" y="69"/>
                    </a:lnTo>
                    <a:lnTo>
                      <a:pt x="915" y="69"/>
                    </a:lnTo>
                    <a:lnTo>
                      <a:pt x="913" y="71"/>
                    </a:lnTo>
                    <a:lnTo>
                      <a:pt x="913" y="74"/>
                    </a:lnTo>
                    <a:lnTo>
                      <a:pt x="913" y="78"/>
                    </a:lnTo>
                    <a:lnTo>
                      <a:pt x="912" y="78"/>
                    </a:lnTo>
                    <a:lnTo>
                      <a:pt x="908" y="80"/>
                    </a:lnTo>
                    <a:lnTo>
                      <a:pt x="905" y="80"/>
                    </a:lnTo>
                    <a:lnTo>
                      <a:pt x="903" y="80"/>
                    </a:lnTo>
                    <a:lnTo>
                      <a:pt x="901" y="78"/>
                    </a:lnTo>
                    <a:lnTo>
                      <a:pt x="899" y="76"/>
                    </a:lnTo>
                    <a:lnTo>
                      <a:pt x="897" y="76"/>
                    </a:lnTo>
                    <a:lnTo>
                      <a:pt x="896" y="78"/>
                    </a:lnTo>
                    <a:lnTo>
                      <a:pt x="896" y="76"/>
                    </a:lnTo>
                    <a:lnTo>
                      <a:pt x="894" y="76"/>
                    </a:lnTo>
                    <a:lnTo>
                      <a:pt x="892" y="76"/>
                    </a:lnTo>
                    <a:lnTo>
                      <a:pt x="890" y="76"/>
                    </a:lnTo>
                    <a:lnTo>
                      <a:pt x="890" y="74"/>
                    </a:lnTo>
                    <a:lnTo>
                      <a:pt x="889" y="74"/>
                    </a:lnTo>
                    <a:lnTo>
                      <a:pt x="887" y="74"/>
                    </a:lnTo>
                    <a:lnTo>
                      <a:pt x="885" y="74"/>
                    </a:lnTo>
                    <a:lnTo>
                      <a:pt x="885" y="76"/>
                    </a:lnTo>
                    <a:lnTo>
                      <a:pt x="889" y="80"/>
                    </a:lnTo>
                    <a:lnTo>
                      <a:pt x="887" y="82"/>
                    </a:lnTo>
                    <a:lnTo>
                      <a:pt x="883" y="80"/>
                    </a:lnTo>
                    <a:lnTo>
                      <a:pt x="881" y="80"/>
                    </a:lnTo>
                    <a:lnTo>
                      <a:pt x="880" y="82"/>
                    </a:lnTo>
                    <a:lnTo>
                      <a:pt x="878" y="83"/>
                    </a:lnTo>
                    <a:lnTo>
                      <a:pt x="874" y="87"/>
                    </a:lnTo>
                    <a:lnTo>
                      <a:pt x="874" y="89"/>
                    </a:lnTo>
                    <a:lnTo>
                      <a:pt x="869" y="90"/>
                    </a:lnTo>
                    <a:lnTo>
                      <a:pt x="865" y="90"/>
                    </a:lnTo>
                    <a:lnTo>
                      <a:pt x="864" y="90"/>
                    </a:lnTo>
                    <a:lnTo>
                      <a:pt x="862" y="92"/>
                    </a:lnTo>
                    <a:lnTo>
                      <a:pt x="862" y="94"/>
                    </a:lnTo>
                    <a:lnTo>
                      <a:pt x="864" y="94"/>
                    </a:lnTo>
                    <a:lnTo>
                      <a:pt x="865" y="96"/>
                    </a:lnTo>
                    <a:lnTo>
                      <a:pt x="865" y="98"/>
                    </a:lnTo>
                    <a:lnTo>
                      <a:pt x="865" y="99"/>
                    </a:lnTo>
                    <a:lnTo>
                      <a:pt x="864" y="99"/>
                    </a:lnTo>
                    <a:lnTo>
                      <a:pt x="862" y="99"/>
                    </a:lnTo>
                    <a:lnTo>
                      <a:pt x="862" y="101"/>
                    </a:lnTo>
                    <a:lnTo>
                      <a:pt x="860" y="103"/>
                    </a:lnTo>
                    <a:lnTo>
                      <a:pt x="860" y="105"/>
                    </a:lnTo>
                    <a:lnTo>
                      <a:pt x="860" y="106"/>
                    </a:lnTo>
                    <a:lnTo>
                      <a:pt x="862" y="106"/>
                    </a:lnTo>
                    <a:lnTo>
                      <a:pt x="864" y="106"/>
                    </a:lnTo>
                    <a:lnTo>
                      <a:pt x="869" y="105"/>
                    </a:lnTo>
                    <a:lnTo>
                      <a:pt x="871" y="105"/>
                    </a:lnTo>
                    <a:lnTo>
                      <a:pt x="871" y="106"/>
                    </a:lnTo>
                    <a:lnTo>
                      <a:pt x="874" y="108"/>
                    </a:lnTo>
                    <a:lnTo>
                      <a:pt x="874" y="110"/>
                    </a:lnTo>
                    <a:lnTo>
                      <a:pt x="878" y="114"/>
                    </a:lnTo>
                    <a:lnTo>
                      <a:pt x="880" y="114"/>
                    </a:lnTo>
                    <a:lnTo>
                      <a:pt x="881" y="114"/>
                    </a:lnTo>
                    <a:lnTo>
                      <a:pt x="881" y="117"/>
                    </a:lnTo>
                    <a:lnTo>
                      <a:pt x="883" y="115"/>
                    </a:lnTo>
                    <a:lnTo>
                      <a:pt x="887" y="115"/>
                    </a:lnTo>
                    <a:lnTo>
                      <a:pt x="887" y="117"/>
                    </a:lnTo>
                    <a:lnTo>
                      <a:pt x="885" y="122"/>
                    </a:lnTo>
                    <a:lnTo>
                      <a:pt x="885" y="126"/>
                    </a:lnTo>
                    <a:lnTo>
                      <a:pt x="887" y="130"/>
                    </a:lnTo>
                    <a:lnTo>
                      <a:pt x="889" y="131"/>
                    </a:lnTo>
                    <a:lnTo>
                      <a:pt x="892" y="131"/>
                    </a:lnTo>
                    <a:lnTo>
                      <a:pt x="892" y="133"/>
                    </a:lnTo>
                    <a:lnTo>
                      <a:pt x="892" y="135"/>
                    </a:lnTo>
                    <a:lnTo>
                      <a:pt x="894" y="137"/>
                    </a:lnTo>
                    <a:lnTo>
                      <a:pt x="892" y="138"/>
                    </a:lnTo>
                    <a:lnTo>
                      <a:pt x="892" y="142"/>
                    </a:lnTo>
                    <a:lnTo>
                      <a:pt x="894" y="144"/>
                    </a:lnTo>
                    <a:lnTo>
                      <a:pt x="894" y="146"/>
                    </a:lnTo>
                    <a:lnTo>
                      <a:pt x="892" y="149"/>
                    </a:lnTo>
                    <a:lnTo>
                      <a:pt x="892" y="151"/>
                    </a:lnTo>
                    <a:lnTo>
                      <a:pt x="894" y="151"/>
                    </a:lnTo>
                    <a:lnTo>
                      <a:pt x="894" y="153"/>
                    </a:lnTo>
                    <a:lnTo>
                      <a:pt x="890" y="151"/>
                    </a:lnTo>
                    <a:lnTo>
                      <a:pt x="889" y="151"/>
                    </a:lnTo>
                    <a:lnTo>
                      <a:pt x="887" y="151"/>
                    </a:lnTo>
                    <a:lnTo>
                      <a:pt x="885" y="151"/>
                    </a:lnTo>
                    <a:lnTo>
                      <a:pt x="883" y="154"/>
                    </a:lnTo>
                    <a:lnTo>
                      <a:pt x="881" y="156"/>
                    </a:lnTo>
                    <a:lnTo>
                      <a:pt x="878" y="158"/>
                    </a:lnTo>
                    <a:lnTo>
                      <a:pt x="876" y="160"/>
                    </a:lnTo>
                    <a:lnTo>
                      <a:pt x="874" y="160"/>
                    </a:lnTo>
                    <a:lnTo>
                      <a:pt x="873" y="160"/>
                    </a:lnTo>
                    <a:lnTo>
                      <a:pt x="873" y="158"/>
                    </a:lnTo>
                    <a:lnTo>
                      <a:pt x="867" y="158"/>
                    </a:lnTo>
                    <a:lnTo>
                      <a:pt x="865" y="160"/>
                    </a:lnTo>
                    <a:lnTo>
                      <a:pt x="864" y="162"/>
                    </a:lnTo>
                    <a:lnTo>
                      <a:pt x="862" y="162"/>
                    </a:lnTo>
                    <a:lnTo>
                      <a:pt x="857" y="162"/>
                    </a:lnTo>
                    <a:lnTo>
                      <a:pt x="851" y="158"/>
                    </a:lnTo>
                    <a:lnTo>
                      <a:pt x="849" y="158"/>
                    </a:lnTo>
                    <a:lnTo>
                      <a:pt x="849" y="156"/>
                    </a:lnTo>
                    <a:lnTo>
                      <a:pt x="848" y="156"/>
                    </a:lnTo>
                    <a:lnTo>
                      <a:pt x="846" y="154"/>
                    </a:lnTo>
                    <a:lnTo>
                      <a:pt x="844" y="154"/>
                    </a:lnTo>
                    <a:lnTo>
                      <a:pt x="839" y="162"/>
                    </a:lnTo>
                    <a:lnTo>
                      <a:pt x="839" y="163"/>
                    </a:lnTo>
                    <a:lnTo>
                      <a:pt x="835" y="163"/>
                    </a:lnTo>
                    <a:lnTo>
                      <a:pt x="833" y="163"/>
                    </a:lnTo>
                    <a:lnTo>
                      <a:pt x="832" y="162"/>
                    </a:lnTo>
                    <a:lnTo>
                      <a:pt x="830" y="160"/>
                    </a:lnTo>
                    <a:lnTo>
                      <a:pt x="828" y="160"/>
                    </a:lnTo>
                    <a:lnTo>
                      <a:pt x="828" y="162"/>
                    </a:lnTo>
                    <a:lnTo>
                      <a:pt x="826" y="163"/>
                    </a:lnTo>
                    <a:lnTo>
                      <a:pt x="825" y="165"/>
                    </a:lnTo>
                    <a:lnTo>
                      <a:pt x="825" y="167"/>
                    </a:lnTo>
                    <a:lnTo>
                      <a:pt x="825" y="169"/>
                    </a:lnTo>
                    <a:lnTo>
                      <a:pt x="825" y="170"/>
                    </a:lnTo>
                    <a:lnTo>
                      <a:pt x="826" y="170"/>
                    </a:lnTo>
                    <a:lnTo>
                      <a:pt x="826" y="172"/>
                    </a:lnTo>
                    <a:lnTo>
                      <a:pt x="825" y="172"/>
                    </a:lnTo>
                    <a:lnTo>
                      <a:pt x="817" y="172"/>
                    </a:lnTo>
                    <a:lnTo>
                      <a:pt x="816" y="170"/>
                    </a:lnTo>
                    <a:lnTo>
                      <a:pt x="816" y="169"/>
                    </a:lnTo>
                    <a:lnTo>
                      <a:pt x="814" y="170"/>
                    </a:lnTo>
                    <a:lnTo>
                      <a:pt x="812" y="172"/>
                    </a:lnTo>
                    <a:lnTo>
                      <a:pt x="812" y="174"/>
                    </a:lnTo>
                    <a:lnTo>
                      <a:pt x="812" y="179"/>
                    </a:lnTo>
                    <a:lnTo>
                      <a:pt x="807" y="185"/>
                    </a:lnTo>
                    <a:lnTo>
                      <a:pt x="803" y="185"/>
                    </a:lnTo>
                    <a:lnTo>
                      <a:pt x="801" y="185"/>
                    </a:lnTo>
                    <a:lnTo>
                      <a:pt x="798" y="186"/>
                    </a:lnTo>
                    <a:lnTo>
                      <a:pt x="798" y="188"/>
                    </a:lnTo>
                    <a:lnTo>
                      <a:pt x="796" y="188"/>
                    </a:lnTo>
                    <a:lnTo>
                      <a:pt x="794" y="188"/>
                    </a:lnTo>
                    <a:lnTo>
                      <a:pt x="794" y="186"/>
                    </a:lnTo>
                    <a:lnTo>
                      <a:pt x="789" y="188"/>
                    </a:lnTo>
                    <a:lnTo>
                      <a:pt x="789" y="185"/>
                    </a:lnTo>
                    <a:lnTo>
                      <a:pt x="787" y="181"/>
                    </a:lnTo>
                    <a:lnTo>
                      <a:pt x="787" y="179"/>
                    </a:lnTo>
                    <a:lnTo>
                      <a:pt x="785" y="179"/>
                    </a:lnTo>
                    <a:lnTo>
                      <a:pt x="785" y="181"/>
                    </a:lnTo>
                    <a:lnTo>
                      <a:pt x="784" y="185"/>
                    </a:lnTo>
                    <a:lnTo>
                      <a:pt x="780" y="188"/>
                    </a:lnTo>
                    <a:lnTo>
                      <a:pt x="778" y="188"/>
                    </a:lnTo>
                    <a:lnTo>
                      <a:pt x="778" y="186"/>
                    </a:lnTo>
                    <a:lnTo>
                      <a:pt x="777" y="185"/>
                    </a:lnTo>
                    <a:lnTo>
                      <a:pt x="773" y="186"/>
                    </a:lnTo>
                    <a:lnTo>
                      <a:pt x="771" y="186"/>
                    </a:lnTo>
                    <a:lnTo>
                      <a:pt x="769" y="183"/>
                    </a:lnTo>
                    <a:lnTo>
                      <a:pt x="771" y="181"/>
                    </a:lnTo>
                    <a:lnTo>
                      <a:pt x="769" y="179"/>
                    </a:lnTo>
                    <a:lnTo>
                      <a:pt x="768" y="179"/>
                    </a:lnTo>
                    <a:lnTo>
                      <a:pt x="766" y="179"/>
                    </a:lnTo>
                    <a:lnTo>
                      <a:pt x="764" y="181"/>
                    </a:lnTo>
                    <a:lnTo>
                      <a:pt x="762" y="183"/>
                    </a:lnTo>
                    <a:lnTo>
                      <a:pt x="761" y="183"/>
                    </a:lnTo>
                    <a:lnTo>
                      <a:pt x="759" y="181"/>
                    </a:lnTo>
                    <a:lnTo>
                      <a:pt x="759" y="179"/>
                    </a:lnTo>
                    <a:lnTo>
                      <a:pt x="757" y="176"/>
                    </a:lnTo>
                    <a:lnTo>
                      <a:pt x="752" y="174"/>
                    </a:lnTo>
                    <a:lnTo>
                      <a:pt x="748" y="174"/>
                    </a:lnTo>
                    <a:lnTo>
                      <a:pt x="741" y="174"/>
                    </a:lnTo>
                    <a:lnTo>
                      <a:pt x="739" y="178"/>
                    </a:lnTo>
                    <a:lnTo>
                      <a:pt x="739" y="179"/>
                    </a:lnTo>
                    <a:lnTo>
                      <a:pt x="739" y="181"/>
                    </a:lnTo>
                    <a:lnTo>
                      <a:pt x="737" y="183"/>
                    </a:lnTo>
                    <a:lnTo>
                      <a:pt x="736" y="183"/>
                    </a:lnTo>
                    <a:lnTo>
                      <a:pt x="732" y="183"/>
                    </a:lnTo>
                    <a:lnTo>
                      <a:pt x="725" y="183"/>
                    </a:lnTo>
                    <a:lnTo>
                      <a:pt x="723" y="181"/>
                    </a:lnTo>
                    <a:lnTo>
                      <a:pt x="723" y="179"/>
                    </a:lnTo>
                    <a:lnTo>
                      <a:pt x="721" y="179"/>
                    </a:lnTo>
                    <a:lnTo>
                      <a:pt x="720" y="179"/>
                    </a:lnTo>
                    <a:lnTo>
                      <a:pt x="718" y="183"/>
                    </a:lnTo>
                    <a:lnTo>
                      <a:pt x="718" y="186"/>
                    </a:lnTo>
                    <a:lnTo>
                      <a:pt x="720" y="186"/>
                    </a:lnTo>
                    <a:lnTo>
                      <a:pt x="718" y="188"/>
                    </a:lnTo>
                    <a:lnTo>
                      <a:pt x="716" y="190"/>
                    </a:lnTo>
                    <a:lnTo>
                      <a:pt x="711" y="188"/>
                    </a:lnTo>
                    <a:lnTo>
                      <a:pt x="709" y="183"/>
                    </a:lnTo>
                    <a:lnTo>
                      <a:pt x="707" y="179"/>
                    </a:lnTo>
                    <a:lnTo>
                      <a:pt x="707" y="178"/>
                    </a:lnTo>
                    <a:lnTo>
                      <a:pt x="707" y="176"/>
                    </a:lnTo>
                    <a:lnTo>
                      <a:pt x="707" y="174"/>
                    </a:lnTo>
                    <a:lnTo>
                      <a:pt x="705" y="174"/>
                    </a:lnTo>
                    <a:lnTo>
                      <a:pt x="704" y="174"/>
                    </a:lnTo>
                    <a:lnTo>
                      <a:pt x="698" y="179"/>
                    </a:lnTo>
                    <a:lnTo>
                      <a:pt x="697" y="181"/>
                    </a:lnTo>
                    <a:lnTo>
                      <a:pt x="698" y="183"/>
                    </a:lnTo>
                    <a:lnTo>
                      <a:pt x="695" y="185"/>
                    </a:lnTo>
                    <a:lnTo>
                      <a:pt x="689" y="183"/>
                    </a:lnTo>
                    <a:lnTo>
                      <a:pt x="688" y="183"/>
                    </a:lnTo>
                    <a:lnTo>
                      <a:pt x="686" y="186"/>
                    </a:lnTo>
                    <a:lnTo>
                      <a:pt x="684" y="188"/>
                    </a:lnTo>
                    <a:lnTo>
                      <a:pt x="682" y="190"/>
                    </a:lnTo>
                    <a:lnTo>
                      <a:pt x="682" y="192"/>
                    </a:lnTo>
                    <a:lnTo>
                      <a:pt x="679" y="190"/>
                    </a:lnTo>
                    <a:lnTo>
                      <a:pt x="675" y="186"/>
                    </a:lnTo>
                    <a:lnTo>
                      <a:pt x="672" y="186"/>
                    </a:lnTo>
                    <a:lnTo>
                      <a:pt x="672" y="185"/>
                    </a:lnTo>
                    <a:lnTo>
                      <a:pt x="670" y="183"/>
                    </a:lnTo>
                    <a:lnTo>
                      <a:pt x="670" y="181"/>
                    </a:lnTo>
                    <a:lnTo>
                      <a:pt x="670" y="179"/>
                    </a:lnTo>
                    <a:lnTo>
                      <a:pt x="668" y="179"/>
                    </a:lnTo>
                    <a:lnTo>
                      <a:pt x="663" y="185"/>
                    </a:lnTo>
                    <a:lnTo>
                      <a:pt x="663" y="186"/>
                    </a:lnTo>
                    <a:lnTo>
                      <a:pt x="661" y="188"/>
                    </a:lnTo>
                    <a:lnTo>
                      <a:pt x="661" y="190"/>
                    </a:lnTo>
                    <a:lnTo>
                      <a:pt x="661" y="192"/>
                    </a:lnTo>
                    <a:lnTo>
                      <a:pt x="657" y="188"/>
                    </a:lnTo>
                    <a:lnTo>
                      <a:pt x="657" y="185"/>
                    </a:lnTo>
                    <a:lnTo>
                      <a:pt x="656" y="181"/>
                    </a:lnTo>
                    <a:lnTo>
                      <a:pt x="654" y="181"/>
                    </a:lnTo>
                    <a:lnTo>
                      <a:pt x="652" y="183"/>
                    </a:lnTo>
                    <a:lnTo>
                      <a:pt x="650" y="183"/>
                    </a:lnTo>
                    <a:lnTo>
                      <a:pt x="649" y="183"/>
                    </a:lnTo>
                    <a:lnTo>
                      <a:pt x="643" y="181"/>
                    </a:lnTo>
                    <a:lnTo>
                      <a:pt x="642" y="183"/>
                    </a:lnTo>
                    <a:lnTo>
                      <a:pt x="640" y="183"/>
                    </a:lnTo>
                    <a:lnTo>
                      <a:pt x="631" y="185"/>
                    </a:lnTo>
                    <a:lnTo>
                      <a:pt x="629" y="183"/>
                    </a:lnTo>
                    <a:lnTo>
                      <a:pt x="627" y="183"/>
                    </a:lnTo>
                    <a:lnTo>
                      <a:pt x="626" y="185"/>
                    </a:lnTo>
                    <a:lnTo>
                      <a:pt x="624" y="186"/>
                    </a:lnTo>
                    <a:lnTo>
                      <a:pt x="624" y="188"/>
                    </a:lnTo>
                    <a:lnTo>
                      <a:pt x="626" y="188"/>
                    </a:lnTo>
                    <a:lnTo>
                      <a:pt x="631" y="188"/>
                    </a:lnTo>
                    <a:lnTo>
                      <a:pt x="638" y="190"/>
                    </a:lnTo>
                    <a:lnTo>
                      <a:pt x="634" y="194"/>
                    </a:lnTo>
                    <a:lnTo>
                      <a:pt x="633" y="197"/>
                    </a:lnTo>
                    <a:lnTo>
                      <a:pt x="631" y="197"/>
                    </a:lnTo>
                    <a:lnTo>
                      <a:pt x="629" y="197"/>
                    </a:lnTo>
                    <a:lnTo>
                      <a:pt x="627" y="197"/>
                    </a:lnTo>
                    <a:lnTo>
                      <a:pt x="626" y="199"/>
                    </a:lnTo>
                    <a:lnTo>
                      <a:pt x="626" y="201"/>
                    </a:lnTo>
                    <a:lnTo>
                      <a:pt x="626" y="202"/>
                    </a:lnTo>
                    <a:lnTo>
                      <a:pt x="627" y="204"/>
                    </a:lnTo>
                    <a:lnTo>
                      <a:pt x="624" y="206"/>
                    </a:lnTo>
                    <a:lnTo>
                      <a:pt x="622" y="206"/>
                    </a:lnTo>
                    <a:lnTo>
                      <a:pt x="618" y="206"/>
                    </a:lnTo>
                    <a:lnTo>
                      <a:pt x="615" y="208"/>
                    </a:lnTo>
                    <a:lnTo>
                      <a:pt x="615" y="210"/>
                    </a:lnTo>
                    <a:lnTo>
                      <a:pt x="610" y="210"/>
                    </a:lnTo>
                    <a:lnTo>
                      <a:pt x="608" y="210"/>
                    </a:lnTo>
                    <a:lnTo>
                      <a:pt x="604" y="211"/>
                    </a:lnTo>
                    <a:lnTo>
                      <a:pt x="604" y="213"/>
                    </a:lnTo>
                    <a:lnTo>
                      <a:pt x="602" y="215"/>
                    </a:lnTo>
                    <a:lnTo>
                      <a:pt x="599" y="211"/>
                    </a:lnTo>
                    <a:lnTo>
                      <a:pt x="592" y="208"/>
                    </a:lnTo>
                    <a:lnTo>
                      <a:pt x="590" y="208"/>
                    </a:lnTo>
                    <a:lnTo>
                      <a:pt x="588" y="208"/>
                    </a:lnTo>
                    <a:lnTo>
                      <a:pt x="588" y="210"/>
                    </a:lnTo>
                    <a:lnTo>
                      <a:pt x="586" y="211"/>
                    </a:lnTo>
                    <a:lnTo>
                      <a:pt x="585" y="213"/>
                    </a:lnTo>
                    <a:lnTo>
                      <a:pt x="583" y="213"/>
                    </a:lnTo>
                    <a:lnTo>
                      <a:pt x="581" y="213"/>
                    </a:lnTo>
                    <a:lnTo>
                      <a:pt x="583" y="208"/>
                    </a:lnTo>
                    <a:lnTo>
                      <a:pt x="583" y="206"/>
                    </a:lnTo>
                    <a:lnTo>
                      <a:pt x="585" y="206"/>
                    </a:lnTo>
                    <a:lnTo>
                      <a:pt x="585" y="204"/>
                    </a:lnTo>
                    <a:lnTo>
                      <a:pt x="583" y="204"/>
                    </a:lnTo>
                    <a:lnTo>
                      <a:pt x="581" y="204"/>
                    </a:lnTo>
                    <a:lnTo>
                      <a:pt x="578" y="208"/>
                    </a:lnTo>
                    <a:lnTo>
                      <a:pt x="576" y="206"/>
                    </a:lnTo>
                    <a:lnTo>
                      <a:pt x="574" y="206"/>
                    </a:lnTo>
                    <a:lnTo>
                      <a:pt x="572" y="206"/>
                    </a:lnTo>
                    <a:lnTo>
                      <a:pt x="570" y="208"/>
                    </a:lnTo>
                    <a:lnTo>
                      <a:pt x="565" y="210"/>
                    </a:lnTo>
                    <a:lnTo>
                      <a:pt x="562" y="208"/>
                    </a:lnTo>
                    <a:lnTo>
                      <a:pt x="560" y="208"/>
                    </a:lnTo>
                    <a:lnTo>
                      <a:pt x="560" y="211"/>
                    </a:lnTo>
                    <a:lnTo>
                      <a:pt x="558" y="211"/>
                    </a:lnTo>
                    <a:lnTo>
                      <a:pt x="556" y="213"/>
                    </a:lnTo>
                    <a:lnTo>
                      <a:pt x="554" y="213"/>
                    </a:lnTo>
                    <a:lnTo>
                      <a:pt x="554" y="211"/>
                    </a:lnTo>
                    <a:lnTo>
                      <a:pt x="553" y="206"/>
                    </a:lnTo>
                    <a:lnTo>
                      <a:pt x="553" y="204"/>
                    </a:lnTo>
                    <a:lnTo>
                      <a:pt x="553" y="201"/>
                    </a:lnTo>
                    <a:lnTo>
                      <a:pt x="553" y="197"/>
                    </a:lnTo>
                    <a:lnTo>
                      <a:pt x="551" y="195"/>
                    </a:lnTo>
                    <a:lnTo>
                      <a:pt x="549" y="195"/>
                    </a:lnTo>
                    <a:lnTo>
                      <a:pt x="547" y="195"/>
                    </a:lnTo>
                    <a:lnTo>
                      <a:pt x="546" y="195"/>
                    </a:lnTo>
                    <a:lnTo>
                      <a:pt x="546" y="197"/>
                    </a:lnTo>
                    <a:lnTo>
                      <a:pt x="544" y="199"/>
                    </a:lnTo>
                    <a:lnTo>
                      <a:pt x="546" y="199"/>
                    </a:lnTo>
                    <a:lnTo>
                      <a:pt x="546" y="201"/>
                    </a:lnTo>
                    <a:lnTo>
                      <a:pt x="544" y="202"/>
                    </a:lnTo>
                    <a:lnTo>
                      <a:pt x="544" y="204"/>
                    </a:lnTo>
                    <a:lnTo>
                      <a:pt x="538" y="201"/>
                    </a:lnTo>
                    <a:lnTo>
                      <a:pt x="537" y="201"/>
                    </a:lnTo>
                    <a:lnTo>
                      <a:pt x="535" y="202"/>
                    </a:lnTo>
                    <a:lnTo>
                      <a:pt x="531" y="204"/>
                    </a:lnTo>
                    <a:lnTo>
                      <a:pt x="531" y="208"/>
                    </a:lnTo>
                    <a:lnTo>
                      <a:pt x="531" y="210"/>
                    </a:lnTo>
                    <a:lnTo>
                      <a:pt x="533" y="211"/>
                    </a:lnTo>
                    <a:lnTo>
                      <a:pt x="533" y="215"/>
                    </a:lnTo>
                    <a:lnTo>
                      <a:pt x="531" y="215"/>
                    </a:lnTo>
                    <a:lnTo>
                      <a:pt x="528" y="215"/>
                    </a:lnTo>
                    <a:lnTo>
                      <a:pt x="526" y="213"/>
                    </a:lnTo>
                    <a:lnTo>
                      <a:pt x="524" y="211"/>
                    </a:lnTo>
                    <a:lnTo>
                      <a:pt x="522" y="210"/>
                    </a:lnTo>
                    <a:lnTo>
                      <a:pt x="521" y="210"/>
                    </a:lnTo>
                    <a:lnTo>
                      <a:pt x="519" y="210"/>
                    </a:lnTo>
                    <a:lnTo>
                      <a:pt x="519" y="206"/>
                    </a:lnTo>
                    <a:lnTo>
                      <a:pt x="519" y="204"/>
                    </a:lnTo>
                    <a:lnTo>
                      <a:pt x="521" y="204"/>
                    </a:lnTo>
                    <a:lnTo>
                      <a:pt x="521" y="202"/>
                    </a:lnTo>
                    <a:lnTo>
                      <a:pt x="521" y="201"/>
                    </a:lnTo>
                    <a:lnTo>
                      <a:pt x="521" y="199"/>
                    </a:lnTo>
                    <a:lnTo>
                      <a:pt x="510" y="195"/>
                    </a:lnTo>
                    <a:lnTo>
                      <a:pt x="499" y="197"/>
                    </a:lnTo>
                    <a:lnTo>
                      <a:pt x="499" y="199"/>
                    </a:lnTo>
                    <a:lnTo>
                      <a:pt x="501" y="201"/>
                    </a:lnTo>
                    <a:lnTo>
                      <a:pt x="503" y="201"/>
                    </a:lnTo>
                    <a:lnTo>
                      <a:pt x="506" y="202"/>
                    </a:lnTo>
                    <a:lnTo>
                      <a:pt x="508" y="208"/>
                    </a:lnTo>
                    <a:lnTo>
                      <a:pt x="506" y="210"/>
                    </a:lnTo>
                    <a:lnTo>
                      <a:pt x="505" y="213"/>
                    </a:lnTo>
                    <a:lnTo>
                      <a:pt x="501" y="215"/>
                    </a:lnTo>
                    <a:lnTo>
                      <a:pt x="501" y="213"/>
                    </a:lnTo>
                    <a:lnTo>
                      <a:pt x="499" y="213"/>
                    </a:lnTo>
                    <a:lnTo>
                      <a:pt x="499" y="208"/>
                    </a:lnTo>
                    <a:lnTo>
                      <a:pt x="494" y="204"/>
                    </a:lnTo>
                    <a:lnTo>
                      <a:pt x="490" y="201"/>
                    </a:lnTo>
                    <a:lnTo>
                      <a:pt x="489" y="202"/>
                    </a:lnTo>
                    <a:lnTo>
                      <a:pt x="489" y="204"/>
                    </a:lnTo>
                    <a:lnTo>
                      <a:pt x="487" y="206"/>
                    </a:lnTo>
                    <a:lnTo>
                      <a:pt x="480" y="201"/>
                    </a:lnTo>
                    <a:lnTo>
                      <a:pt x="480" y="199"/>
                    </a:lnTo>
                    <a:lnTo>
                      <a:pt x="478" y="195"/>
                    </a:lnTo>
                    <a:lnTo>
                      <a:pt x="473" y="195"/>
                    </a:lnTo>
                    <a:lnTo>
                      <a:pt x="462" y="199"/>
                    </a:lnTo>
                    <a:lnTo>
                      <a:pt x="460" y="201"/>
                    </a:lnTo>
                    <a:lnTo>
                      <a:pt x="460" y="204"/>
                    </a:lnTo>
                    <a:lnTo>
                      <a:pt x="462" y="206"/>
                    </a:lnTo>
                    <a:lnTo>
                      <a:pt x="464" y="208"/>
                    </a:lnTo>
                    <a:lnTo>
                      <a:pt x="466" y="211"/>
                    </a:lnTo>
                    <a:lnTo>
                      <a:pt x="467" y="211"/>
                    </a:lnTo>
                    <a:lnTo>
                      <a:pt x="469" y="218"/>
                    </a:lnTo>
                    <a:lnTo>
                      <a:pt x="469" y="220"/>
                    </a:lnTo>
                    <a:lnTo>
                      <a:pt x="467" y="220"/>
                    </a:lnTo>
                    <a:lnTo>
                      <a:pt x="464" y="220"/>
                    </a:lnTo>
                    <a:lnTo>
                      <a:pt x="458" y="220"/>
                    </a:lnTo>
                    <a:lnTo>
                      <a:pt x="458" y="222"/>
                    </a:lnTo>
                    <a:lnTo>
                      <a:pt x="460" y="224"/>
                    </a:lnTo>
                    <a:lnTo>
                      <a:pt x="466" y="226"/>
                    </a:lnTo>
                    <a:lnTo>
                      <a:pt x="467" y="226"/>
                    </a:lnTo>
                    <a:lnTo>
                      <a:pt x="471" y="227"/>
                    </a:lnTo>
                    <a:lnTo>
                      <a:pt x="469" y="227"/>
                    </a:lnTo>
                    <a:lnTo>
                      <a:pt x="460" y="227"/>
                    </a:lnTo>
                    <a:lnTo>
                      <a:pt x="455" y="227"/>
                    </a:lnTo>
                    <a:lnTo>
                      <a:pt x="450" y="227"/>
                    </a:lnTo>
                    <a:lnTo>
                      <a:pt x="448" y="229"/>
                    </a:lnTo>
                    <a:lnTo>
                      <a:pt x="446" y="231"/>
                    </a:lnTo>
                    <a:lnTo>
                      <a:pt x="444" y="233"/>
                    </a:lnTo>
                    <a:lnTo>
                      <a:pt x="442" y="231"/>
                    </a:lnTo>
                    <a:lnTo>
                      <a:pt x="444" y="229"/>
                    </a:lnTo>
                    <a:lnTo>
                      <a:pt x="444" y="227"/>
                    </a:lnTo>
                    <a:lnTo>
                      <a:pt x="442" y="227"/>
                    </a:lnTo>
                    <a:lnTo>
                      <a:pt x="441" y="233"/>
                    </a:lnTo>
                    <a:lnTo>
                      <a:pt x="441" y="234"/>
                    </a:lnTo>
                    <a:lnTo>
                      <a:pt x="439" y="238"/>
                    </a:lnTo>
                    <a:lnTo>
                      <a:pt x="437" y="238"/>
                    </a:lnTo>
                    <a:lnTo>
                      <a:pt x="437" y="234"/>
                    </a:lnTo>
                    <a:lnTo>
                      <a:pt x="437" y="233"/>
                    </a:lnTo>
                    <a:lnTo>
                      <a:pt x="435" y="233"/>
                    </a:lnTo>
                    <a:lnTo>
                      <a:pt x="435" y="234"/>
                    </a:lnTo>
                    <a:lnTo>
                      <a:pt x="434" y="236"/>
                    </a:lnTo>
                    <a:lnTo>
                      <a:pt x="432" y="236"/>
                    </a:lnTo>
                    <a:lnTo>
                      <a:pt x="432" y="227"/>
                    </a:lnTo>
                    <a:lnTo>
                      <a:pt x="437" y="222"/>
                    </a:lnTo>
                    <a:lnTo>
                      <a:pt x="439" y="220"/>
                    </a:lnTo>
                    <a:lnTo>
                      <a:pt x="439" y="222"/>
                    </a:lnTo>
                    <a:lnTo>
                      <a:pt x="439" y="220"/>
                    </a:lnTo>
                    <a:lnTo>
                      <a:pt x="439" y="218"/>
                    </a:lnTo>
                    <a:lnTo>
                      <a:pt x="437" y="218"/>
                    </a:lnTo>
                    <a:lnTo>
                      <a:pt x="435" y="218"/>
                    </a:lnTo>
                    <a:lnTo>
                      <a:pt x="434" y="220"/>
                    </a:lnTo>
                    <a:lnTo>
                      <a:pt x="432" y="222"/>
                    </a:lnTo>
                    <a:lnTo>
                      <a:pt x="428" y="226"/>
                    </a:lnTo>
                    <a:lnTo>
                      <a:pt x="428" y="227"/>
                    </a:lnTo>
                    <a:lnTo>
                      <a:pt x="428" y="229"/>
                    </a:lnTo>
                    <a:lnTo>
                      <a:pt x="426" y="231"/>
                    </a:lnTo>
                    <a:lnTo>
                      <a:pt x="423" y="233"/>
                    </a:lnTo>
                    <a:lnTo>
                      <a:pt x="421" y="233"/>
                    </a:lnTo>
                    <a:lnTo>
                      <a:pt x="419" y="231"/>
                    </a:lnTo>
                    <a:lnTo>
                      <a:pt x="419" y="229"/>
                    </a:lnTo>
                    <a:lnTo>
                      <a:pt x="421" y="227"/>
                    </a:lnTo>
                    <a:lnTo>
                      <a:pt x="423" y="226"/>
                    </a:lnTo>
                    <a:lnTo>
                      <a:pt x="416" y="222"/>
                    </a:lnTo>
                    <a:lnTo>
                      <a:pt x="410" y="224"/>
                    </a:lnTo>
                    <a:lnTo>
                      <a:pt x="409" y="226"/>
                    </a:lnTo>
                    <a:lnTo>
                      <a:pt x="403" y="222"/>
                    </a:lnTo>
                    <a:lnTo>
                      <a:pt x="396" y="218"/>
                    </a:lnTo>
                    <a:lnTo>
                      <a:pt x="387" y="215"/>
                    </a:lnTo>
                    <a:lnTo>
                      <a:pt x="382" y="213"/>
                    </a:lnTo>
                    <a:lnTo>
                      <a:pt x="380" y="213"/>
                    </a:lnTo>
                    <a:lnTo>
                      <a:pt x="378" y="213"/>
                    </a:lnTo>
                    <a:lnTo>
                      <a:pt x="378" y="215"/>
                    </a:lnTo>
                    <a:lnTo>
                      <a:pt x="377" y="215"/>
                    </a:lnTo>
                    <a:lnTo>
                      <a:pt x="375" y="218"/>
                    </a:lnTo>
                    <a:lnTo>
                      <a:pt x="373" y="218"/>
                    </a:lnTo>
                    <a:lnTo>
                      <a:pt x="373" y="220"/>
                    </a:lnTo>
                    <a:lnTo>
                      <a:pt x="373" y="218"/>
                    </a:lnTo>
                    <a:lnTo>
                      <a:pt x="371" y="218"/>
                    </a:lnTo>
                    <a:lnTo>
                      <a:pt x="373" y="213"/>
                    </a:lnTo>
                    <a:lnTo>
                      <a:pt x="373" y="211"/>
                    </a:lnTo>
                    <a:lnTo>
                      <a:pt x="375" y="211"/>
                    </a:lnTo>
                    <a:lnTo>
                      <a:pt x="378" y="208"/>
                    </a:lnTo>
                    <a:lnTo>
                      <a:pt x="378" y="206"/>
                    </a:lnTo>
                    <a:lnTo>
                      <a:pt x="377" y="206"/>
                    </a:lnTo>
                    <a:lnTo>
                      <a:pt x="375" y="206"/>
                    </a:lnTo>
                    <a:lnTo>
                      <a:pt x="373" y="206"/>
                    </a:lnTo>
                    <a:lnTo>
                      <a:pt x="373" y="210"/>
                    </a:lnTo>
                    <a:lnTo>
                      <a:pt x="368" y="218"/>
                    </a:lnTo>
                    <a:lnTo>
                      <a:pt x="366" y="220"/>
                    </a:lnTo>
                    <a:lnTo>
                      <a:pt x="364" y="220"/>
                    </a:lnTo>
                    <a:lnTo>
                      <a:pt x="362" y="220"/>
                    </a:lnTo>
                    <a:lnTo>
                      <a:pt x="361" y="222"/>
                    </a:lnTo>
                    <a:lnTo>
                      <a:pt x="359" y="222"/>
                    </a:lnTo>
                    <a:lnTo>
                      <a:pt x="359" y="224"/>
                    </a:lnTo>
                    <a:lnTo>
                      <a:pt x="357" y="227"/>
                    </a:lnTo>
                    <a:lnTo>
                      <a:pt x="355" y="227"/>
                    </a:lnTo>
                    <a:lnTo>
                      <a:pt x="354" y="227"/>
                    </a:lnTo>
                    <a:lnTo>
                      <a:pt x="348" y="229"/>
                    </a:lnTo>
                    <a:lnTo>
                      <a:pt x="343" y="229"/>
                    </a:lnTo>
                    <a:lnTo>
                      <a:pt x="341" y="227"/>
                    </a:lnTo>
                    <a:lnTo>
                      <a:pt x="343" y="224"/>
                    </a:lnTo>
                    <a:lnTo>
                      <a:pt x="345" y="224"/>
                    </a:lnTo>
                    <a:lnTo>
                      <a:pt x="346" y="226"/>
                    </a:lnTo>
                    <a:lnTo>
                      <a:pt x="348" y="227"/>
                    </a:lnTo>
                    <a:lnTo>
                      <a:pt x="350" y="226"/>
                    </a:lnTo>
                    <a:lnTo>
                      <a:pt x="352" y="224"/>
                    </a:lnTo>
                    <a:lnTo>
                      <a:pt x="350" y="222"/>
                    </a:lnTo>
                    <a:lnTo>
                      <a:pt x="352" y="218"/>
                    </a:lnTo>
                    <a:lnTo>
                      <a:pt x="355" y="213"/>
                    </a:lnTo>
                    <a:lnTo>
                      <a:pt x="357" y="213"/>
                    </a:lnTo>
                    <a:lnTo>
                      <a:pt x="362" y="210"/>
                    </a:lnTo>
                    <a:lnTo>
                      <a:pt x="364" y="210"/>
                    </a:lnTo>
                    <a:lnTo>
                      <a:pt x="364" y="211"/>
                    </a:lnTo>
                    <a:lnTo>
                      <a:pt x="364" y="210"/>
                    </a:lnTo>
                    <a:lnTo>
                      <a:pt x="364" y="206"/>
                    </a:lnTo>
                    <a:lnTo>
                      <a:pt x="362" y="202"/>
                    </a:lnTo>
                    <a:lnTo>
                      <a:pt x="359" y="197"/>
                    </a:lnTo>
                    <a:lnTo>
                      <a:pt x="357" y="197"/>
                    </a:lnTo>
                    <a:lnTo>
                      <a:pt x="355" y="197"/>
                    </a:lnTo>
                    <a:lnTo>
                      <a:pt x="354" y="199"/>
                    </a:lnTo>
                    <a:lnTo>
                      <a:pt x="352" y="201"/>
                    </a:lnTo>
                    <a:lnTo>
                      <a:pt x="350" y="202"/>
                    </a:lnTo>
                    <a:lnTo>
                      <a:pt x="348" y="201"/>
                    </a:lnTo>
                    <a:lnTo>
                      <a:pt x="348" y="197"/>
                    </a:lnTo>
                    <a:lnTo>
                      <a:pt x="343" y="195"/>
                    </a:lnTo>
                    <a:lnTo>
                      <a:pt x="339" y="195"/>
                    </a:lnTo>
                    <a:lnTo>
                      <a:pt x="339" y="197"/>
                    </a:lnTo>
                    <a:lnTo>
                      <a:pt x="336" y="201"/>
                    </a:lnTo>
                    <a:lnTo>
                      <a:pt x="329" y="201"/>
                    </a:lnTo>
                    <a:lnTo>
                      <a:pt x="325" y="201"/>
                    </a:lnTo>
                    <a:lnTo>
                      <a:pt x="318" y="199"/>
                    </a:lnTo>
                    <a:lnTo>
                      <a:pt x="316" y="197"/>
                    </a:lnTo>
                    <a:lnTo>
                      <a:pt x="316" y="195"/>
                    </a:lnTo>
                    <a:lnTo>
                      <a:pt x="314" y="192"/>
                    </a:lnTo>
                    <a:lnTo>
                      <a:pt x="313" y="192"/>
                    </a:lnTo>
                    <a:lnTo>
                      <a:pt x="311" y="192"/>
                    </a:lnTo>
                    <a:lnTo>
                      <a:pt x="311" y="194"/>
                    </a:lnTo>
                    <a:lnTo>
                      <a:pt x="311" y="199"/>
                    </a:lnTo>
                    <a:lnTo>
                      <a:pt x="306" y="199"/>
                    </a:lnTo>
                    <a:lnTo>
                      <a:pt x="304" y="201"/>
                    </a:lnTo>
                    <a:lnTo>
                      <a:pt x="302" y="202"/>
                    </a:lnTo>
                    <a:lnTo>
                      <a:pt x="300" y="202"/>
                    </a:lnTo>
                    <a:lnTo>
                      <a:pt x="300" y="204"/>
                    </a:lnTo>
                    <a:lnTo>
                      <a:pt x="297" y="206"/>
                    </a:lnTo>
                    <a:lnTo>
                      <a:pt x="295" y="206"/>
                    </a:lnTo>
                    <a:lnTo>
                      <a:pt x="295" y="204"/>
                    </a:lnTo>
                    <a:lnTo>
                      <a:pt x="293" y="204"/>
                    </a:lnTo>
                    <a:lnTo>
                      <a:pt x="295" y="201"/>
                    </a:lnTo>
                    <a:lnTo>
                      <a:pt x="297" y="199"/>
                    </a:lnTo>
                    <a:lnTo>
                      <a:pt x="298" y="194"/>
                    </a:lnTo>
                    <a:lnTo>
                      <a:pt x="298" y="192"/>
                    </a:lnTo>
                    <a:lnTo>
                      <a:pt x="297" y="192"/>
                    </a:lnTo>
                    <a:lnTo>
                      <a:pt x="295" y="192"/>
                    </a:lnTo>
                    <a:lnTo>
                      <a:pt x="293" y="194"/>
                    </a:lnTo>
                    <a:lnTo>
                      <a:pt x="293" y="192"/>
                    </a:lnTo>
                    <a:lnTo>
                      <a:pt x="291" y="190"/>
                    </a:lnTo>
                    <a:lnTo>
                      <a:pt x="290" y="188"/>
                    </a:lnTo>
                    <a:lnTo>
                      <a:pt x="288" y="188"/>
                    </a:lnTo>
                    <a:lnTo>
                      <a:pt x="286" y="188"/>
                    </a:lnTo>
                    <a:lnTo>
                      <a:pt x="286" y="190"/>
                    </a:lnTo>
                    <a:lnTo>
                      <a:pt x="288" y="192"/>
                    </a:lnTo>
                    <a:lnTo>
                      <a:pt x="291" y="195"/>
                    </a:lnTo>
                    <a:lnTo>
                      <a:pt x="290" y="197"/>
                    </a:lnTo>
                    <a:lnTo>
                      <a:pt x="290" y="199"/>
                    </a:lnTo>
                    <a:lnTo>
                      <a:pt x="288" y="199"/>
                    </a:lnTo>
                    <a:lnTo>
                      <a:pt x="286" y="201"/>
                    </a:lnTo>
                    <a:lnTo>
                      <a:pt x="279" y="197"/>
                    </a:lnTo>
                    <a:lnTo>
                      <a:pt x="279" y="195"/>
                    </a:lnTo>
                    <a:lnTo>
                      <a:pt x="279" y="192"/>
                    </a:lnTo>
                    <a:lnTo>
                      <a:pt x="279" y="190"/>
                    </a:lnTo>
                    <a:lnTo>
                      <a:pt x="281" y="190"/>
                    </a:lnTo>
                    <a:lnTo>
                      <a:pt x="282" y="190"/>
                    </a:lnTo>
                    <a:lnTo>
                      <a:pt x="282" y="188"/>
                    </a:lnTo>
                    <a:lnTo>
                      <a:pt x="282" y="186"/>
                    </a:lnTo>
                    <a:lnTo>
                      <a:pt x="281" y="186"/>
                    </a:lnTo>
                    <a:lnTo>
                      <a:pt x="279" y="185"/>
                    </a:lnTo>
                    <a:lnTo>
                      <a:pt x="277" y="185"/>
                    </a:lnTo>
                    <a:lnTo>
                      <a:pt x="275" y="185"/>
                    </a:lnTo>
                    <a:lnTo>
                      <a:pt x="272" y="186"/>
                    </a:lnTo>
                    <a:lnTo>
                      <a:pt x="270" y="188"/>
                    </a:lnTo>
                    <a:lnTo>
                      <a:pt x="268" y="188"/>
                    </a:lnTo>
                    <a:lnTo>
                      <a:pt x="266" y="188"/>
                    </a:lnTo>
                    <a:lnTo>
                      <a:pt x="250" y="186"/>
                    </a:lnTo>
                    <a:lnTo>
                      <a:pt x="247" y="185"/>
                    </a:lnTo>
                    <a:lnTo>
                      <a:pt x="245" y="183"/>
                    </a:lnTo>
                    <a:lnTo>
                      <a:pt x="247" y="183"/>
                    </a:lnTo>
                    <a:lnTo>
                      <a:pt x="247" y="181"/>
                    </a:lnTo>
                    <a:lnTo>
                      <a:pt x="247" y="179"/>
                    </a:lnTo>
                    <a:lnTo>
                      <a:pt x="245" y="179"/>
                    </a:lnTo>
                    <a:lnTo>
                      <a:pt x="240" y="178"/>
                    </a:lnTo>
                    <a:lnTo>
                      <a:pt x="238" y="176"/>
                    </a:lnTo>
                    <a:lnTo>
                      <a:pt x="236" y="176"/>
                    </a:lnTo>
                    <a:lnTo>
                      <a:pt x="238" y="172"/>
                    </a:lnTo>
                    <a:lnTo>
                      <a:pt x="240" y="172"/>
                    </a:lnTo>
                    <a:lnTo>
                      <a:pt x="242" y="170"/>
                    </a:lnTo>
                    <a:lnTo>
                      <a:pt x="245" y="169"/>
                    </a:lnTo>
                    <a:lnTo>
                      <a:pt x="247" y="167"/>
                    </a:lnTo>
                    <a:lnTo>
                      <a:pt x="249" y="165"/>
                    </a:lnTo>
                    <a:lnTo>
                      <a:pt x="259" y="162"/>
                    </a:lnTo>
                    <a:lnTo>
                      <a:pt x="261" y="162"/>
                    </a:lnTo>
                    <a:lnTo>
                      <a:pt x="263" y="160"/>
                    </a:lnTo>
                    <a:lnTo>
                      <a:pt x="263" y="158"/>
                    </a:lnTo>
                    <a:lnTo>
                      <a:pt x="263" y="156"/>
                    </a:lnTo>
                    <a:lnTo>
                      <a:pt x="263" y="154"/>
                    </a:lnTo>
                    <a:lnTo>
                      <a:pt x="259" y="151"/>
                    </a:lnTo>
                    <a:lnTo>
                      <a:pt x="256" y="149"/>
                    </a:lnTo>
                    <a:lnTo>
                      <a:pt x="252" y="149"/>
                    </a:lnTo>
                    <a:lnTo>
                      <a:pt x="250" y="149"/>
                    </a:lnTo>
                    <a:lnTo>
                      <a:pt x="240" y="153"/>
                    </a:lnTo>
                    <a:lnTo>
                      <a:pt x="233" y="162"/>
                    </a:lnTo>
                    <a:lnTo>
                      <a:pt x="233" y="163"/>
                    </a:lnTo>
                    <a:lnTo>
                      <a:pt x="231" y="163"/>
                    </a:lnTo>
                    <a:lnTo>
                      <a:pt x="227" y="165"/>
                    </a:lnTo>
                    <a:lnTo>
                      <a:pt x="215" y="169"/>
                    </a:lnTo>
                    <a:lnTo>
                      <a:pt x="213" y="169"/>
                    </a:lnTo>
                    <a:lnTo>
                      <a:pt x="211" y="170"/>
                    </a:lnTo>
                    <a:lnTo>
                      <a:pt x="210" y="170"/>
                    </a:lnTo>
                    <a:lnTo>
                      <a:pt x="210" y="172"/>
                    </a:lnTo>
                    <a:lnTo>
                      <a:pt x="208" y="172"/>
                    </a:lnTo>
                    <a:lnTo>
                      <a:pt x="206" y="174"/>
                    </a:lnTo>
                    <a:lnTo>
                      <a:pt x="204" y="172"/>
                    </a:lnTo>
                    <a:lnTo>
                      <a:pt x="204" y="169"/>
                    </a:lnTo>
                    <a:lnTo>
                      <a:pt x="204" y="167"/>
                    </a:lnTo>
                    <a:lnTo>
                      <a:pt x="203" y="165"/>
                    </a:lnTo>
                    <a:lnTo>
                      <a:pt x="201" y="165"/>
                    </a:lnTo>
                    <a:lnTo>
                      <a:pt x="197" y="172"/>
                    </a:lnTo>
                    <a:lnTo>
                      <a:pt x="199" y="176"/>
                    </a:lnTo>
                    <a:lnTo>
                      <a:pt x="197" y="179"/>
                    </a:lnTo>
                    <a:lnTo>
                      <a:pt x="195" y="179"/>
                    </a:lnTo>
                    <a:lnTo>
                      <a:pt x="195" y="181"/>
                    </a:lnTo>
                    <a:lnTo>
                      <a:pt x="188" y="179"/>
                    </a:lnTo>
                    <a:lnTo>
                      <a:pt x="187" y="174"/>
                    </a:lnTo>
                    <a:lnTo>
                      <a:pt x="188" y="172"/>
                    </a:lnTo>
                    <a:lnTo>
                      <a:pt x="190" y="170"/>
                    </a:lnTo>
                    <a:lnTo>
                      <a:pt x="190" y="169"/>
                    </a:lnTo>
                    <a:lnTo>
                      <a:pt x="188" y="167"/>
                    </a:lnTo>
                    <a:lnTo>
                      <a:pt x="183" y="169"/>
                    </a:lnTo>
                    <a:lnTo>
                      <a:pt x="181" y="170"/>
                    </a:lnTo>
                    <a:lnTo>
                      <a:pt x="181" y="172"/>
                    </a:lnTo>
                    <a:lnTo>
                      <a:pt x="181" y="174"/>
                    </a:lnTo>
                    <a:lnTo>
                      <a:pt x="179" y="176"/>
                    </a:lnTo>
                    <a:lnTo>
                      <a:pt x="176" y="178"/>
                    </a:lnTo>
                    <a:lnTo>
                      <a:pt x="174" y="176"/>
                    </a:lnTo>
                    <a:lnTo>
                      <a:pt x="172" y="174"/>
                    </a:lnTo>
                    <a:lnTo>
                      <a:pt x="172" y="172"/>
                    </a:lnTo>
                    <a:lnTo>
                      <a:pt x="174" y="172"/>
                    </a:lnTo>
                    <a:lnTo>
                      <a:pt x="171" y="170"/>
                    </a:lnTo>
                    <a:lnTo>
                      <a:pt x="167" y="169"/>
                    </a:lnTo>
                    <a:lnTo>
                      <a:pt x="165" y="165"/>
                    </a:lnTo>
                    <a:lnTo>
                      <a:pt x="165" y="162"/>
                    </a:lnTo>
                    <a:lnTo>
                      <a:pt x="167" y="160"/>
                    </a:lnTo>
                    <a:lnTo>
                      <a:pt x="167" y="158"/>
                    </a:lnTo>
                    <a:lnTo>
                      <a:pt x="169" y="156"/>
                    </a:lnTo>
                    <a:lnTo>
                      <a:pt x="172" y="158"/>
                    </a:lnTo>
                    <a:lnTo>
                      <a:pt x="172" y="160"/>
                    </a:lnTo>
                    <a:lnTo>
                      <a:pt x="172" y="162"/>
                    </a:lnTo>
                    <a:lnTo>
                      <a:pt x="174" y="162"/>
                    </a:lnTo>
                    <a:lnTo>
                      <a:pt x="174" y="156"/>
                    </a:lnTo>
                    <a:lnTo>
                      <a:pt x="174" y="154"/>
                    </a:lnTo>
                    <a:lnTo>
                      <a:pt x="174" y="151"/>
                    </a:lnTo>
                    <a:lnTo>
                      <a:pt x="176" y="149"/>
                    </a:lnTo>
                    <a:lnTo>
                      <a:pt x="178" y="149"/>
                    </a:lnTo>
                    <a:lnTo>
                      <a:pt x="179" y="144"/>
                    </a:lnTo>
                    <a:lnTo>
                      <a:pt x="179" y="137"/>
                    </a:lnTo>
                    <a:lnTo>
                      <a:pt x="178" y="135"/>
                    </a:lnTo>
                    <a:lnTo>
                      <a:pt x="176" y="135"/>
                    </a:lnTo>
                    <a:lnTo>
                      <a:pt x="172" y="135"/>
                    </a:lnTo>
                    <a:lnTo>
                      <a:pt x="171" y="137"/>
                    </a:lnTo>
                    <a:lnTo>
                      <a:pt x="167" y="138"/>
                    </a:lnTo>
                    <a:lnTo>
                      <a:pt x="167" y="140"/>
                    </a:lnTo>
                    <a:lnTo>
                      <a:pt x="165" y="142"/>
                    </a:lnTo>
                    <a:lnTo>
                      <a:pt x="167" y="144"/>
                    </a:lnTo>
                    <a:lnTo>
                      <a:pt x="169" y="144"/>
                    </a:lnTo>
                    <a:lnTo>
                      <a:pt x="169" y="147"/>
                    </a:lnTo>
                    <a:lnTo>
                      <a:pt x="167" y="153"/>
                    </a:lnTo>
                    <a:lnTo>
                      <a:pt x="165" y="153"/>
                    </a:lnTo>
                    <a:lnTo>
                      <a:pt x="162" y="154"/>
                    </a:lnTo>
                    <a:lnTo>
                      <a:pt x="160" y="158"/>
                    </a:lnTo>
                    <a:lnTo>
                      <a:pt x="158" y="163"/>
                    </a:lnTo>
                    <a:lnTo>
                      <a:pt x="155" y="167"/>
                    </a:lnTo>
                    <a:lnTo>
                      <a:pt x="153" y="165"/>
                    </a:lnTo>
                    <a:lnTo>
                      <a:pt x="153" y="162"/>
                    </a:lnTo>
                    <a:lnTo>
                      <a:pt x="151" y="160"/>
                    </a:lnTo>
                    <a:lnTo>
                      <a:pt x="149" y="160"/>
                    </a:lnTo>
                    <a:lnTo>
                      <a:pt x="147" y="160"/>
                    </a:lnTo>
                    <a:lnTo>
                      <a:pt x="147" y="162"/>
                    </a:lnTo>
                    <a:lnTo>
                      <a:pt x="147" y="163"/>
                    </a:lnTo>
                    <a:lnTo>
                      <a:pt x="142" y="163"/>
                    </a:lnTo>
                    <a:lnTo>
                      <a:pt x="139" y="162"/>
                    </a:lnTo>
                    <a:lnTo>
                      <a:pt x="137" y="160"/>
                    </a:lnTo>
                    <a:lnTo>
                      <a:pt x="137" y="158"/>
                    </a:lnTo>
                    <a:lnTo>
                      <a:pt x="137" y="154"/>
                    </a:lnTo>
                    <a:lnTo>
                      <a:pt x="137" y="147"/>
                    </a:lnTo>
                    <a:lnTo>
                      <a:pt x="139" y="147"/>
                    </a:lnTo>
                    <a:lnTo>
                      <a:pt x="140" y="146"/>
                    </a:lnTo>
                    <a:lnTo>
                      <a:pt x="142" y="140"/>
                    </a:lnTo>
                    <a:lnTo>
                      <a:pt x="140" y="135"/>
                    </a:lnTo>
                    <a:lnTo>
                      <a:pt x="140" y="133"/>
                    </a:lnTo>
                    <a:lnTo>
                      <a:pt x="139" y="133"/>
                    </a:lnTo>
                    <a:lnTo>
                      <a:pt x="135" y="131"/>
                    </a:lnTo>
                    <a:lnTo>
                      <a:pt x="133" y="131"/>
                    </a:lnTo>
                    <a:lnTo>
                      <a:pt x="130" y="131"/>
                    </a:lnTo>
                    <a:lnTo>
                      <a:pt x="128" y="133"/>
                    </a:lnTo>
                    <a:lnTo>
                      <a:pt x="128" y="135"/>
                    </a:lnTo>
                    <a:lnTo>
                      <a:pt x="128" y="138"/>
                    </a:lnTo>
                    <a:lnTo>
                      <a:pt x="130" y="140"/>
                    </a:lnTo>
                    <a:lnTo>
                      <a:pt x="131" y="146"/>
                    </a:lnTo>
                    <a:lnTo>
                      <a:pt x="131" y="147"/>
                    </a:lnTo>
                    <a:lnTo>
                      <a:pt x="130" y="151"/>
                    </a:lnTo>
                    <a:lnTo>
                      <a:pt x="126" y="151"/>
                    </a:lnTo>
                    <a:lnTo>
                      <a:pt x="119" y="151"/>
                    </a:lnTo>
                    <a:lnTo>
                      <a:pt x="114" y="153"/>
                    </a:lnTo>
                    <a:lnTo>
                      <a:pt x="108" y="151"/>
                    </a:lnTo>
                    <a:lnTo>
                      <a:pt x="103" y="149"/>
                    </a:lnTo>
                    <a:lnTo>
                      <a:pt x="101" y="149"/>
                    </a:lnTo>
                    <a:lnTo>
                      <a:pt x="101" y="151"/>
                    </a:lnTo>
                    <a:lnTo>
                      <a:pt x="101" y="154"/>
                    </a:lnTo>
                    <a:lnTo>
                      <a:pt x="99" y="156"/>
                    </a:lnTo>
                    <a:lnTo>
                      <a:pt x="105" y="160"/>
                    </a:lnTo>
                    <a:lnTo>
                      <a:pt x="107" y="160"/>
                    </a:lnTo>
                    <a:lnTo>
                      <a:pt x="108" y="160"/>
                    </a:lnTo>
                    <a:lnTo>
                      <a:pt x="110" y="163"/>
                    </a:lnTo>
                    <a:lnTo>
                      <a:pt x="110" y="167"/>
                    </a:lnTo>
                    <a:lnTo>
                      <a:pt x="108" y="174"/>
                    </a:lnTo>
                    <a:lnTo>
                      <a:pt x="108" y="176"/>
                    </a:lnTo>
                    <a:lnTo>
                      <a:pt x="107" y="176"/>
                    </a:lnTo>
                    <a:lnTo>
                      <a:pt x="105" y="174"/>
                    </a:lnTo>
                    <a:lnTo>
                      <a:pt x="103" y="172"/>
                    </a:lnTo>
                    <a:lnTo>
                      <a:pt x="105" y="169"/>
                    </a:lnTo>
                    <a:lnTo>
                      <a:pt x="103" y="167"/>
                    </a:lnTo>
                    <a:lnTo>
                      <a:pt x="101" y="167"/>
                    </a:lnTo>
                    <a:lnTo>
                      <a:pt x="98" y="163"/>
                    </a:lnTo>
                    <a:lnTo>
                      <a:pt x="98" y="160"/>
                    </a:lnTo>
                    <a:lnTo>
                      <a:pt x="99" y="156"/>
                    </a:lnTo>
                    <a:lnTo>
                      <a:pt x="99" y="154"/>
                    </a:lnTo>
                    <a:lnTo>
                      <a:pt x="98" y="154"/>
                    </a:lnTo>
                    <a:lnTo>
                      <a:pt x="96" y="154"/>
                    </a:lnTo>
                    <a:lnTo>
                      <a:pt x="92" y="154"/>
                    </a:lnTo>
                    <a:lnTo>
                      <a:pt x="92" y="156"/>
                    </a:lnTo>
                    <a:lnTo>
                      <a:pt x="87" y="160"/>
                    </a:lnTo>
                    <a:lnTo>
                      <a:pt x="85" y="158"/>
                    </a:lnTo>
                    <a:lnTo>
                      <a:pt x="78" y="158"/>
                    </a:lnTo>
                    <a:lnTo>
                      <a:pt x="76" y="158"/>
                    </a:lnTo>
                    <a:lnTo>
                      <a:pt x="73" y="153"/>
                    </a:lnTo>
                    <a:lnTo>
                      <a:pt x="71" y="149"/>
                    </a:lnTo>
                    <a:lnTo>
                      <a:pt x="67" y="146"/>
                    </a:lnTo>
                    <a:lnTo>
                      <a:pt x="64" y="144"/>
                    </a:lnTo>
                    <a:lnTo>
                      <a:pt x="60" y="140"/>
                    </a:lnTo>
                    <a:lnTo>
                      <a:pt x="59" y="140"/>
                    </a:lnTo>
                    <a:lnTo>
                      <a:pt x="53" y="137"/>
                    </a:lnTo>
                    <a:lnTo>
                      <a:pt x="46" y="133"/>
                    </a:lnTo>
                    <a:lnTo>
                      <a:pt x="43" y="133"/>
                    </a:lnTo>
                    <a:lnTo>
                      <a:pt x="41" y="133"/>
                    </a:lnTo>
                    <a:lnTo>
                      <a:pt x="34" y="133"/>
                    </a:lnTo>
                    <a:lnTo>
                      <a:pt x="32" y="133"/>
                    </a:lnTo>
                    <a:lnTo>
                      <a:pt x="30" y="137"/>
                    </a:lnTo>
                    <a:lnTo>
                      <a:pt x="30" y="138"/>
                    </a:lnTo>
                    <a:lnTo>
                      <a:pt x="27" y="138"/>
                    </a:lnTo>
                    <a:lnTo>
                      <a:pt x="21" y="138"/>
                    </a:lnTo>
                    <a:lnTo>
                      <a:pt x="19" y="138"/>
                    </a:lnTo>
                    <a:lnTo>
                      <a:pt x="16" y="137"/>
                    </a:lnTo>
                    <a:lnTo>
                      <a:pt x="16" y="135"/>
                    </a:lnTo>
                    <a:lnTo>
                      <a:pt x="11" y="133"/>
                    </a:lnTo>
                    <a:lnTo>
                      <a:pt x="7" y="133"/>
                    </a:lnTo>
                    <a:lnTo>
                      <a:pt x="2" y="128"/>
                    </a:lnTo>
                    <a:lnTo>
                      <a:pt x="2" y="126"/>
                    </a:lnTo>
                    <a:lnTo>
                      <a:pt x="0" y="121"/>
                    </a:lnTo>
                    <a:lnTo>
                      <a:pt x="0" y="117"/>
                    </a:lnTo>
                    <a:lnTo>
                      <a:pt x="3" y="112"/>
                    </a:lnTo>
                    <a:lnTo>
                      <a:pt x="3" y="110"/>
                    </a:lnTo>
                    <a:lnTo>
                      <a:pt x="3" y="108"/>
                    </a:lnTo>
                    <a:lnTo>
                      <a:pt x="3" y="106"/>
                    </a:lnTo>
                    <a:lnTo>
                      <a:pt x="7" y="103"/>
                    </a:lnTo>
                    <a:lnTo>
                      <a:pt x="11" y="101"/>
                    </a:lnTo>
                    <a:lnTo>
                      <a:pt x="18" y="103"/>
                    </a:lnTo>
                    <a:lnTo>
                      <a:pt x="21" y="105"/>
                    </a:lnTo>
                    <a:lnTo>
                      <a:pt x="23" y="105"/>
                    </a:lnTo>
                    <a:lnTo>
                      <a:pt x="25" y="105"/>
                    </a:lnTo>
                    <a:lnTo>
                      <a:pt x="37" y="99"/>
                    </a:lnTo>
                    <a:lnTo>
                      <a:pt x="44" y="96"/>
                    </a:lnTo>
                    <a:lnTo>
                      <a:pt x="48" y="94"/>
                    </a:lnTo>
                    <a:lnTo>
                      <a:pt x="50" y="92"/>
                    </a:lnTo>
                    <a:lnTo>
                      <a:pt x="51" y="92"/>
                    </a:lnTo>
                    <a:lnTo>
                      <a:pt x="57" y="90"/>
                    </a:lnTo>
                    <a:lnTo>
                      <a:pt x="60" y="92"/>
                    </a:lnTo>
                    <a:lnTo>
                      <a:pt x="62" y="98"/>
                    </a:lnTo>
                    <a:lnTo>
                      <a:pt x="62" y="99"/>
                    </a:lnTo>
                    <a:lnTo>
                      <a:pt x="66" y="101"/>
                    </a:lnTo>
                    <a:lnTo>
                      <a:pt x="71" y="103"/>
                    </a:lnTo>
                    <a:lnTo>
                      <a:pt x="75" y="103"/>
                    </a:lnTo>
                    <a:lnTo>
                      <a:pt x="78" y="103"/>
                    </a:lnTo>
                    <a:lnTo>
                      <a:pt x="80" y="105"/>
                    </a:lnTo>
                    <a:lnTo>
                      <a:pt x="82" y="106"/>
                    </a:lnTo>
                    <a:lnTo>
                      <a:pt x="83" y="106"/>
                    </a:lnTo>
                    <a:lnTo>
                      <a:pt x="85" y="106"/>
                    </a:lnTo>
                    <a:lnTo>
                      <a:pt x="89" y="106"/>
                    </a:lnTo>
                    <a:lnTo>
                      <a:pt x="92" y="106"/>
                    </a:lnTo>
                    <a:lnTo>
                      <a:pt x="94" y="106"/>
                    </a:lnTo>
                    <a:lnTo>
                      <a:pt x="96" y="106"/>
                    </a:lnTo>
                    <a:lnTo>
                      <a:pt x="98" y="108"/>
                    </a:lnTo>
                    <a:lnTo>
                      <a:pt x="99" y="108"/>
                    </a:lnTo>
                    <a:lnTo>
                      <a:pt x="101" y="108"/>
                    </a:lnTo>
                    <a:lnTo>
                      <a:pt x="103" y="110"/>
                    </a:lnTo>
                    <a:lnTo>
                      <a:pt x="103" y="112"/>
                    </a:lnTo>
                    <a:lnTo>
                      <a:pt x="108" y="115"/>
                    </a:lnTo>
                    <a:lnTo>
                      <a:pt x="112" y="119"/>
                    </a:lnTo>
                    <a:lnTo>
                      <a:pt x="114" y="121"/>
                    </a:lnTo>
                    <a:lnTo>
                      <a:pt x="112" y="122"/>
                    </a:lnTo>
                    <a:lnTo>
                      <a:pt x="112" y="130"/>
                    </a:lnTo>
                    <a:lnTo>
                      <a:pt x="112" y="131"/>
                    </a:lnTo>
                    <a:lnTo>
                      <a:pt x="112" y="133"/>
                    </a:lnTo>
                    <a:lnTo>
                      <a:pt x="110" y="135"/>
                    </a:lnTo>
                    <a:lnTo>
                      <a:pt x="108" y="138"/>
                    </a:lnTo>
                    <a:lnTo>
                      <a:pt x="108" y="140"/>
                    </a:lnTo>
                    <a:lnTo>
                      <a:pt x="107" y="140"/>
                    </a:lnTo>
                    <a:lnTo>
                      <a:pt x="105" y="142"/>
                    </a:lnTo>
                    <a:lnTo>
                      <a:pt x="105" y="144"/>
                    </a:lnTo>
                    <a:lnTo>
                      <a:pt x="110" y="144"/>
                    </a:lnTo>
                    <a:lnTo>
                      <a:pt x="112" y="144"/>
                    </a:lnTo>
                    <a:lnTo>
                      <a:pt x="112" y="142"/>
                    </a:lnTo>
                    <a:lnTo>
                      <a:pt x="112" y="140"/>
                    </a:lnTo>
                    <a:lnTo>
                      <a:pt x="114" y="138"/>
                    </a:lnTo>
                    <a:lnTo>
                      <a:pt x="115" y="137"/>
                    </a:lnTo>
                    <a:lnTo>
                      <a:pt x="117" y="137"/>
                    </a:lnTo>
                    <a:lnTo>
                      <a:pt x="117" y="138"/>
                    </a:lnTo>
                    <a:lnTo>
                      <a:pt x="117" y="140"/>
                    </a:lnTo>
                    <a:lnTo>
                      <a:pt x="121" y="142"/>
                    </a:lnTo>
                    <a:lnTo>
                      <a:pt x="121" y="140"/>
                    </a:lnTo>
                    <a:lnTo>
                      <a:pt x="123" y="135"/>
                    </a:lnTo>
                    <a:lnTo>
                      <a:pt x="126" y="130"/>
                    </a:lnTo>
                    <a:lnTo>
                      <a:pt x="128" y="124"/>
                    </a:lnTo>
                    <a:lnTo>
                      <a:pt x="130" y="122"/>
                    </a:lnTo>
                    <a:lnTo>
                      <a:pt x="133" y="122"/>
                    </a:lnTo>
                    <a:lnTo>
                      <a:pt x="139" y="124"/>
                    </a:lnTo>
                    <a:lnTo>
                      <a:pt x="142" y="124"/>
                    </a:lnTo>
                    <a:lnTo>
                      <a:pt x="146" y="126"/>
                    </a:lnTo>
                    <a:lnTo>
                      <a:pt x="146" y="128"/>
                    </a:lnTo>
                    <a:lnTo>
                      <a:pt x="147" y="130"/>
                    </a:lnTo>
                    <a:lnTo>
                      <a:pt x="151" y="133"/>
                    </a:lnTo>
                    <a:lnTo>
                      <a:pt x="156" y="135"/>
                    </a:lnTo>
                    <a:lnTo>
                      <a:pt x="158" y="135"/>
                    </a:lnTo>
                    <a:lnTo>
                      <a:pt x="162" y="133"/>
                    </a:lnTo>
                    <a:lnTo>
                      <a:pt x="162" y="131"/>
                    </a:lnTo>
                    <a:lnTo>
                      <a:pt x="162" y="130"/>
                    </a:lnTo>
                    <a:lnTo>
                      <a:pt x="160" y="130"/>
                    </a:lnTo>
                    <a:lnTo>
                      <a:pt x="160" y="128"/>
                    </a:lnTo>
                    <a:lnTo>
                      <a:pt x="162" y="128"/>
                    </a:lnTo>
                    <a:lnTo>
                      <a:pt x="163" y="128"/>
                    </a:lnTo>
                    <a:lnTo>
                      <a:pt x="172" y="130"/>
                    </a:lnTo>
                    <a:lnTo>
                      <a:pt x="176" y="130"/>
                    </a:lnTo>
                    <a:lnTo>
                      <a:pt x="178" y="130"/>
                    </a:lnTo>
                    <a:lnTo>
                      <a:pt x="181" y="128"/>
                    </a:lnTo>
                    <a:lnTo>
                      <a:pt x="187" y="126"/>
                    </a:lnTo>
                    <a:lnTo>
                      <a:pt x="190" y="124"/>
                    </a:lnTo>
                    <a:lnTo>
                      <a:pt x="192" y="124"/>
                    </a:lnTo>
                    <a:lnTo>
                      <a:pt x="195" y="124"/>
                    </a:lnTo>
                    <a:lnTo>
                      <a:pt x="197" y="124"/>
                    </a:lnTo>
                    <a:lnTo>
                      <a:pt x="199" y="122"/>
                    </a:lnTo>
                    <a:lnTo>
                      <a:pt x="208" y="121"/>
                    </a:lnTo>
                    <a:lnTo>
                      <a:pt x="217" y="119"/>
                    </a:lnTo>
                    <a:lnTo>
                      <a:pt x="220" y="117"/>
                    </a:lnTo>
                    <a:lnTo>
                      <a:pt x="226" y="115"/>
                    </a:lnTo>
                    <a:lnTo>
                      <a:pt x="229" y="115"/>
                    </a:lnTo>
                    <a:lnTo>
                      <a:pt x="233" y="117"/>
                    </a:lnTo>
                    <a:lnTo>
                      <a:pt x="238" y="115"/>
                    </a:lnTo>
                    <a:lnTo>
                      <a:pt x="240" y="115"/>
                    </a:lnTo>
                    <a:lnTo>
                      <a:pt x="247" y="115"/>
                    </a:lnTo>
                    <a:lnTo>
                      <a:pt x="254" y="115"/>
                    </a:lnTo>
                    <a:lnTo>
                      <a:pt x="258" y="115"/>
                    </a:lnTo>
                    <a:lnTo>
                      <a:pt x="263" y="114"/>
                    </a:lnTo>
                    <a:lnTo>
                      <a:pt x="265" y="115"/>
                    </a:lnTo>
                    <a:lnTo>
                      <a:pt x="268" y="117"/>
                    </a:lnTo>
                    <a:lnTo>
                      <a:pt x="274" y="119"/>
                    </a:lnTo>
                    <a:lnTo>
                      <a:pt x="277" y="119"/>
                    </a:lnTo>
                    <a:lnTo>
                      <a:pt x="284" y="122"/>
                    </a:lnTo>
                    <a:lnTo>
                      <a:pt x="290" y="124"/>
                    </a:lnTo>
                    <a:lnTo>
                      <a:pt x="295" y="126"/>
                    </a:lnTo>
                    <a:lnTo>
                      <a:pt x="295" y="128"/>
                    </a:lnTo>
                    <a:lnTo>
                      <a:pt x="295" y="130"/>
                    </a:lnTo>
                    <a:lnTo>
                      <a:pt x="295" y="133"/>
                    </a:lnTo>
                    <a:lnTo>
                      <a:pt x="297" y="133"/>
                    </a:lnTo>
                    <a:lnTo>
                      <a:pt x="302" y="137"/>
                    </a:lnTo>
                    <a:lnTo>
                      <a:pt x="302" y="138"/>
                    </a:lnTo>
                    <a:lnTo>
                      <a:pt x="304" y="140"/>
                    </a:lnTo>
                    <a:lnTo>
                      <a:pt x="306" y="140"/>
                    </a:lnTo>
                    <a:lnTo>
                      <a:pt x="314" y="140"/>
                    </a:lnTo>
                    <a:lnTo>
                      <a:pt x="316" y="142"/>
                    </a:lnTo>
                    <a:lnTo>
                      <a:pt x="316" y="149"/>
                    </a:lnTo>
                    <a:lnTo>
                      <a:pt x="314" y="151"/>
                    </a:lnTo>
                    <a:lnTo>
                      <a:pt x="313" y="153"/>
                    </a:lnTo>
                    <a:lnTo>
                      <a:pt x="313" y="151"/>
                    </a:lnTo>
                    <a:lnTo>
                      <a:pt x="311" y="151"/>
                    </a:lnTo>
                    <a:lnTo>
                      <a:pt x="307" y="149"/>
                    </a:lnTo>
                    <a:lnTo>
                      <a:pt x="302" y="153"/>
                    </a:lnTo>
                    <a:lnTo>
                      <a:pt x="300" y="154"/>
                    </a:lnTo>
                    <a:lnTo>
                      <a:pt x="300" y="156"/>
                    </a:lnTo>
                    <a:lnTo>
                      <a:pt x="300" y="169"/>
                    </a:lnTo>
                    <a:lnTo>
                      <a:pt x="304" y="169"/>
                    </a:lnTo>
                    <a:lnTo>
                      <a:pt x="304" y="170"/>
                    </a:lnTo>
                    <a:lnTo>
                      <a:pt x="306" y="176"/>
                    </a:lnTo>
                    <a:lnTo>
                      <a:pt x="307" y="176"/>
                    </a:lnTo>
                    <a:lnTo>
                      <a:pt x="307" y="174"/>
                    </a:lnTo>
                    <a:lnTo>
                      <a:pt x="307" y="172"/>
                    </a:lnTo>
                    <a:lnTo>
                      <a:pt x="306" y="167"/>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90" name="Freeform 76"/>
              <p:cNvSpPr>
                <a:spLocks/>
              </p:cNvSpPr>
              <p:nvPr/>
            </p:nvSpPr>
            <p:spPr bwMode="auto">
              <a:xfrm>
                <a:off x="5419726" y="1939925"/>
                <a:ext cx="1150938" cy="1830388"/>
              </a:xfrm>
              <a:custGeom>
                <a:avLst/>
                <a:gdLst>
                  <a:gd name="T0" fmla="*/ 24 w 725"/>
                  <a:gd name="T1" fmla="*/ 1151 h 1153"/>
                  <a:gd name="T2" fmla="*/ 37 w 725"/>
                  <a:gd name="T3" fmla="*/ 1114 h 1153"/>
                  <a:gd name="T4" fmla="*/ 103 w 725"/>
                  <a:gd name="T5" fmla="*/ 1098 h 1153"/>
                  <a:gd name="T6" fmla="*/ 167 w 725"/>
                  <a:gd name="T7" fmla="*/ 1107 h 1153"/>
                  <a:gd name="T8" fmla="*/ 243 w 725"/>
                  <a:gd name="T9" fmla="*/ 1087 h 1153"/>
                  <a:gd name="T10" fmla="*/ 284 w 725"/>
                  <a:gd name="T11" fmla="*/ 1091 h 1153"/>
                  <a:gd name="T12" fmla="*/ 339 w 725"/>
                  <a:gd name="T13" fmla="*/ 1036 h 1153"/>
                  <a:gd name="T14" fmla="*/ 364 w 725"/>
                  <a:gd name="T15" fmla="*/ 1004 h 1153"/>
                  <a:gd name="T16" fmla="*/ 414 w 725"/>
                  <a:gd name="T17" fmla="*/ 979 h 1153"/>
                  <a:gd name="T18" fmla="*/ 357 w 725"/>
                  <a:gd name="T19" fmla="*/ 974 h 1153"/>
                  <a:gd name="T20" fmla="*/ 334 w 725"/>
                  <a:gd name="T21" fmla="*/ 945 h 1153"/>
                  <a:gd name="T22" fmla="*/ 318 w 725"/>
                  <a:gd name="T23" fmla="*/ 929 h 1153"/>
                  <a:gd name="T24" fmla="*/ 277 w 725"/>
                  <a:gd name="T25" fmla="*/ 954 h 1153"/>
                  <a:gd name="T26" fmla="*/ 288 w 725"/>
                  <a:gd name="T27" fmla="*/ 883 h 1153"/>
                  <a:gd name="T28" fmla="*/ 263 w 725"/>
                  <a:gd name="T29" fmla="*/ 855 h 1153"/>
                  <a:gd name="T30" fmla="*/ 170 w 725"/>
                  <a:gd name="T31" fmla="*/ 839 h 1153"/>
                  <a:gd name="T32" fmla="*/ 204 w 725"/>
                  <a:gd name="T33" fmla="*/ 762 h 1153"/>
                  <a:gd name="T34" fmla="*/ 250 w 725"/>
                  <a:gd name="T35" fmla="*/ 695 h 1153"/>
                  <a:gd name="T36" fmla="*/ 254 w 725"/>
                  <a:gd name="T37" fmla="*/ 668 h 1153"/>
                  <a:gd name="T38" fmla="*/ 222 w 725"/>
                  <a:gd name="T39" fmla="*/ 675 h 1153"/>
                  <a:gd name="T40" fmla="*/ 152 w 725"/>
                  <a:gd name="T41" fmla="*/ 629 h 1153"/>
                  <a:gd name="T42" fmla="*/ 163 w 725"/>
                  <a:gd name="T43" fmla="*/ 588 h 1153"/>
                  <a:gd name="T44" fmla="*/ 154 w 725"/>
                  <a:gd name="T45" fmla="*/ 542 h 1153"/>
                  <a:gd name="T46" fmla="*/ 158 w 725"/>
                  <a:gd name="T47" fmla="*/ 524 h 1153"/>
                  <a:gd name="T48" fmla="*/ 192 w 725"/>
                  <a:gd name="T49" fmla="*/ 519 h 1153"/>
                  <a:gd name="T50" fmla="*/ 186 w 725"/>
                  <a:gd name="T51" fmla="*/ 499 h 1153"/>
                  <a:gd name="T52" fmla="*/ 215 w 725"/>
                  <a:gd name="T53" fmla="*/ 492 h 1153"/>
                  <a:gd name="T54" fmla="*/ 197 w 725"/>
                  <a:gd name="T55" fmla="*/ 478 h 1153"/>
                  <a:gd name="T56" fmla="*/ 192 w 725"/>
                  <a:gd name="T57" fmla="*/ 437 h 1153"/>
                  <a:gd name="T58" fmla="*/ 199 w 725"/>
                  <a:gd name="T59" fmla="*/ 414 h 1153"/>
                  <a:gd name="T60" fmla="*/ 216 w 725"/>
                  <a:gd name="T61" fmla="*/ 408 h 1153"/>
                  <a:gd name="T62" fmla="*/ 241 w 725"/>
                  <a:gd name="T63" fmla="*/ 403 h 1153"/>
                  <a:gd name="T64" fmla="*/ 293 w 725"/>
                  <a:gd name="T65" fmla="*/ 371 h 1153"/>
                  <a:gd name="T66" fmla="*/ 334 w 725"/>
                  <a:gd name="T67" fmla="*/ 364 h 1153"/>
                  <a:gd name="T68" fmla="*/ 376 w 725"/>
                  <a:gd name="T69" fmla="*/ 339 h 1153"/>
                  <a:gd name="T70" fmla="*/ 421 w 725"/>
                  <a:gd name="T71" fmla="*/ 364 h 1153"/>
                  <a:gd name="T72" fmla="*/ 458 w 725"/>
                  <a:gd name="T73" fmla="*/ 391 h 1153"/>
                  <a:gd name="T74" fmla="*/ 504 w 725"/>
                  <a:gd name="T75" fmla="*/ 380 h 1153"/>
                  <a:gd name="T76" fmla="*/ 535 w 725"/>
                  <a:gd name="T77" fmla="*/ 416 h 1153"/>
                  <a:gd name="T78" fmla="*/ 595 w 725"/>
                  <a:gd name="T79" fmla="*/ 391 h 1153"/>
                  <a:gd name="T80" fmla="*/ 613 w 725"/>
                  <a:gd name="T81" fmla="*/ 328 h 1153"/>
                  <a:gd name="T82" fmla="*/ 650 w 725"/>
                  <a:gd name="T83" fmla="*/ 330 h 1153"/>
                  <a:gd name="T84" fmla="*/ 631 w 725"/>
                  <a:gd name="T85" fmla="*/ 305 h 1153"/>
                  <a:gd name="T86" fmla="*/ 584 w 725"/>
                  <a:gd name="T87" fmla="*/ 289 h 1153"/>
                  <a:gd name="T88" fmla="*/ 545 w 725"/>
                  <a:gd name="T89" fmla="*/ 291 h 1153"/>
                  <a:gd name="T90" fmla="*/ 533 w 725"/>
                  <a:gd name="T91" fmla="*/ 270 h 1153"/>
                  <a:gd name="T92" fmla="*/ 485 w 725"/>
                  <a:gd name="T93" fmla="*/ 218 h 1153"/>
                  <a:gd name="T94" fmla="*/ 424 w 725"/>
                  <a:gd name="T95" fmla="*/ 133 h 1153"/>
                  <a:gd name="T96" fmla="*/ 439 w 725"/>
                  <a:gd name="T97" fmla="*/ 101 h 1153"/>
                  <a:gd name="T98" fmla="*/ 460 w 725"/>
                  <a:gd name="T99" fmla="*/ 97 h 1153"/>
                  <a:gd name="T100" fmla="*/ 456 w 725"/>
                  <a:gd name="T101" fmla="*/ 67 h 1153"/>
                  <a:gd name="T102" fmla="*/ 430 w 725"/>
                  <a:gd name="T103" fmla="*/ 1 h 1153"/>
                  <a:gd name="T104" fmla="*/ 538 w 725"/>
                  <a:gd name="T105" fmla="*/ 25 h 1153"/>
                  <a:gd name="T106" fmla="*/ 554 w 725"/>
                  <a:gd name="T107" fmla="*/ 49 h 1153"/>
                  <a:gd name="T108" fmla="*/ 559 w 725"/>
                  <a:gd name="T109" fmla="*/ 39 h 1153"/>
                  <a:gd name="T110" fmla="*/ 655 w 725"/>
                  <a:gd name="T111" fmla="*/ 69 h 1153"/>
                  <a:gd name="T112" fmla="*/ 639 w 725"/>
                  <a:gd name="T113" fmla="*/ 99 h 1153"/>
                  <a:gd name="T114" fmla="*/ 632 w 725"/>
                  <a:gd name="T115" fmla="*/ 124 h 1153"/>
                  <a:gd name="T116" fmla="*/ 670 w 725"/>
                  <a:gd name="T117" fmla="*/ 158 h 1153"/>
                  <a:gd name="T118" fmla="*/ 712 w 725"/>
                  <a:gd name="T119" fmla="*/ 183 h 11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725" h="1153">
                    <a:moveTo>
                      <a:pt x="0" y="1132"/>
                    </a:moveTo>
                    <a:lnTo>
                      <a:pt x="5" y="1125"/>
                    </a:lnTo>
                    <a:lnTo>
                      <a:pt x="8" y="1125"/>
                    </a:lnTo>
                    <a:lnTo>
                      <a:pt x="8" y="1127"/>
                    </a:lnTo>
                    <a:lnTo>
                      <a:pt x="12" y="1130"/>
                    </a:lnTo>
                    <a:lnTo>
                      <a:pt x="16" y="1132"/>
                    </a:lnTo>
                    <a:lnTo>
                      <a:pt x="17" y="1132"/>
                    </a:lnTo>
                    <a:lnTo>
                      <a:pt x="19" y="1134"/>
                    </a:lnTo>
                    <a:lnTo>
                      <a:pt x="19" y="1135"/>
                    </a:lnTo>
                    <a:lnTo>
                      <a:pt x="17" y="1137"/>
                    </a:lnTo>
                    <a:lnTo>
                      <a:pt x="17" y="1139"/>
                    </a:lnTo>
                    <a:lnTo>
                      <a:pt x="16" y="1144"/>
                    </a:lnTo>
                    <a:lnTo>
                      <a:pt x="19" y="1146"/>
                    </a:lnTo>
                    <a:lnTo>
                      <a:pt x="19" y="1148"/>
                    </a:lnTo>
                    <a:lnTo>
                      <a:pt x="21" y="1151"/>
                    </a:lnTo>
                    <a:lnTo>
                      <a:pt x="23" y="1153"/>
                    </a:lnTo>
                    <a:lnTo>
                      <a:pt x="24" y="1151"/>
                    </a:lnTo>
                    <a:lnTo>
                      <a:pt x="24" y="1148"/>
                    </a:lnTo>
                    <a:lnTo>
                      <a:pt x="24" y="1146"/>
                    </a:lnTo>
                    <a:lnTo>
                      <a:pt x="28" y="1146"/>
                    </a:lnTo>
                    <a:lnTo>
                      <a:pt x="30" y="1144"/>
                    </a:lnTo>
                    <a:lnTo>
                      <a:pt x="28" y="1141"/>
                    </a:lnTo>
                    <a:lnTo>
                      <a:pt x="26" y="1137"/>
                    </a:lnTo>
                    <a:lnTo>
                      <a:pt x="26" y="1134"/>
                    </a:lnTo>
                    <a:lnTo>
                      <a:pt x="24" y="1130"/>
                    </a:lnTo>
                    <a:lnTo>
                      <a:pt x="23" y="1127"/>
                    </a:lnTo>
                    <a:lnTo>
                      <a:pt x="24" y="1125"/>
                    </a:lnTo>
                    <a:lnTo>
                      <a:pt x="26" y="1123"/>
                    </a:lnTo>
                    <a:lnTo>
                      <a:pt x="26" y="1121"/>
                    </a:lnTo>
                    <a:lnTo>
                      <a:pt x="26" y="1119"/>
                    </a:lnTo>
                    <a:lnTo>
                      <a:pt x="24" y="1119"/>
                    </a:lnTo>
                    <a:lnTo>
                      <a:pt x="26" y="1119"/>
                    </a:lnTo>
                    <a:lnTo>
                      <a:pt x="35" y="1116"/>
                    </a:lnTo>
                    <a:lnTo>
                      <a:pt x="37" y="1114"/>
                    </a:lnTo>
                    <a:lnTo>
                      <a:pt x="40" y="1112"/>
                    </a:lnTo>
                    <a:lnTo>
                      <a:pt x="48" y="1107"/>
                    </a:lnTo>
                    <a:lnTo>
                      <a:pt x="51" y="1105"/>
                    </a:lnTo>
                    <a:lnTo>
                      <a:pt x="53" y="1103"/>
                    </a:lnTo>
                    <a:lnTo>
                      <a:pt x="56" y="1102"/>
                    </a:lnTo>
                    <a:lnTo>
                      <a:pt x="58" y="1102"/>
                    </a:lnTo>
                    <a:lnTo>
                      <a:pt x="60" y="1102"/>
                    </a:lnTo>
                    <a:lnTo>
                      <a:pt x="64" y="1102"/>
                    </a:lnTo>
                    <a:lnTo>
                      <a:pt x="69" y="1100"/>
                    </a:lnTo>
                    <a:lnTo>
                      <a:pt x="71" y="1100"/>
                    </a:lnTo>
                    <a:lnTo>
                      <a:pt x="72" y="1100"/>
                    </a:lnTo>
                    <a:lnTo>
                      <a:pt x="76" y="1098"/>
                    </a:lnTo>
                    <a:lnTo>
                      <a:pt x="80" y="1100"/>
                    </a:lnTo>
                    <a:lnTo>
                      <a:pt x="87" y="1100"/>
                    </a:lnTo>
                    <a:lnTo>
                      <a:pt x="88" y="1100"/>
                    </a:lnTo>
                    <a:lnTo>
                      <a:pt x="92" y="1100"/>
                    </a:lnTo>
                    <a:lnTo>
                      <a:pt x="103" y="1098"/>
                    </a:lnTo>
                    <a:lnTo>
                      <a:pt x="115" y="1100"/>
                    </a:lnTo>
                    <a:lnTo>
                      <a:pt x="122" y="1102"/>
                    </a:lnTo>
                    <a:lnTo>
                      <a:pt x="129" y="1103"/>
                    </a:lnTo>
                    <a:lnTo>
                      <a:pt x="133" y="1105"/>
                    </a:lnTo>
                    <a:lnTo>
                      <a:pt x="136" y="1105"/>
                    </a:lnTo>
                    <a:lnTo>
                      <a:pt x="142" y="1105"/>
                    </a:lnTo>
                    <a:lnTo>
                      <a:pt x="142" y="1103"/>
                    </a:lnTo>
                    <a:lnTo>
                      <a:pt x="144" y="1103"/>
                    </a:lnTo>
                    <a:lnTo>
                      <a:pt x="151" y="1103"/>
                    </a:lnTo>
                    <a:lnTo>
                      <a:pt x="156" y="1103"/>
                    </a:lnTo>
                    <a:lnTo>
                      <a:pt x="160" y="1103"/>
                    </a:lnTo>
                    <a:lnTo>
                      <a:pt x="161" y="1103"/>
                    </a:lnTo>
                    <a:lnTo>
                      <a:pt x="168" y="1102"/>
                    </a:lnTo>
                    <a:lnTo>
                      <a:pt x="168" y="1103"/>
                    </a:lnTo>
                    <a:lnTo>
                      <a:pt x="167" y="1103"/>
                    </a:lnTo>
                    <a:lnTo>
                      <a:pt x="167" y="1105"/>
                    </a:lnTo>
                    <a:lnTo>
                      <a:pt x="167" y="1107"/>
                    </a:lnTo>
                    <a:lnTo>
                      <a:pt x="167" y="1109"/>
                    </a:lnTo>
                    <a:lnTo>
                      <a:pt x="168" y="1111"/>
                    </a:lnTo>
                    <a:lnTo>
                      <a:pt x="168" y="1112"/>
                    </a:lnTo>
                    <a:lnTo>
                      <a:pt x="170" y="1116"/>
                    </a:lnTo>
                    <a:lnTo>
                      <a:pt x="177" y="1119"/>
                    </a:lnTo>
                    <a:lnTo>
                      <a:pt x="181" y="1118"/>
                    </a:lnTo>
                    <a:lnTo>
                      <a:pt x="183" y="1116"/>
                    </a:lnTo>
                    <a:lnTo>
                      <a:pt x="183" y="1114"/>
                    </a:lnTo>
                    <a:lnTo>
                      <a:pt x="186" y="1105"/>
                    </a:lnTo>
                    <a:lnTo>
                      <a:pt x="192" y="1100"/>
                    </a:lnTo>
                    <a:lnTo>
                      <a:pt x="195" y="1096"/>
                    </a:lnTo>
                    <a:lnTo>
                      <a:pt x="199" y="1095"/>
                    </a:lnTo>
                    <a:lnTo>
                      <a:pt x="211" y="1091"/>
                    </a:lnTo>
                    <a:lnTo>
                      <a:pt x="218" y="1087"/>
                    </a:lnTo>
                    <a:lnTo>
                      <a:pt x="227" y="1086"/>
                    </a:lnTo>
                    <a:lnTo>
                      <a:pt x="238" y="1086"/>
                    </a:lnTo>
                    <a:lnTo>
                      <a:pt x="243" y="1087"/>
                    </a:lnTo>
                    <a:lnTo>
                      <a:pt x="250" y="1086"/>
                    </a:lnTo>
                    <a:lnTo>
                      <a:pt x="252" y="1086"/>
                    </a:lnTo>
                    <a:lnTo>
                      <a:pt x="252" y="1087"/>
                    </a:lnTo>
                    <a:lnTo>
                      <a:pt x="254" y="1087"/>
                    </a:lnTo>
                    <a:lnTo>
                      <a:pt x="256" y="1086"/>
                    </a:lnTo>
                    <a:lnTo>
                      <a:pt x="261" y="1084"/>
                    </a:lnTo>
                    <a:lnTo>
                      <a:pt x="263" y="1082"/>
                    </a:lnTo>
                    <a:lnTo>
                      <a:pt x="275" y="1082"/>
                    </a:lnTo>
                    <a:lnTo>
                      <a:pt x="280" y="1082"/>
                    </a:lnTo>
                    <a:lnTo>
                      <a:pt x="282" y="1084"/>
                    </a:lnTo>
                    <a:lnTo>
                      <a:pt x="280" y="1084"/>
                    </a:lnTo>
                    <a:lnTo>
                      <a:pt x="280" y="1086"/>
                    </a:lnTo>
                    <a:lnTo>
                      <a:pt x="279" y="1091"/>
                    </a:lnTo>
                    <a:lnTo>
                      <a:pt x="279" y="1093"/>
                    </a:lnTo>
                    <a:lnTo>
                      <a:pt x="280" y="1095"/>
                    </a:lnTo>
                    <a:lnTo>
                      <a:pt x="284" y="1093"/>
                    </a:lnTo>
                    <a:lnTo>
                      <a:pt x="284" y="1091"/>
                    </a:lnTo>
                    <a:lnTo>
                      <a:pt x="288" y="1086"/>
                    </a:lnTo>
                    <a:lnTo>
                      <a:pt x="289" y="1082"/>
                    </a:lnTo>
                    <a:lnTo>
                      <a:pt x="288" y="1080"/>
                    </a:lnTo>
                    <a:lnTo>
                      <a:pt x="284" y="1079"/>
                    </a:lnTo>
                    <a:lnTo>
                      <a:pt x="286" y="1075"/>
                    </a:lnTo>
                    <a:lnTo>
                      <a:pt x="291" y="1068"/>
                    </a:lnTo>
                    <a:lnTo>
                      <a:pt x="296" y="1064"/>
                    </a:lnTo>
                    <a:lnTo>
                      <a:pt x="305" y="1057"/>
                    </a:lnTo>
                    <a:lnTo>
                      <a:pt x="312" y="1048"/>
                    </a:lnTo>
                    <a:lnTo>
                      <a:pt x="318" y="1041"/>
                    </a:lnTo>
                    <a:lnTo>
                      <a:pt x="323" y="1038"/>
                    </a:lnTo>
                    <a:lnTo>
                      <a:pt x="327" y="1034"/>
                    </a:lnTo>
                    <a:lnTo>
                      <a:pt x="330" y="1034"/>
                    </a:lnTo>
                    <a:lnTo>
                      <a:pt x="332" y="1032"/>
                    </a:lnTo>
                    <a:lnTo>
                      <a:pt x="332" y="1034"/>
                    </a:lnTo>
                    <a:lnTo>
                      <a:pt x="334" y="1034"/>
                    </a:lnTo>
                    <a:lnTo>
                      <a:pt x="339" y="1036"/>
                    </a:lnTo>
                    <a:lnTo>
                      <a:pt x="341" y="1036"/>
                    </a:lnTo>
                    <a:lnTo>
                      <a:pt x="344" y="1034"/>
                    </a:lnTo>
                    <a:lnTo>
                      <a:pt x="344" y="1032"/>
                    </a:lnTo>
                    <a:lnTo>
                      <a:pt x="343" y="1032"/>
                    </a:lnTo>
                    <a:lnTo>
                      <a:pt x="341" y="1032"/>
                    </a:lnTo>
                    <a:lnTo>
                      <a:pt x="339" y="1031"/>
                    </a:lnTo>
                    <a:lnTo>
                      <a:pt x="339" y="1025"/>
                    </a:lnTo>
                    <a:lnTo>
                      <a:pt x="339" y="1022"/>
                    </a:lnTo>
                    <a:lnTo>
                      <a:pt x="341" y="1018"/>
                    </a:lnTo>
                    <a:lnTo>
                      <a:pt x="343" y="1016"/>
                    </a:lnTo>
                    <a:lnTo>
                      <a:pt x="348" y="1011"/>
                    </a:lnTo>
                    <a:lnTo>
                      <a:pt x="350" y="1009"/>
                    </a:lnTo>
                    <a:lnTo>
                      <a:pt x="355" y="1006"/>
                    </a:lnTo>
                    <a:lnTo>
                      <a:pt x="357" y="1006"/>
                    </a:lnTo>
                    <a:lnTo>
                      <a:pt x="359" y="1004"/>
                    </a:lnTo>
                    <a:lnTo>
                      <a:pt x="360" y="1004"/>
                    </a:lnTo>
                    <a:lnTo>
                      <a:pt x="364" y="1004"/>
                    </a:lnTo>
                    <a:lnTo>
                      <a:pt x="366" y="1004"/>
                    </a:lnTo>
                    <a:lnTo>
                      <a:pt x="369" y="1004"/>
                    </a:lnTo>
                    <a:lnTo>
                      <a:pt x="371" y="1002"/>
                    </a:lnTo>
                    <a:lnTo>
                      <a:pt x="375" y="1000"/>
                    </a:lnTo>
                    <a:lnTo>
                      <a:pt x="376" y="1000"/>
                    </a:lnTo>
                    <a:lnTo>
                      <a:pt x="378" y="1000"/>
                    </a:lnTo>
                    <a:lnTo>
                      <a:pt x="383" y="999"/>
                    </a:lnTo>
                    <a:lnTo>
                      <a:pt x="392" y="999"/>
                    </a:lnTo>
                    <a:lnTo>
                      <a:pt x="394" y="997"/>
                    </a:lnTo>
                    <a:lnTo>
                      <a:pt x="403" y="990"/>
                    </a:lnTo>
                    <a:lnTo>
                      <a:pt x="405" y="988"/>
                    </a:lnTo>
                    <a:lnTo>
                      <a:pt x="407" y="986"/>
                    </a:lnTo>
                    <a:lnTo>
                      <a:pt x="407" y="984"/>
                    </a:lnTo>
                    <a:lnTo>
                      <a:pt x="408" y="984"/>
                    </a:lnTo>
                    <a:lnTo>
                      <a:pt x="410" y="984"/>
                    </a:lnTo>
                    <a:lnTo>
                      <a:pt x="412" y="984"/>
                    </a:lnTo>
                    <a:lnTo>
                      <a:pt x="414" y="979"/>
                    </a:lnTo>
                    <a:lnTo>
                      <a:pt x="412" y="977"/>
                    </a:lnTo>
                    <a:lnTo>
                      <a:pt x="410" y="977"/>
                    </a:lnTo>
                    <a:lnTo>
                      <a:pt x="408" y="981"/>
                    </a:lnTo>
                    <a:lnTo>
                      <a:pt x="405" y="981"/>
                    </a:lnTo>
                    <a:lnTo>
                      <a:pt x="401" y="983"/>
                    </a:lnTo>
                    <a:lnTo>
                      <a:pt x="396" y="981"/>
                    </a:lnTo>
                    <a:lnTo>
                      <a:pt x="394" y="981"/>
                    </a:lnTo>
                    <a:lnTo>
                      <a:pt x="392" y="979"/>
                    </a:lnTo>
                    <a:lnTo>
                      <a:pt x="387" y="977"/>
                    </a:lnTo>
                    <a:lnTo>
                      <a:pt x="382" y="977"/>
                    </a:lnTo>
                    <a:lnTo>
                      <a:pt x="378" y="975"/>
                    </a:lnTo>
                    <a:lnTo>
                      <a:pt x="375" y="975"/>
                    </a:lnTo>
                    <a:lnTo>
                      <a:pt x="373" y="977"/>
                    </a:lnTo>
                    <a:lnTo>
                      <a:pt x="364" y="974"/>
                    </a:lnTo>
                    <a:lnTo>
                      <a:pt x="362" y="974"/>
                    </a:lnTo>
                    <a:lnTo>
                      <a:pt x="360" y="974"/>
                    </a:lnTo>
                    <a:lnTo>
                      <a:pt x="357" y="974"/>
                    </a:lnTo>
                    <a:lnTo>
                      <a:pt x="353" y="972"/>
                    </a:lnTo>
                    <a:lnTo>
                      <a:pt x="343" y="970"/>
                    </a:lnTo>
                    <a:lnTo>
                      <a:pt x="341" y="970"/>
                    </a:lnTo>
                    <a:lnTo>
                      <a:pt x="337" y="968"/>
                    </a:lnTo>
                    <a:lnTo>
                      <a:pt x="336" y="968"/>
                    </a:lnTo>
                    <a:lnTo>
                      <a:pt x="332" y="967"/>
                    </a:lnTo>
                    <a:lnTo>
                      <a:pt x="332" y="965"/>
                    </a:lnTo>
                    <a:lnTo>
                      <a:pt x="330" y="965"/>
                    </a:lnTo>
                    <a:lnTo>
                      <a:pt x="330" y="961"/>
                    </a:lnTo>
                    <a:lnTo>
                      <a:pt x="330" y="959"/>
                    </a:lnTo>
                    <a:lnTo>
                      <a:pt x="328" y="958"/>
                    </a:lnTo>
                    <a:lnTo>
                      <a:pt x="330" y="956"/>
                    </a:lnTo>
                    <a:lnTo>
                      <a:pt x="330" y="954"/>
                    </a:lnTo>
                    <a:lnTo>
                      <a:pt x="332" y="952"/>
                    </a:lnTo>
                    <a:lnTo>
                      <a:pt x="334" y="951"/>
                    </a:lnTo>
                    <a:lnTo>
                      <a:pt x="334" y="947"/>
                    </a:lnTo>
                    <a:lnTo>
                      <a:pt x="334" y="945"/>
                    </a:lnTo>
                    <a:lnTo>
                      <a:pt x="332" y="943"/>
                    </a:lnTo>
                    <a:lnTo>
                      <a:pt x="332" y="942"/>
                    </a:lnTo>
                    <a:lnTo>
                      <a:pt x="330" y="940"/>
                    </a:lnTo>
                    <a:lnTo>
                      <a:pt x="328" y="938"/>
                    </a:lnTo>
                    <a:lnTo>
                      <a:pt x="328" y="936"/>
                    </a:lnTo>
                    <a:lnTo>
                      <a:pt x="328" y="935"/>
                    </a:lnTo>
                    <a:lnTo>
                      <a:pt x="332" y="933"/>
                    </a:lnTo>
                    <a:lnTo>
                      <a:pt x="332" y="931"/>
                    </a:lnTo>
                    <a:lnTo>
                      <a:pt x="334" y="929"/>
                    </a:lnTo>
                    <a:lnTo>
                      <a:pt x="334" y="926"/>
                    </a:lnTo>
                    <a:lnTo>
                      <a:pt x="334" y="924"/>
                    </a:lnTo>
                    <a:lnTo>
                      <a:pt x="327" y="924"/>
                    </a:lnTo>
                    <a:lnTo>
                      <a:pt x="325" y="922"/>
                    </a:lnTo>
                    <a:lnTo>
                      <a:pt x="323" y="922"/>
                    </a:lnTo>
                    <a:lnTo>
                      <a:pt x="318" y="926"/>
                    </a:lnTo>
                    <a:lnTo>
                      <a:pt x="318" y="927"/>
                    </a:lnTo>
                    <a:lnTo>
                      <a:pt x="318" y="929"/>
                    </a:lnTo>
                    <a:lnTo>
                      <a:pt x="316" y="929"/>
                    </a:lnTo>
                    <a:lnTo>
                      <a:pt x="316" y="931"/>
                    </a:lnTo>
                    <a:lnTo>
                      <a:pt x="314" y="933"/>
                    </a:lnTo>
                    <a:lnTo>
                      <a:pt x="312" y="933"/>
                    </a:lnTo>
                    <a:lnTo>
                      <a:pt x="311" y="933"/>
                    </a:lnTo>
                    <a:lnTo>
                      <a:pt x="309" y="933"/>
                    </a:lnTo>
                    <a:lnTo>
                      <a:pt x="307" y="935"/>
                    </a:lnTo>
                    <a:lnTo>
                      <a:pt x="304" y="942"/>
                    </a:lnTo>
                    <a:lnTo>
                      <a:pt x="300" y="951"/>
                    </a:lnTo>
                    <a:lnTo>
                      <a:pt x="298" y="958"/>
                    </a:lnTo>
                    <a:lnTo>
                      <a:pt x="298" y="959"/>
                    </a:lnTo>
                    <a:lnTo>
                      <a:pt x="289" y="963"/>
                    </a:lnTo>
                    <a:lnTo>
                      <a:pt x="286" y="963"/>
                    </a:lnTo>
                    <a:lnTo>
                      <a:pt x="284" y="961"/>
                    </a:lnTo>
                    <a:lnTo>
                      <a:pt x="282" y="961"/>
                    </a:lnTo>
                    <a:lnTo>
                      <a:pt x="280" y="959"/>
                    </a:lnTo>
                    <a:lnTo>
                      <a:pt x="277" y="954"/>
                    </a:lnTo>
                    <a:lnTo>
                      <a:pt x="277" y="952"/>
                    </a:lnTo>
                    <a:lnTo>
                      <a:pt x="279" y="949"/>
                    </a:lnTo>
                    <a:lnTo>
                      <a:pt x="280" y="935"/>
                    </a:lnTo>
                    <a:lnTo>
                      <a:pt x="282" y="927"/>
                    </a:lnTo>
                    <a:lnTo>
                      <a:pt x="286" y="913"/>
                    </a:lnTo>
                    <a:lnTo>
                      <a:pt x="286" y="908"/>
                    </a:lnTo>
                    <a:lnTo>
                      <a:pt x="286" y="903"/>
                    </a:lnTo>
                    <a:lnTo>
                      <a:pt x="286" y="899"/>
                    </a:lnTo>
                    <a:lnTo>
                      <a:pt x="286" y="897"/>
                    </a:lnTo>
                    <a:lnTo>
                      <a:pt x="284" y="896"/>
                    </a:lnTo>
                    <a:lnTo>
                      <a:pt x="284" y="894"/>
                    </a:lnTo>
                    <a:lnTo>
                      <a:pt x="280" y="892"/>
                    </a:lnTo>
                    <a:lnTo>
                      <a:pt x="286" y="890"/>
                    </a:lnTo>
                    <a:lnTo>
                      <a:pt x="288" y="888"/>
                    </a:lnTo>
                    <a:lnTo>
                      <a:pt x="288" y="887"/>
                    </a:lnTo>
                    <a:lnTo>
                      <a:pt x="288" y="885"/>
                    </a:lnTo>
                    <a:lnTo>
                      <a:pt x="288" y="883"/>
                    </a:lnTo>
                    <a:lnTo>
                      <a:pt x="284" y="881"/>
                    </a:lnTo>
                    <a:lnTo>
                      <a:pt x="282" y="881"/>
                    </a:lnTo>
                    <a:lnTo>
                      <a:pt x="277" y="887"/>
                    </a:lnTo>
                    <a:lnTo>
                      <a:pt x="275" y="885"/>
                    </a:lnTo>
                    <a:lnTo>
                      <a:pt x="272" y="888"/>
                    </a:lnTo>
                    <a:lnTo>
                      <a:pt x="270" y="890"/>
                    </a:lnTo>
                    <a:lnTo>
                      <a:pt x="264" y="888"/>
                    </a:lnTo>
                    <a:lnTo>
                      <a:pt x="264" y="878"/>
                    </a:lnTo>
                    <a:lnTo>
                      <a:pt x="266" y="876"/>
                    </a:lnTo>
                    <a:lnTo>
                      <a:pt x="264" y="872"/>
                    </a:lnTo>
                    <a:lnTo>
                      <a:pt x="261" y="874"/>
                    </a:lnTo>
                    <a:lnTo>
                      <a:pt x="259" y="871"/>
                    </a:lnTo>
                    <a:lnTo>
                      <a:pt x="263" y="867"/>
                    </a:lnTo>
                    <a:lnTo>
                      <a:pt x="257" y="865"/>
                    </a:lnTo>
                    <a:lnTo>
                      <a:pt x="257" y="858"/>
                    </a:lnTo>
                    <a:lnTo>
                      <a:pt x="257" y="856"/>
                    </a:lnTo>
                    <a:lnTo>
                      <a:pt x="263" y="855"/>
                    </a:lnTo>
                    <a:lnTo>
                      <a:pt x="266" y="846"/>
                    </a:lnTo>
                    <a:lnTo>
                      <a:pt x="256" y="844"/>
                    </a:lnTo>
                    <a:lnTo>
                      <a:pt x="243" y="844"/>
                    </a:lnTo>
                    <a:lnTo>
                      <a:pt x="234" y="844"/>
                    </a:lnTo>
                    <a:lnTo>
                      <a:pt x="224" y="849"/>
                    </a:lnTo>
                    <a:lnTo>
                      <a:pt x="227" y="844"/>
                    </a:lnTo>
                    <a:lnTo>
                      <a:pt x="218" y="840"/>
                    </a:lnTo>
                    <a:lnTo>
                      <a:pt x="216" y="840"/>
                    </a:lnTo>
                    <a:lnTo>
                      <a:pt x="211" y="840"/>
                    </a:lnTo>
                    <a:lnTo>
                      <a:pt x="206" y="839"/>
                    </a:lnTo>
                    <a:lnTo>
                      <a:pt x="195" y="837"/>
                    </a:lnTo>
                    <a:lnTo>
                      <a:pt x="193" y="839"/>
                    </a:lnTo>
                    <a:lnTo>
                      <a:pt x="190" y="839"/>
                    </a:lnTo>
                    <a:lnTo>
                      <a:pt x="188" y="844"/>
                    </a:lnTo>
                    <a:lnTo>
                      <a:pt x="177" y="840"/>
                    </a:lnTo>
                    <a:lnTo>
                      <a:pt x="176" y="842"/>
                    </a:lnTo>
                    <a:lnTo>
                      <a:pt x="170" y="839"/>
                    </a:lnTo>
                    <a:lnTo>
                      <a:pt x="165" y="840"/>
                    </a:lnTo>
                    <a:lnTo>
                      <a:pt x="161" y="839"/>
                    </a:lnTo>
                    <a:lnTo>
                      <a:pt x="165" y="833"/>
                    </a:lnTo>
                    <a:lnTo>
                      <a:pt x="161" y="826"/>
                    </a:lnTo>
                    <a:lnTo>
                      <a:pt x="152" y="821"/>
                    </a:lnTo>
                    <a:lnTo>
                      <a:pt x="149" y="814"/>
                    </a:lnTo>
                    <a:lnTo>
                      <a:pt x="160" y="817"/>
                    </a:lnTo>
                    <a:lnTo>
                      <a:pt x="160" y="823"/>
                    </a:lnTo>
                    <a:lnTo>
                      <a:pt x="165" y="824"/>
                    </a:lnTo>
                    <a:lnTo>
                      <a:pt x="168" y="821"/>
                    </a:lnTo>
                    <a:lnTo>
                      <a:pt x="177" y="817"/>
                    </a:lnTo>
                    <a:lnTo>
                      <a:pt x="181" y="814"/>
                    </a:lnTo>
                    <a:lnTo>
                      <a:pt x="192" y="800"/>
                    </a:lnTo>
                    <a:lnTo>
                      <a:pt x="197" y="791"/>
                    </a:lnTo>
                    <a:lnTo>
                      <a:pt x="195" y="776"/>
                    </a:lnTo>
                    <a:lnTo>
                      <a:pt x="200" y="764"/>
                    </a:lnTo>
                    <a:lnTo>
                      <a:pt x="204" y="762"/>
                    </a:lnTo>
                    <a:lnTo>
                      <a:pt x="206" y="768"/>
                    </a:lnTo>
                    <a:lnTo>
                      <a:pt x="213" y="759"/>
                    </a:lnTo>
                    <a:lnTo>
                      <a:pt x="216" y="759"/>
                    </a:lnTo>
                    <a:lnTo>
                      <a:pt x="222" y="757"/>
                    </a:lnTo>
                    <a:lnTo>
                      <a:pt x="224" y="757"/>
                    </a:lnTo>
                    <a:lnTo>
                      <a:pt x="229" y="755"/>
                    </a:lnTo>
                    <a:lnTo>
                      <a:pt x="231" y="757"/>
                    </a:lnTo>
                    <a:lnTo>
                      <a:pt x="234" y="757"/>
                    </a:lnTo>
                    <a:lnTo>
                      <a:pt x="236" y="748"/>
                    </a:lnTo>
                    <a:lnTo>
                      <a:pt x="238" y="737"/>
                    </a:lnTo>
                    <a:lnTo>
                      <a:pt x="243" y="727"/>
                    </a:lnTo>
                    <a:lnTo>
                      <a:pt x="245" y="714"/>
                    </a:lnTo>
                    <a:lnTo>
                      <a:pt x="245" y="707"/>
                    </a:lnTo>
                    <a:lnTo>
                      <a:pt x="250" y="700"/>
                    </a:lnTo>
                    <a:lnTo>
                      <a:pt x="250" y="698"/>
                    </a:lnTo>
                    <a:lnTo>
                      <a:pt x="250" y="696"/>
                    </a:lnTo>
                    <a:lnTo>
                      <a:pt x="250" y="695"/>
                    </a:lnTo>
                    <a:lnTo>
                      <a:pt x="250" y="693"/>
                    </a:lnTo>
                    <a:lnTo>
                      <a:pt x="250" y="689"/>
                    </a:lnTo>
                    <a:lnTo>
                      <a:pt x="252" y="686"/>
                    </a:lnTo>
                    <a:lnTo>
                      <a:pt x="254" y="684"/>
                    </a:lnTo>
                    <a:lnTo>
                      <a:pt x="256" y="682"/>
                    </a:lnTo>
                    <a:lnTo>
                      <a:pt x="257" y="682"/>
                    </a:lnTo>
                    <a:lnTo>
                      <a:pt x="261" y="679"/>
                    </a:lnTo>
                    <a:lnTo>
                      <a:pt x="261" y="677"/>
                    </a:lnTo>
                    <a:lnTo>
                      <a:pt x="261" y="675"/>
                    </a:lnTo>
                    <a:lnTo>
                      <a:pt x="259" y="675"/>
                    </a:lnTo>
                    <a:lnTo>
                      <a:pt x="256" y="679"/>
                    </a:lnTo>
                    <a:lnTo>
                      <a:pt x="254" y="679"/>
                    </a:lnTo>
                    <a:lnTo>
                      <a:pt x="252" y="679"/>
                    </a:lnTo>
                    <a:lnTo>
                      <a:pt x="254" y="673"/>
                    </a:lnTo>
                    <a:lnTo>
                      <a:pt x="254" y="672"/>
                    </a:lnTo>
                    <a:lnTo>
                      <a:pt x="256" y="670"/>
                    </a:lnTo>
                    <a:lnTo>
                      <a:pt x="254" y="668"/>
                    </a:lnTo>
                    <a:lnTo>
                      <a:pt x="252" y="668"/>
                    </a:lnTo>
                    <a:lnTo>
                      <a:pt x="248" y="668"/>
                    </a:lnTo>
                    <a:lnTo>
                      <a:pt x="248" y="670"/>
                    </a:lnTo>
                    <a:lnTo>
                      <a:pt x="247" y="670"/>
                    </a:lnTo>
                    <a:lnTo>
                      <a:pt x="245" y="670"/>
                    </a:lnTo>
                    <a:lnTo>
                      <a:pt x="245" y="672"/>
                    </a:lnTo>
                    <a:lnTo>
                      <a:pt x="243" y="673"/>
                    </a:lnTo>
                    <a:lnTo>
                      <a:pt x="241" y="677"/>
                    </a:lnTo>
                    <a:lnTo>
                      <a:pt x="236" y="680"/>
                    </a:lnTo>
                    <a:lnTo>
                      <a:pt x="234" y="680"/>
                    </a:lnTo>
                    <a:lnTo>
                      <a:pt x="231" y="680"/>
                    </a:lnTo>
                    <a:lnTo>
                      <a:pt x="229" y="679"/>
                    </a:lnTo>
                    <a:lnTo>
                      <a:pt x="227" y="679"/>
                    </a:lnTo>
                    <a:lnTo>
                      <a:pt x="227" y="675"/>
                    </a:lnTo>
                    <a:lnTo>
                      <a:pt x="224" y="673"/>
                    </a:lnTo>
                    <a:lnTo>
                      <a:pt x="224" y="675"/>
                    </a:lnTo>
                    <a:lnTo>
                      <a:pt x="222" y="675"/>
                    </a:lnTo>
                    <a:lnTo>
                      <a:pt x="216" y="673"/>
                    </a:lnTo>
                    <a:lnTo>
                      <a:pt x="213" y="672"/>
                    </a:lnTo>
                    <a:lnTo>
                      <a:pt x="208" y="672"/>
                    </a:lnTo>
                    <a:lnTo>
                      <a:pt x="204" y="672"/>
                    </a:lnTo>
                    <a:lnTo>
                      <a:pt x="199" y="670"/>
                    </a:lnTo>
                    <a:lnTo>
                      <a:pt x="195" y="670"/>
                    </a:lnTo>
                    <a:lnTo>
                      <a:pt x="184" y="664"/>
                    </a:lnTo>
                    <a:lnTo>
                      <a:pt x="183" y="664"/>
                    </a:lnTo>
                    <a:lnTo>
                      <a:pt x="174" y="659"/>
                    </a:lnTo>
                    <a:lnTo>
                      <a:pt x="168" y="656"/>
                    </a:lnTo>
                    <a:lnTo>
                      <a:pt x="167" y="654"/>
                    </a:lnTo>
                    <a:lnTo>
                      <a:pt x="165" y="650"/>
                    </a:lnTo>
                    <a:lnTo>
                      <a:pt x="158" y="643"/>
                    </a:lnTo>
                    <a:lnTo>
                      <a:pt x="152" y="636"/>
                    </a:lnTo>
                    <a:lnTo>
                      <a:pt x="152" y="634"/>
                    </a:lnTo>
                    <a:lnTo>
                      <a:pt x="152" y="632"/>
                    </a:lnTo>
                    <a:lnTo>
                      <a:pt x="152" y="629"/>
                    </a:lnTo>
                    <a:lnTo>
                      <a:pt x="154" y="624"/>
                    </a:lnTo>
                    <a:lnTo>
                      <a:pt x="156" y="622"/>
                    </a:lnTo>
                    <a:lnTo>
                      <a:pt x="156" y="620"/>
                    </a:lnTo>
                    <a:lnTo>
                      <a:pt x="158" y="620"/>
                    </a:lnTo>
                    <a:lnTo>
                      <a:pt x="160" y="620"/>
                    </a:lnTo>
                    <a:lnTo>
                      <a:pt x="160" y="622"/>
                    </a:lnTo>
                    <a:lnTo>
                      <a:pt x="161" y="622"/>
                    </a:lnTo>
                    <a:lnTo>
                      <a:pt x="163" y="622"/>
                    </a:lnTo>
                    <a:lnTo>
                      <a:pt x="163" y="620"/>
                    </a:lnTo>
                    <a:lnTo>
                      <a:pt x="163" y="615"/>
                    </a:lnTo>
                    <a:lnTo>
                      <a:pt x="161" y="608"/>
                    </a:lnTo>
                    <a:lnTo>
                      <a:pt x="160" y="606"/>
                    </a:lnTo>
                    <a:lnTo>
                      <a:pt x="160" y="602"/>
                    </a:lnTo>
                    <a:lnTo>
                      <a:pt x="160" y="595"/>
                    </a:lnTo>
                    <a:lnTo>
                      <a:pt x="161" y="590"/>
                    </a:lnTo>
                    <a:lnTo>
                      <a:pt x="163" y="590"/>
                    </a:lnTo>
                    <a:lnTo>
                      <a:pt x="163" y="588"/>
                    </a:lnTo>
                    <a:lnTo>
                      <a:pt x="163" y="586"/>
                    </a:lnTo>
                    <a:lnTo>
                      <a:pt x="161" y="586"/>
                    </a:lnTo>
                    <a:lnTo>
                      <a:pt x="161" y="584"/>
                    </a:lnTo>
                    <a:lnTo>
                      <a:pt x="161" y="583"/>
                    </a:lnTo>
                    <a:lnTo>
                      <a:pt x="161" y="579"/>
                    </a:lnTo>
                    <a:lnTo>
                      <a:pt x="161" y="577"/>
                    </a:lnTo>
                    <a:lnTo>
                      <a:pt x="161" y="576"/>
                    </a:lnTo>
                    <a:lnTo>
                      <a:pt x="161" y="572"/>
                    </a:lnTo>
                    <a:lnTo>
                      <a:pt x="161" y="570"/>
                    </a:lnTo>
                    <a:lnTo>
                      <a:pt x="158" y="568"/>
                    </a:lnTo>
                    <a:lnTo>
                      <a:pt x="156" y="565"/>
                    </a:lnTo>
                    <a:lnTo>
                      <a:pt x="154" y="561"/>
                    </a:lnTo>
                    <a:lnTo>
                      <a:pt x="154" y="558"/>
                    </a:lnTo>
                    <a:lnTo>
                      <a:pt x="154" y="554"/>
                    </a:lnTo>
                    <a:lnTo>
                      <a:pt x="154" y="551"/>
                    </a:lnTo>
                    <a:lnTo>
                      <a:pt x="154" y="544"/>
                    </a:lnTo>
                    <a:lnTo>
                      <a:pt x="154" y="542"/>
                    </a:lnTo>
                    <a:lnTo>
                      <a:pt x="156" y="542"/>
                    </a:lnTo>
                    <a:lnTo>
                      <a:pt x="160" y="544"/>
                    </a:lnTo>
                    <a:lnTo>
                      <a:pt x="161" y="544"/>
                    </a:lnTo>
                    <a:lnTo>
                      <a:pt x="163" y="544"/>
                    </a:lnTo>
                    <a:lnTo>
                      <a:pt x="167" y="544"/>
                    </a:lnTo>
                    <a:lnTo>
                      <a:pt x="168" y="542"/>
                    </a:lnTo>
                    <a:lnTo>
                      <a:pt x="168" y="540"/>
                    </a:lnTo>
                    <a:lnTo>
                      <a:pt x="165" y="536"/>
                    </a:lnTo>
                    <a:lnTo>
                      <a:pt x="156" y="535"/>
                    </a:lnTo>
                    <a:lnTo>
                      <a:pt x="154" y="533"/>
                    </a:lnTo>
                    <a:lnTo>
                      <a:pt x="149" y="528"/>
                    </a:lnTo>
                    <a:lnTo>
                      <a:pt x="151" y="524"/>
                    </a:lnTo>
                    <a:lnTo>
                      <a:pt x="151" y="522"/>
                    </a:lnTo>
                    <a:lnTo>
                      <a:pt x="154" y="520"/>
                    </a:lnTo>
                    <a:lnTo>
                      <a:pt x="156" y="520"/>
                    </a:lnTo>
                    <a:lnTo>
                      <a:pt x="156" y="522"/>
                    </a:lnTo>
                    <a:lnTo>
                      <a:pt x="158" y="524"/>
                    </a:lnTo>
                    <a:lnTo>
                      <a:pt x="160" y="526"/>
                    </a:lnTo>
                    <a:lnTo>
                      <a:pt x="167" y="524"/>
                    </a:lnTo>
                    <a:lnTo>
                      <a:pt x="170" y="524"/>
                    </a:lnTo>
                    <a:lnTo>
                      <a:pt x="177" y="524"/>
                    </a:lnTo>
                    <a:lnTo>
                      <a:pt x="177" y="526"/>
                    </a:lnTo>
                    <a:lnTo>
                      <a:pt x="181" y="526"/>
                    </a:lnTo>
                    <a:lnTo>
                      <a:pt x="183" y="526"/>
                    </a:lnTo>
                    <a:lnTo>
                      <a:pt x="183" y="524"/>
                    </a:lnTo>
                    <a:lnTo>
                      <a:pt x="184" y="524"/>
                    </a:lnTo>
                    <a:lnTo>
                      <a:pt x="183" y="520"/>
                    </a:lnTo>
                    <a:lnTo>
                      <a:pt x="183" y="519"/>
                    </a:lnTo>
                    <a:lnTo>
                      <a:pt x="184" y="517"/>
                    </a:lnTo>
                    <a:lnTo>
                      <a:pt x="186" y="515"/>
                    </a:lnTo>
                    <a:lnTo>
                      <a:pt x="186" y="517"/>
                    </a:lnTo>
                    <a:lnTo>
                      <a:pt x="188" y="519"/>
                    </a:lnTo>
                    <a:lnTo>
                      <a:pt x="190" y="519"/>
                    </a:lnTo>
                    <a:lnTo>
                      <a:pt x="192" y="519"/>
                    </a:lnTo>
                    <a:lnTo>
                      <a:pt x="192" y="517"/>
                    </a:lnTo>
                    <a:lnTo>
                      <a:pt x="188" y="515"/>
                    </a:lnTo>
                    <a:lnTo>
                      <a:pt x="188" y="513"/>
                    </a:lnTo>
                    <a:lnTo>
                      <a:pt x="190" y="512"/>
                    </a:lnTo>
                    <a:lnTo>
                      <a:pt x="193" y="510"/>
                    </a:lnTo>
                    <a:lnTo>
                      <a:pt x="199" y="508"/>
                    </a:lnTo>
                    <a:lnTo>
                      <a:pt x="200" y="508"/>
                    </a:lnTo>
                    <a:lnTo>
                      <a:pt x="202" y="508"/>
                    </a:lnTo>
                    <a:lnTo>
                      <a:pt x="202" y="506"/>
                    </a:lnTo>
                    <a:lnTo>
                      <a:pt x="197" y="506"/>
                    </a:lnTo>
                    <a:lnTo>
                      <a:pt x="195" y="506"/>
                    </a:lnTo>
                    <a:lnTo>
                      <a:pt x="193" y="508"/>
                    </a:lnTo>
                    <a:lnTo>
                      <a:pt x="190" y="508"/>
                    </a:lnTo>
                    <a:lnTo>
                      <a:pt x="186" y="506"/>
                    </a:lnTo>
                    <a:lnTo>
                      <a:pt x="184" y="506"/>
                    </a:lnTo>
                    <a:lnTo>
                      <a:pt x="184" y="504"/>
                    </a:lnTo>
                    <a:lnTo>
                      <a:pt x="186" y="499"/>
                    </a:lnTo>
                    <a:lnTo>
                      <a:pt x="188" y="499"/>
                    </a:lnTo>
                    <a:lnTo>
                      <a:pt x="190" y="501"/>
                    </a:lnTo>
                    <a:lnTo>
                      <a:pt x="192" y="499"/>
                    </a:lnTo>
                    <a:lnTo>
                      <a:pt x="192" y="497"/>
                    </a:lnTo>
                    <a:lnTo>
                      <a:pt x="193" y="494"/>
                    </a:lnTo>
                    <a:lnTo>
                      <a:pt x="199" y="494"/>
                    </a:lnTo>
                    <a:lnTo>
                      <a:pt x="200" y="494"/>
                    </a:lnTo>
                    <a:lnTo>
                      <a:pt x="200" y="496"/>
                    </a:lnTo>
                    <a:lnTo>
                      <a:pt x="204" y="497"/>
                    </a:lnTo>
                    <a:lnTo>
                      <a:pt x="206" y="499"/>
                    </a:lnTo>
                    <a:lnTo>
                      <a:pt x="208" y="499"/>
                    </a:lnTo>
                    <a:lnTo>
                      <a:pt x="209" y="497"/>
                    </a:lnTo>
                    <a:lnTo>
                      <a:pt x="213" y="496"/>
                    </a:lnTo>
                    <a:lnTo>
                      <a:pt x="215" y="497"/>
                    </a:lnTo>
                    <a:lnTo>
                      <a:pt x="216" y="496"/>
                    </a:lnTo>
                    <a:lnTo>
                      <a:pt x="216" y="494"/>
                    </a:lnTo>
                    <a:lnTo>
                      <a:pt x="215" y="492"/>
                    </a:lnTo>
                    <a:lnTo>
                      <a:pt x="213" y="490"/>
                    </a:lnTo>
                    <a:lnTo>
                      <a:pt x="211" y="490"/>
                    </a:lnTo>
                    <a:lnTo>
                      <a:pt x="209" y="492"/>
                    </a:lnTo>
                    <a:lnTo>
                      <a:pt x="209" y="494"/>
                    </a:lnTo>
                    <a:lnTo>
                      <a:pt x="208" y="494"/>
                    </a:lnTo>
                    <a:lnTo>
                      <a:pt x="206" y="494"/>
                    </a:lnTo>
                    <a:lnTo>
                      <a:pt x="206" y="492"/>
                    </a:lnTo>
                    <a:lnTo>
                      <a:pt x="204" y="488"/>
                    </a:lnTo>
                    <a:lnTo>
                      <a:pt x="204" y="483"/>
                    </a:lnTo>
                    <a:lnTo>
                      <a:pt x="206" y="483"/>
                    </a:lnTo>
                    <a:lnTo>
                      <a:pt x="206" y="481"/>
                    </a:lnTo>
                    <a:lnTo>
                      <a:pt x="208" y="480"/>
                    </a:lnTo>
                    <a:lnTo>
                      <a:pt x="206" y="478"/>
                    </a:lnTo>
                    <a:lnTo>
                      <a:pt x="204" y="472"/>
                    </a:lnTo>
                    <a:lnTo>
                      <a:pt x="202" y="472"/>
                    </a:lnTo>
                    <a:lnTo>
                      <a:pt x="199" y="476"/>
                    </a:lnTo>
                    <a:lnTo>
                      <a:pt x="197" y="478"/>
                    </a:lnTo>
                    <a:lnTo>
                      <a:pt x="195" y="478"/>
                    </a:lnTo>
                    <a:lnTo>
                      <a:pt x="195" y="480"/>
                    </a:lnTo>
                    <a:lnTo>
                      <a:pt x="193" y="480"/>
                    </a:lnTo>
                    <a:lnTo>
                      <a:pt x="192" y="478"/>
                    </a:lnTo>
                    <a:lnTo>
                      <a:pt x="188" y="474"/>
                    </a:lnTo>
                    <a:lnTo>
                      <a:pt x="186" y="471"/>
                    </a:lnTo>
                    <a:lnTo>
                      <a:pt x="186" y="469"/>
                    </a:lnTo>
                    <a:lnTo>
                      <a:pt x="186" y="467"/>
                    </a:lnTo>
                    <a:lnTo>
                      <a:pt x="193" y="456"/>
                    </a:lnTo>
                    <a:lnTo>
                      <a:pt x="195" y="455"/>
                    </a:lnTo>
                    <a:lnTo>
                      <a:pt x="197" y="453"/>
                    </a:lnTo>
                    <a:lnTo>
                      <a:pt x="199" y="451"/>
                    </a:lnTo>
                    <a:lnTo>
                      <a:pt x="197" y="449"/>
                    </a:lnTo>
                    <a:lnTo>
                      <a:pt x="193" y="442"/>
                    </a:lnTo>
                    <a:lnTo>
                      <a:pt x="192" y="442"/>
                    </a:lnTo>
                    <a:lnTo>
                      <a:pt x="192" y="439"/>
                    </a:lnTo>
                    <a:lnTo>
                      <a:pt x="192" y="437"/>
                    </a:lnTo>
                    <a:lnTo>
                      <a:pt x="195" y="432"/>
                    </a:lnTo>
                    <a:lnTo>
                      <a:pt x="195" y="430"/>
                    </a:lnTo>
                    <a:lnTo>
                      <a:pt x="197" y="428"/>
                    </a:lnTo>
                    <a:lnTo>
                      <a:pt x="202" y="430"/>
                    </a:lnTo>
                    <a:lnTo>
                      <a:pt x="204" y="430"/>
                    </a:lnTo>
                    <a:lnTo>
                      <a:pt x="204" y="432"/>
                    </a:lnTo>
                    <a:lnTo>
                      <a:pt x="206" y="432"/>
                    </a:lnTo>
                    <a:lnTo>
                      <a:pt x="208" y="430"/>
                    </a:lnTo>
                    <a:lnTo>
                      <a:pt x="209" y="430"/>
                    </a:lnTo>
                    <a:lnTo>
                      <a:pt x="209" y="428"/>
                    </a:lnTo>
                    <a:lnTo>
                      <a:pt x="209" y="423"/>
                    </a:lnTo>
                    <a:lnTo>
                      <a:pt x="208" y="417"/>
                    </a:lnTo>
                    <a:lnTo>
                      <a:pt x="206" y="416"/>
                    </a:lnTo>
                    <a:lnTo>
                      <a:pt x="204" y="416"/>
                    </a:lnTo>
                    <a:lnTo>
                      <a:pt x="202" y="416"/>
                    </a:lnTo>
                    <a:lnTo>
                      <a:pt x="200" y="414"/>
                    </a:lnTo>
                    <a:lnTo>
                      <a:pt x="199" y="414"/>
                    </a:lnTo>
                    <a:lnTo>
                      <a:pt x="197" y="414"/>
                    </a:lnTo>
                    <a:lnTo>
                      <a:pt x="197" y="416"/>
                    </a:lnTo>
                    <a:lnTo>
                      <a:pt x="195" y="416"/>
                    </a:lnTo>
                    <a:lnTo>
                      <a:pt x="195" y="414"/>
                    </a:lnTo>
                    <a:lnTo>
                      <a:pt x="197" y="408"/>
                    </a:lnTo>
                    <a:lnTo>
                      <a:pt x="199" y="405"/>
                    </a:lnTo>
                    <a:lnTo>
                      <a:pt x="208" y="396"/>
                    </a:lnTo>
                    <a:lnTo>
                      <a:pt x="209" y="394"/>
                    </a:lnTo>
                    <a:lnTo>
                      <a:pt x="211" y="394"/>
                    </a:lnTo>
                    <a:lnTo>
                      <a:pt x="209" y="396"/>
                    </a:lnTo>
                    <a:lnTo>
                      <a:pt x="206" y="400"/>
                    </a:lnTo>
                    <a:lnTo>
                      <a:pt x="204" y="401"/>
                    </a:lnTo>
                    <a:lnTo>
                      <a:pt x="204" y="403"/>
                    </a:lnTo>
                    <a:lnTo>
                      <a:pt x="208" y="405"/>
                    </a:lnTo>
                    <a:lnTo>
                      <a:pt x="209" y="405"/>
                    </a:lnTo>
                    <a:lnTo>
                      <a:pt x="213" y="407"/>
                    </a:lnTo>
                    <a:lnTo>
                      <a:pt x="216" y="408"/>
                    </a:lnTo>
                    <a:lnTo>
                      <a:pt x="220" y="410"/>
                    </a:lnTo>
                    <a:lnTo>
                      <a:pt x="220" y="412"/>
                    </a:lnTo>
                    <a:lnTo>
                      <a:pt x="222" y="410"/>
                    </a:lnTo>
                    <a:lnTo>
                      <a:pt x="220" y="408"/>
                    </a:lnTo>
                    <a:lnTo>
                      <a:pt x="218" y="403"/>
                    </a:lnTo>
                    <a:lnTo>
                      <a:pt x="216" y="400"/>
                    </a:lnTo>
                    <a:lnTo>
                      <a:pt x="218" y="391"/>
                    </a:lnTo>
                    <a:lnTo>
                      <a:pt x="218" y="389"/>
                    </a:lnTo>
                    <a:lnTo>
                      <a:pt x="220" y="389"/>
                    </a:lnTo>
                    <a:lnTo>
                      <a:pt x="227" y="392"/>
                    </a:lnTo>
                    <a:lnTo>
                      <a:pt x="231" y="396"/>
                    </a:lnTo>
                    <a:lnTo>
                      <a:pt x="234" y="400"/>
                    </a:lnTo>
                    <a:lnTo>
                      <a:pt x="236" y="401"/>
                    </a:lnTo>
                    <a:lnTo>
                      <a:pt x="236" y="400"/>
                    </a:lnTo>
                    <a:lnTo>
                      <a:pt x="238" y="400"/>
                    </a:lnTo>
                    <a:lnTo>
                      <a:pt x="240" y="401"/>
                    </a:lnTo>
                    <a:lnTo>
                      <a:pt x="241" y="403"/>
                    </a:lnTo>
                    <a:lnTo>
                      <a:pt x="243" y="403"/>
                    </a:lnTo>
                    <a:lnTo>
                      <a:pt x="245" y="401"/>
                    </a:lnTo>
                    <a:lnTo>
                      <a:pt x="243" y="398"/>
                    </a:lnTo>
                    <a:lnTo>
                      <a:pt x="245" y="394"/>
                    </a:lnTo>
                    <a:lnTo>
                      <a:pt x="245" y="391"/>
                    </a:lnTo>
                    <a:lnTo>
                      <a:pt x="247" y="389"/>
                    </a:lnTo>
                    <a:lnTo>
                      <a:pt x="248" y="385"/>
                    </a:lnTo>
                    <a:lnTo>
                      <a:pt x="248" y="384"/>
                    </a:lnTo>
                    <a:lnTo>
                      <a:pt x="252" y="382"/>
                    </a:lnTo>
                    <a:lnTo>
                      <a:pt x="254" y="380"/>
                    </a:lnTo>
                    <a:lnTo>
                      <a:pt x="256" y="380"/>
                    </a:lnTo>
                    <a:lnTo>
                      <a:pt x="259" y="378"/>
                    </a:lnTo>
                    <a:lnTo>
                      <a:pt x="263" y="376"/>
                    </a:lnTo>
                    <a:lnTo>
                      <a:pt x="266" y="376"/>
                    </a:lnTo>
                    <a:lnTo>
                      <a:pt x="279" y="373"/>
                    </a:lnTo>
                    <a:lnTo>
                      <a:pt x="289" y="371"/>
                    </a:lnTo>
                    <a:lnTo>
                      <a:pt x="293" y="371"/>
                    </a:lnTo>
                    <a:lnTo>
                      <a:pt x="295" y="369"/>
                    </a:lnTo>
                    <a:lnTo>
                      <a:pt x="298" y="369"/>
                    </a:lnTo>
                    <a:lnTo>
                      <a:pt x="300" y="368"/>
                    </a:lnTo>
                    <a:lnTo>
                      <a:pt x="307" y="366"/>
                    </a:lnTo>
                    <a:lnTo>
                      <a:pt x="314" y="366"/>
                    </a:lnTo>
                    <a:lnTo>
                      <a:pt x="318" y="366"/>
                    </a:lnTo>
                    <a:lnTo>
                      <a:pt x="328" y="369"/>
                    </a:lnTo>
                    <a:lnTo>
                      <a:pt x="334" y="373"/>
                    </a:lnTo>
                    <a:lnTo>
                      <a:pt x="334" y="371"/>
                    </a:lnTo>
                    <a:lnTo>
                      <a:pt x="334" y="369"/>
                    </a:lnTo>
                    <a:lnTo>
                      <a:pt x="332" y="368"/>
                    </a:lnTo>
                    <a:lnTo>
                      <a:pt x="328" y="368"/>
                    </a:lnTo>
                    <a:lnTo>
                      <a:pt x="328" y="366"/>
                    </a:lnTo>
                    <a:lnTo>
                      <a:pt x="328" y="364"/>
                    </a:lnTo>
                    <a:lnTo>
                      <a:pt x="328" y="362"/>
                    </a:lnTo>
                    <a:lnTo>
                      <a:pt x="332" y="360"/>
                    </a:lnTo>
                    <a:lnTo>
                      <a:pt x="334" y="364"/>
                    </a:lnTo>
                    <a:lnTo>
                      <a:pt x="334" y="366"/>
                    </a:lnTo>
                    <a:lnTo>
                      <a:pt x="336" y="366"/>
                    </a:lnTo>
                    <a:lnTo>
                      <a:pt x="343" y="353"/>
                    </a:lnTo>
                    <a:lnTo>
                      <a:pt x="343" y="352"/>
                    </a:lnTo>
                    <a:lnTo>
                      <a:pt x="344" y="352"/>
                    </a:lnTo>
                    <a:lnTo>
                      <a:pt x="344" y="350"/>
                    </a:lnTo>
                    <a:lnTo>
                      <a:pt x="348" y="348"/>
                    </a:lnTo>
                    <a:lnTo>
                      <a:pt x="350" y="348"/>
                    </a:lnTo>
                    <a:lnTo>
                      <a:pt x="351" y="348"/>
                    </a:lnTo>
                    <a:lnTo>
                      <a:pt x="355" y="348"/>
                    </a:lnTo>
                    <a:lnTo>
                      <a:pt x="357" y="348"/>
                    </a:lnTo>
                    <a:lnTo>
                      <a:pt x="359" y="344"/>
                    </a:lnTo>
                    <a:lnTo>
                      <a:pt x="360" y="343"/>
                    </a:lnTo>
                    <a:lnTo>
                      <a:pt x="360" y="341"/>
                    </a:lnTo>
                    <a:lnTo>
                      <a:pt x="366" y="339"/>
                    </a:lnTo>
                    <a:lnTo>
                      <a:pt x="369" y="339"/>
                    </a:lnTo>
                    <a:lnTo>
                      <a:pt x="376" y="339"/>
                    </a:lnTo>
                    <a:lnTo>
                      <a:pt x="376" y="337"/>
                    </a:lnTo>
                    <a:lnTo>
                      <a:pt x="375" y="336"/>
                    </a:lnTo>
                    <a:lnTo>
                      <a:pt x="376" y="334"/>
                    </a:lnTo>
                    <a:lnTo>
                      <a:pt x="389" y="332"/>
                    </a:lnTo>
                    <a:lnTo>
                      <a:pt x="394" y="332"/>
                    </a:lnTo>
                    <a:lnTo>
                      <a:pt x="398" y="334"/>
                    </a:lnTo>
                    <a:lnTo>
                      <a:pt x="405" y="337"/>
                    </a:lnTo>
                    <a:lnTo>
                      <a:pt x="408" y="339"/>
                    </a:lnTo>
                    <a:lnTo>
                      <a:pt x="412" y="341"/>
                    </a:lnTo>
                    <a:lnTo>
                      <a:pt x="414" y="343"/>
                    </a:lnTo>
                    <a:lnTo>
                      <a:pt x="415" y="346"/>
                    </a:lnTo>
                    <a:lnTo>
                      <a:pt x="417" y="348"/>
                    </a:lnTo>
                    <a:lnTo>
                      <a:pt x="417" y="350"/>
                    </a:lnTo>
                    <a:lnTo>
                      <a:pt x="421" y="355"/>
                    </a:lnTo>
                    <a:lnTo>
                      <a:pt x="423" y="357"/>
                    </a:lnTo>
                    <a:lnTo>
                      <a:pt x="421" y="360"/>
                    </a:lnTo>
                    <a:lnTo>
                      <a:pt x="421" y="364"/>
                    </a:lnTo>
                    <a:lnTo>
                      <a:pt x="421" y="368"/>
                    </a:lnTo>
                    <a:lnTo>
                      <a:pt x="423" y="368"/>
                    </a:lnTo>
                    <a:lnTo>
                      <a:pt x="424" y="371"/>
                    </a:lnTo>
                    <a:lnTo>
                      <a:pt x="424" y="373"/>
                    </a:lnTo>
                    <a:lnTo>
                      <a:pt x="424" y="376"/>
                    </a:lnTo>
                    <a:lnTo>
                      <a:pt x="426" y="378"/>
                    </a:lnTo>
                    <a:lnTo>
                      <a:pt x="426" y="384"/>
                    </a:lnTo>
                    <a:lnTo>
                      <a:pt x="426" y="387"/>
                    </a:lnTo>
                    <a:lnTo>
                      <a:pt x="435" y="392"/>
                    </a:lnTo>
                    <a:lnTo>
                      <a:pt x="439" y="394"/>
                    </a:lnTo>
                    <a:lnTo>
                      <a:pt x="440" y="394"/>
                    </a:lnTo>
                    <a:lnTo>
                      <a:pt x="444" y="394"/>
                    </a:lnTo>
                    <a:lnTo>
                      <a:pt x="449" y="394"/>
                    </a:lnTo>
                    <a:lnTo>
                      <a:pt x="455" y="392"/>
                    </a:lnTo>
                    <a:lnTo>
                      <a:pt x="456" y="392"/>
                    </a:lnTo>
                    <a:lnTo>
                      <a:pt x="456" y="391"/>
                    </a:lnTo>
                    <a:lnTo>
                      <a:pt x="458" y="391"/>
                    </a:lnTo>
                    <a:lnTo>
                      <a:pt x="460" y="389"/>
                    </a:lnTo>
                    <a:lnTo>
                      <a:pt x="462" y="391"/>
                    </a:lnTo>
                    <a:lnTo>
                      <a:pt x="463" y="391"/>
                    </a:lnTo>
                    <a:lnTo>
                      <a:pt x="463" y="392"/>
                    </a:lnTo>
                    <a:lnTo>
                      <a:pt x="465" y="392"/>
                    </a:lnTo>
                    <a:lnTo>
                      <a:pt x="467" y="392"/>
                    </a:lnTo>
                    <a:lnTo>
                      <a:pt x="474" y="392"/>
                    </a:lnTo>
                    <a:lnTo>
                      <a:pt x="476" y="392"/>
                    </a:lnTo>
                    <a:lnTo>
                      <a:pt x="488" y="389"/>
                    </a:lnTo>
                    <a:lnTo>
                      <a:pt x="488" y="387"/>
                    </a:lnTo>
                    <a:lnTo>
                      <a:pt x="490" y="387"/>
                    </a:lnTo>
                    <a:lnTo>
                      <a:pt x="494" y="385"/>
                    </a:lnTo>
                    <a:lnTo>
                      <a:pt x="497" y="385"/>
                    </a:lnTo>
                    <a:lnTo>
                      <a:pt x="501" y="385"/>
                    </a:lnTo>
                    <a:lnTo>
                      <a:pt x="503" y="385"/>
                    </a:lnTo>
                    <a:lnTo>
                      <a:pt x="503" y="384"/>
                    </a:lnTo>
                    <a:lnTo>
                      <a:pt x="504" y="380"/>
                    </a:lnTo>
                    <a:lnTo>
                      <a:pt x="506" y="380"/>
                    </a:lnTo>
                    <a:lnTo>
                      <a:pt x="508" y="384"/>
                    </a:lnTo>
                    <a:lnTo>
                      <a:pt x="510" y="387"/>
                    </a:lnTo>
                    <a:lnTo>
                      <a:pt x="511" y="389"/>
                    </a:lnTo>
                    <a:lnTo>
                      <a:pt x="513" y="389"/>
                    </a:lnTo>
                    <a:lnTo>
                      <a:pt x="511" y="392"/>
                    </a:lnTo>
                    <a:lnTo>
                      <a:pt x="511" y="394"/>
                    </a:lnTo>
                    <a:lnTo>
                      <a:pt x="510" y="394"/>
                    </a:lnTo>
                    <a:lnTo>
                      <a:pt x="510" y="396"/>
                    </a:lnTo>
                    <a:lnTo>
                      <a:pt x="513" y="400"/>
                    </a:lnTo>
                    <a:lnTo>
                      <a:pt x="517" y="403"/>
                    </a:lnTo>
                    <a:lnTo>
                      <a:pt x="520" y="405"/>
                    </a:lnTo>
                    <a:lnTo>
                      <a:pt x="524" y="407"/>
                    </a:lnTo>
                    <a:lnTo>
                      <a:pt x="526" y="407"/>
                    </a:lnTo>
                    <a:lnTo>
                      <a:pt x="527" y="412"/>
                    </a:lnTo>
                    <a:lnTo>
                      <a:pt x="529" y="414"/>
                    </a:lnTo>
                    <a:lnTo>
                      <a:pt x="535" y="416"/>
                    </a:lnTo>
                    <a:lnTo>
                      <a:pt x="542" y="419"/>
                    </a:lnTo>
                    <a:lnTo>
                      <a:pt x="547" y="423"/>
                    </a:lnTo>
                    <a:lnTo>
                      <a:pt x="551" y="423"/>
                    </a:lnTo>
                    <a:lnTo>
                      <a:pt x="554" y="421"/>
                    </a:lnTo>
                    <a:lnTo>
                      <a:pt x="556" y="419"/>
                    </a:lnTo>
                    <a:lnTo>
                      <a:pt x="559" y="419"/>
                    </a:lnTo>
                    <a:lnTo>
                      <a:pt x="570" y="417"/>
                    </a:lnTo>
                    <a:lnTo>
                      <a:pt x="572" y="417"/>
                    </a:lnTo>
                    <a:lnTo>
                      <a:pt x="581" y="414"/>
                    </a:lnTo>
                    <a:lnTo>
                      <a:pt x="583" y="414"/>
                    </a:lnTo>
                    <a:lnTo>
                      <a:pt x="584" y="412"/>
                    </a:lnTo>
                    <a:lnTo>
                      <a:pt x="586" y="410"/>
                    </a:lnTo>
                    <a:lnTo>
                      <a:pt x="590" y="407"/>
                    </a:lnTo>
                    <a:lnTo>
                      <a:pt x="591" y="403"/>
                    </a:lnTo>
                    <a:lnTo>
                      <a:pt x="593" y="400"/>
                    </a:lnTo>
                    <a:lnTo>
                      <a:pt x="595" y="392"/>
                    </a:lnTo>
                    <a:lnTo>
                      <a:pt x="595" y="391"/>
                    </a:lnTo>
                    <a:lnTo>
                      <a:pt x="595" y="389"/>
                    </a:lnTo>
                    <a:lnTo>
                      <a:pt x="597" y="382"/>
                    </a:lnTo>
                    <a:lnTo>
                      <a:pt x="600" y="378"/>
                    </a:lnTo>
                    <a:lnTo>
                      <a:pt x="602" y="375"/>
                    </a:lnTo>
                    <a:lnTo>
                      <a:pt x="607" y="369"/>
                    </a:lnTo>
                    <a:lnTo>
                      <a:pt x="609" y="366"/>
                    </a:lnTo>
                    <a:lnTo>
                      <a:pt x="607" y="344"/>
                    </a:lnTo>
                    <a:lnTo>
                      <a:pt x="609" y="341"/>
                    </a:lnTo>
                    <a:lnTo>
                      <a:pt x="607" y="339"/>
                    </a:lnTo>
                    <a:lnTo>
                      <a:pt x="604" y="334"/>
                    </a:lnTo>
                    <a:lnTo>
                      <a:pt x="602" y="332"/>
                    </a:lnTo>
                    <a:lnTo>
                      <a:pt x="600" y="332"/>
                    </a:lnTo>
                    <a:lnTo>
                      <a:pt x="606" y="327"/>
                    </a:lnTo>
                    <a:lnTo>
                      <a:pt x="607" y="325"/>
                    </a:lnTo>
                    <a:lnTo>
                      <a:pt x="613" y="325"/>
                    </a:lnTo>
                    <a:lnTo>
                      <a:pt x="613" y="327"/>
                    </a:lnTo>
                    <a:lnTo>
                      <a:pt x="613" y="328"/>
                    </a:lnTo>
                    <a:lnTo>
                      <a:pt x="615" y="330"/>
                    </a:lnTo>
                    <a:lnTo>
                      <a:pt x="616" y="334"/>
                    </a:lnTo>
                    <a:lnTo>
                      <a:pt x="618" y="336"/>
                    </a:lnTo>
                    <a:lnTo>
                      <a:pt x="620" y="337"/>
                    </a:lnTo>
                    <a:lnTo>
                      <a:pt x="623" y="339"/>
                    </a:lnTo>
                    <a:lnTo>
                      <a:pt x="625" y="341"/>
                    </a:lnTo>
                    <a:lnTo>
                      <a:pt x="627" y="341"/>
                    </a:lnTo>
                    <a:lnTo>
                      <a:pt x="627" y="339"/>
                    </a:lnTo>
                    <a:lnTo>
                      <a:pt x="627" y="337"/>
                    </a:lnTo>
                    <a:lnTo>
                      <a:pt x="627" y="336"/>
                    </a:lnTo>
                    <a:lnTo>
                      <a:pt x="629" y="339"/>
                    </a:lnTo>
                    <a:lnTo>
                      <a:pt x="631" y="339"/>
                    </a:lnTo>
                    <a:lnTo>
                      <a:pt x="632" y="339"/>
                    </a:lnTo>
                    <a:lnTo>
                      <a:pt x="643" y="339"/>
                    </a:lnTo>
                    <a:lnTo>
                      <a:pt x="643" y="337"/>
                    </a:lnTo>
                    <a:lnTo>
                      <a:pt x="648" y="334"/>
                    </a:lnTo>
                    <a:lnTo>
                      <a:pt x="650" y="330"/>
                    </a:lnTo>
                    <a:lnTo>
                      <a:pt x="652" y="321"/>
                    </a:lnTo>
                    <a:lnTo>
                      <a:pt x="652" y="316"/>
                    </a:lnTo>
                    <a:lnTo>
                      <a:pt x="650" y="314"/>
                    </a:lnTo>
                    <a:lnTo>
                      <a:pt x="648" y="307"/>
                    </a:lnTo>
                    <a:lnTo>
                      <a:pt x="648" y="305"/>
                    </a:lnTo>
                    <a:lnTo>
                      <a:pt x="648" y="304"/>
                    </a:lnTo>
                    <a:lnTo>
                      <a:pt x="648" y="302"/>
                    </a:lnTo>
                    <a:lnTo>
                      <a:pt x="650" y="302"/>
                    </a:lnTo>
                    <a:lnTo>
                      <a:pt x="648" y="300"/>
                    </a:lnTo>
                    <a:lnTo>
                      <a:pt x="647" y="300"/>
                    </a:lnTo>
                    <a:lnTo>
                      <a:pt x="647" y="302"/>
                    </a:lnTo>
                    <a:lnTo>
                      <a:pt x="645" y="302"/>
                    </a:lnTo>
                    <a:lnTo>
                      <a:pt x="641" y="302"/>
                    </a:lnTo>
                    <a:lnTo>
                      <a:pt x="639" y="302"/>
                    </a:lnTo>
                    <a:lnTo>
                      <a:pt x="636" y="302"/>
                    </a:lnTo>
                    <a:lnTo>
                      <a:pt x="632" y="304"/>
                    </a:lnTo>
                    <a:lnTo>
                      <a:pt x="631" y="305"/>
                    </a:lnTo>
                    <a:lnTo>
                      <a:pt x="629" y="305"/>
                    </a:lnTo>
                    <a:lnTo>
                      <a:pt x="627" y="305"/>
                    </a:lnTo>
                    <a:lnTo>
                      <a:pt x="623" y="304"/>
                    </a:lnTo>
                    <a:lnTo>
                      <a:pt x="620" y="300"/>
                    </a:lnTo>
                    <a:lnTo>
                      <a:pt x="620" y="298"/>
                    </a:lnTo>
                    <a:lnTo>
                      <a:pt x="620" y="296"/>
                    </a:lnTo>
                    <a:lnTo>
                      <a:pt x="620" y="295"/>
                    </a:lnTo>
                    <a:lnTo>
                      <a:pt x="606" y="295"/>
                    </a:lnTo>
                    <a:lnTo>
                      <a:pt x="604" y="295"/>
                    </a:lnTo>
                    <a:lnTo>
                      <a:pt x="602" y="293"/>
                    </a:lnTo>
                    <a:lnTo>
                      <a:pt x="595" y="289"/>
                    </a:lnTo>
                    <a:lnTo>
                      <a:pt x="593" y="288"/>
                    </a:lnTo>
                    <a:lnTo>
                      <a:pt x="591" y="288"/>
                    </a:lnTo>
                    <a:lnTo>
                      <a:pt x="590" y="288"/>
                    </a:lnTo>
                    <a:lnTo>
                      <a:pt x="588" y="288"/>
                    </a:lnTo>
                    <a:lnTo>
                      <a:pt x="586" y="288"/>
                    </a:lnTo>
                    <a:lnTo>
                      <a:pt x="584" y="289"/>
                    </a:lnTo>
                    <a:lnTo>
                      <a:pt x="583" y="289"/>
                    </a:lnTo>
                    <a:lnTo>
                      <a:pt x="581" y="289"/>
                    </a:lnTo>
                    <a:lnTo>
                      <a:pt x="579" y="289"/>
                    </a:lnTo>
                    <a:lnTo>
                      <a:pt x="567" y="288"/>
                    </a:lnTo>
                    <a:lnTo>
                      <a:pt x="565" y="288"/>
                    </a:lnTo>
                    <a:lnTo>
                      <a:pt x="559" y="289"/>
                    </a:lnTo>
                    <a:lnTo>
                      <a:pt x="558" y="289"/>
                    </a:lnTo>
                    <a:lnTo>
                      <a:pt x="558" y="291"/>
                    </a:lnTo>
                    <a:lnTo>
                      <a:pt x="552" y="296"/>
                    </a:lnTo>
                    <a:lnTo>
                      <a:pt x="551" y="296"/>
                    </a:lnTo>
                    <a:lnTo>
                      <a:pt x="547" y="295"/>
                    </a:lnTo>
                    <a:lnTo>
                      <a:pt x="543" y="296"/>
                    </a:lnTo>
                    <a:lnTo>
                      <a:pt x="542" y="296"/>
                    </a:lnTo>
                    <a:lnTo>
                      <a:pt x="542" y="295"/>
                    </a:lnTo>
                    <a:lnTo>
                      <a:pt x="542" y="293"/>
                    </a:lnTo>
                    <a:lnTo>
                      <a:pt x="543" y="291"/>
                    </a:lnTo>
                    <a:lnTo>
                      <a:pt x="545" y="291"/>
                    </a:lnTo>
                    <a:lnTo>
                      <a:pt x="545" y="289"/>
                    </a:lnTo>
                    <a:lnTo>
                      <a:pt x="547" y="288"/>
                    </a:lnTo>
                    <a:lnTo>
                      <a:pt x="547" y="284"/>
                    </a:lnTo>
                    <a:lnTo>
                      <a:pt x="549" y="280"/>
                    </a:lnTo>
                    <a:lnTo>
                      <a:pt x="551" y="279"/>
                    </a:lnTo>
                    <a:lnTo>
                      <a:pt x="551" y="272"/>
                    </a:lnTo>
                    <a:lnTo>
                      <a:pt x="547" y="270"/>
                    </a:lnTo>
                    <a:lnTo>
                      <a:pt x="545" y="270"/>
                    </a:lnTo>
                    <a:lnTo>
                      <a:pt x="545" y="272"/>
                    </a:lnTo>
                    <a:lnTo>
                      <a:pt x="543" y="275"/>
                    </a:lnTo>
                    <a:lnTo>
                      <a:pt x="536" y="275"/>
                    </a:lnTo>
                    <a:lnTo>
                      <a:pt x="535" y="277"/>
                    </a:lnTo>
                    <a:lnTo>
                      <a:pt x="533" y="279"/>
                    </a:lnTo>
                    <a:lnTo>
                      <a:pt x="533" y="277"/>
                    </a:lnTo>
                    <a:lnTo>
                      <a:pt x="531" y="277"/>
                    </a:lnTo>
                    <a:lnTo>
                      <a:pt x="531" y="272"/>
                    </a:lnTo>
                    <a:lnTo>
                      <a:pt x="533" y="270"/>
                    </a:lnTo>
                    <a:lnTo>
                      <a:pt x="533" y="268"/>
                    </a:lnTo>
                    <a:lnTo>
                      <a:pt x="531" y="261"/>
                    </a:lnTo>
                    <a:lnTo>
                      <a:pt x="531" y="257"/>
                    </a:lnTo>
                    <a:lnTo>
                      <a:pt x="529" y="256"/>
                    </a:lnTo>
                    <a:lnTo>
                      <a:pt x="526" y="248"/>
                    </a:lnTo>
                    <a:lnTo>
                      <a:pt x="524" y="247"/>
                    </a:lnTo>
                    <a:lnTo>
                      <a:pt x="517" y="240"/>
                    </a:lnTo>
                    <a:lnTo>
                      <a:pt x="515" y="238"/>
                    </a:lnTo>
                    <a:lnTo>
                      <a:pt x="510" y="236"/>
                    </a:lnTo>
                    <a:lnTo>
                      <a:pt x="508" y="232"/>
                    </a:lnTo>
                    <a:lnTo>
                      <a:pt x="506" y="232"/>
                    </a:lnTo>
                    <a:lnTo>
                      <a:pt x="504" y="229"/>
                    </a:lnTo>
                    <a:lnTo>
                      <a:pt x="499" y="225"/>
                    </a:lnTo>
                    <a:lnTo>
                      <a:pt x="497" y="224"/>
                    </a:lnTo>
                    <a:lnTo>
                      <a:pt x="492" y="222"/>
                    </a:lnTo>
                    <a:lnTo>
                      <a:pt x="488" y="220"/>
                    </a:lnTo>
                    <a:lnTo>
                      <a:pt x="485" y="218"/>
                    </a:lnTo>
                    <a:lnTo>
                      <a:pt x="469" y="215"/>
                    </a:lnTo>
                    <a:lnTo>
                      <a:pt x="467" y="213"/>
                    </a:lnTo>
                    <a:lnTo>
                      <a:pt x="462" y="209"/>
                    </a:lnTo>
                    <a:lnTo>
                      <a:pt x="460" y="209"/>
                    </a:lnTo>
                    <a:lnTo>
                      <a:pt x="455" y="199"/>
                    </a:lnTo>
                    <a:lnTo>
                      <a:pt x="449" y="190"/>
                    </a:lnTo>
                    <a:lnTo>
                      <a:pt x="446" y="184"/>
                    </a:lnTo>
                    <a:lnTo>
                      <a:pt x="439" y="176"/>
                    </a:lnTo>
                    <a:lnTo>
                      <a:pt x="437" y="172"/>
                    </a:lnTo>
                    <a:lnTo>
                      <a:pt x="433" y="168"/>
                    </a:lnTo>
                    <a:lnTo>
                      <a:pt x="424" y="156"/>
                    </a:lnTo>
                    <a:lnTo>
                      <a:pt x="424" y="154"/>
                    </a:lnTo>
                    <a:lnTo>
                      <a:pt x="421" y="144"/>
                    </a:lnTo>
                    <a:lnTo>
                      <a:pt x="423" y="142"/>
                    </a:lnTo>
                    <a:lnTo>
                      <a:pt x="423" y="138"/>
                    </a:lnTo>
                    <a:lnTo>
                      <a:pt x="424" y="135"/>
                    </a:lnTo>
                    <a:lnTo>
                      <a:pt x="424" y="133"/>
                    </a:lnTo>
                    <a:lnTo>
                      <a:pt x="430" y="129"/>
                    </a:lnTo>
                    <a:lnTo>
                      <a:pt x="430" y="128"/>
                    </a:lnTo>
                    <a:lnTo>
                      <a:pt x="433" y="129"/>
                    </a:lnTo>
                    <a:lnTo>
                      <a:pt x="433" y="128"/>
                    </a:lnTo>
                    <a:lnTo>
                      <a:pt x="435" y="128"/>
                    </a:lnTo>
                    <a:lnTo>
                      <a:pt x="437" y="126"/>
                    </a:lnTo>
                    <a:lnTo>
                      <a:pt x="439" y="124"/>
                    </a:lnTo>
                    <a:lnTo>
                      <a:pt x="439" y="122"/>
                    </a:lnTo>
                    <a:lnTo>
                      <a:pt x="439" y="115"/>
                    </a:lnTo>
                    <a:lnTo>
                      <a:pt x="437" y="112"/>
                    </a:lnTo>
                    <a:lnTo>
                      <a:pt x="437" y="110"/>
                    </a:lnTo>
                    <a:lnTo>
                      <a:pt x="437" y="108"/>
                    </a:lnTo>
                    <a:lnTo>
                      <a:pt x="435" y="105"/>
                    </a:lnTo>
                    <a:lnTo>
                      <a:pt x="437" y="105"/>
                    </a:lnTo>
                    <a:lnTo>
                      <a:pt x="437" y="103"/>
                    </a:lnTo>
                    <a:lnTo>
                      <a:pt x="439" y="103"/>
                    </a:lnTo>
                    <a:lnTo>
                      <a:pt x="439" y="101"/>
                    </a:lnTo>
                    <a:lnTo>
                      <a:pt x="439" y="99"/>
                    </a:lnTo>
                    <a:lnTo>
                      <a:pt x="439" y="94"/>
                    </a:lnTo>
                    <a:lnTo>
                      <a:pt x="437" y="90"/>
                    </a:lnTo>
                    <a:lnTo>
                      <a:pt x="437" y="89"/>
                    </a:lnTo>
                    <a:lnTo>
                      <a:pt x="439" y="87"/>
                    </a:lnTo>
                    <a:lnTo>
                      <a:pt x="439" y="85"/>
                    </a:lnTo>
                    <a:lnTo>
                      <a:pt x="440" y="87"/>
                    </a:lnTo>
                    <a:lnTo>
                      <a:pt x="440" y="89"/>
                    </a:lnTo>
                    <a:lnTo>
                      <a:pt x="440" y="90"/>
                    </a:lnTo>
                    <a:lnTo>
                      <a:pt x="442" y="94"/>
                    </a:lnTo>
                    <a:lnTo>
                      <a:pt x="446" y="96"/>
                    </a:lnTo>
                    <a:lnTo>
                      <a:pt x="447" y="97"/>
                    </a:lnTo>
                    <a:lnTo>
                      <a:pt x="449" y="96"/>
                    </a:lnTo>
                    <a:lnTo>
                      <a:pt x="451" y="96"/>
                    </a:lnTo>
                    <a:lnTo>
                      <a:pt x="455" y="97"/>
                    </a:lnTo>
                    <a:lnTo>
                      <a:pt x="458" y="97"/>
                    </a:lnTo>
                    <a:lnTo>
                      <a:pt x="460" y="97"/>
                    </a:lnTo>
                    <a:lnTo>
                      <a:pt x="460" y="96"/>
                    </a:lnTo>
                    <a:lnTo>
                      <a:pt x="462" y="94"/>
                    </a:lnTo>
                    <a:lnTo>
                      <a:pt x="463" y="94"/>
                    </a:lnTo>
                    <a:lnTo>
                      <a:pt x="467" y="94"/>
                    </a:lnTo>
                    <a:lnTo>
                      <a:pt x="471" y="94"/>
                    </a:lnTo>
                    <a:lnTo>
                      <a:pt x="471" y="92"/>
                    </a:lnTo>
                    <a:lnTo>
                      <a:pt x="471" y="87"/>
                    </a:lnTo>
                    <a:lnTo>
                      <a:pt x="469" y="85"/>
                    </a:lnTo>
                    <a:lnTo>
                      <a:pt x="469" y="83"/>
                    </a:lnTo>
                    <a:lnTo>
                      <a:pt x="467" y="81"/>
                    </a:lnTo>
                    <a:lnTo>
                      <a:pt x="465" y="80"/>
                    </a:lnTo>
                    <a:lnTo>
                      <a:pt x="463" y="80"/>
                    </a:lnTo>
                    <a:lnTo>
                      <a:pt x="462" y="80"/>
                    </a:lnTo>
                    <a:lnTo>
                      <a:pt x="462" y="78"/>
                    </a:lnTo>
                    <a:lnTo>
                      <a:pt x="458" y="73"/>
                    </a:lnTo>
                    <a:lnTo>
                      <a:pt x="456" y="71"/>
                    </a:lnTo>
                    <a:lnTo>
                      <a:pt x="456" y="67"/>
                    </a:lnTo>
                    <a:lnTo>
                      <a:pt x="453" y="62"/>
                    </a:lnTo>
                    <a:lnTo>
                      <a:pt x="449" y="58"/>
                    </a:lnTo>
                    <a:lnTo>
                      <a:pt x="447" y="57"/>
                    </a:lnTo>
                    <a:lnTo>
                      <a:pt x="440" y="48"/>
                    </a:lnTo>
                    <a:lnTo>
                      <a:pt x="439" y="44"/>
                    </a:lnTo>
                    <a:lnTo>
                      <a:pt x="437" y="37"/>
                    </a:lnTo>
                    <a:lnTo>
                      <a:pt x="437" y="33"/>
                    </a:lnTo>
                    <a:lnTo>
                      <a:pt x="435" y="28"/>
                    </a:lnTo>
                    <a:lnTo>
                      <a:pt x="433" y="21"/>
                    </a:lnTo>
                    <a:lnTo>
                      <a:pt x="431" y="17"/>
                    </a:lnTo>
                    <a:lnTo>
                      <a:pt x="430" y="14"/>
                    </a:lnTo>
                    <a:lnTo>
                      <a:pt x="428" y="10"/>
                    </a:lnTo>
                    <a:lnTo>
                      <a:pt x="428" y="9"/>
                    </a:lnTo>
                    <a:lnTo>
                      <a:pt x="428" y="7"/>
                    </a:lnTo>
                    <a:lnTo>
                      <a:pt x="430" y="5"/>
                    </a:lnTo>
                    <a:lnTo>
                      <a:pt x="430" y="3"/>
                    </a:lnTo>
                    <a:lnTo>
                      <a:pt x="430" y="1"/>
                    </a:lnTo>
                    <a:lnTo>
                      <a:pt x="431" y="1"/>
                    </a:lnTo>
                    <a:lnTo>
                      <a:pt x="435" y="0"/>
                    </a:lnTo>
                    <a:lnTo>
                      <a:pt x="442" y="1"/>
                    </a:lnTo>
                    <a:lnTo>
                      <a:pt x="449" y="3"/>
                    </a:lnTo>
                    <a:lnTo>
                      <a:pt x="455" y="5"/>
                    </a:lnTo>
                    <a:lnTo>
                      <a:pt x="465" y="9"/>
                    </a:lnTo>
                    <a:lnTo>
                      <a:pt x="479" y="12"/>
                    </a:lnTo>
                    <a:lnTo>
                      <a:pt x="483" y="12"/>
                    </a:lnTo>
                    <a:lnTo>
                      <a:pt x="490" y="12"/>
                    </a:lnTo>
                    <a:lnTo>
                      <a:pt x="499" y="14"/>
                    </a:lnTo>
                    <a:lnTo>
                      <a:pt x="501" y="14"/>
                    </a:lnTo>
                    <a:lnTo>
                      <a:pt x="510" y="16"/>
                    </a:lnTo>
                    <a:lnTo>
                      <a:pt x="522" y="17"/>
                    </a:lnTo>
                    <a:lnTo>
                      <a:pt x="527" y="19"/>
                    </a:lnTo>
                    <a:lnTo>
                      <a:pt x="538" y="21"/>
                    </a:lnTo>
                    <a:lnTo>
                      <a:pt x="538" y="23"/>
                    </a:lnTo>
                    <a:lnTo>
                      <a:pt x="538" y="25"/>
                    </a:lnTo>
                    <a:lnTo>
                      <a:pt x="540" y="26"/>
                    </a:lnTo>
                    <a:lnTo>
                      <a:pt x="542" y="28"/>
                    </a:lnTo>
                    <a:lnTo>
                      <a:pt x="543" y="30"/>
                    </a:lnTo>
                    <a:lnTo>
                      <a:pt x="543" y="32"/>
                    </a:lnTo>
                    <a:lnTo>
                      <a:pt x="542" y="32"/>
                    </a:lnTo>
                    <a:lnTo>
                      <a:pt x="542" y="33"/>
                    </a:lnTo>
                    <a:lnTo>
                      <a:pt x="542" y="35"/>
                    </a:lnTo>
                    <a:lnTo>
                      <a:pt x="542" y="37"/>
                    </a:lnTo>
                    <a:lnTo>
                      <a:pt x="543" y="39"/>
                    </a:lnTo>
                    <a:lnTo>
                      <a:pt x="545" y="41"/>
                    </a:lnTo>
                    <a:lnTo>
                      <a:pt x="547" y="42"/>
                    </a:lnTo>
                    <a:lnTo>
                      <a:pt x="549" y="42"/>
                    </a:lnTo>
                    <a:lnTo>
                      <a:pt x="549" y="44"/>
                    </a:lnTo>
                    <a:lnTo>
                      <a:pt x="551" y="44"/>
                    </a:lnTo>
                    <a:lnTo>
                      <a:pt x="552" y="48"/>
                    </a:lnTo>
                    <a:lnTo>
                      <a:pt x="552" y="49"/>
                    </a:lnTo>
                    <a:lnTo>
                      <a:pt x="554" y="49"/>
                    </a:lnTo>
                    <a:lnTo>
                      <a:pt x="556" y="49"/>
                    </a:lnTo>
                    <a:lnTo>
                      <a:pt x="556" y="51"/>
                    </a:lnTo>
                    <a:lnTo>
                      <a:pt x="558" y="51"/>
                    </a:lnTo>
                    <a:lnTo>
                      <a:pt x="559" y="51"/>
                    </a:lnTo>
                    <a:lnTo>
                      <a:pt x="558" y="51"/>
                    </a:lnTo>
                    <a:lnTo>
                      <a:pt x="559" y="51"/>
                    </a:lnTo>
                    <a:lnTo>
                      <a:pt x="559" y="53"/>
                    </a:lnTo>
                    <a:lnTo>
                      <a:pt x="561" y="53"/>
                    </a:lnTo>
                    <a:lnTo>
                      <a:pt x="561" y="51"/>
                    </a:lnTo>
                    <a:lnTo>
                      <a:pt x="565" y="53"/>
                    </a:lnTo>
                    <a:lnTo>
                      <a:pt x="565" y="51"/>
                    </a:lnTo>
                    <a:lnTo>
                      <a:pt x="565" y="49"/>
                    </a:lnTo>
                    <a:lnTo>
                      <a:pt x="565" y="48"/>
                    </a:lnTo>
                    <a:lnTo>
                      <a:pt x="563" y="44"/>
                    </a:lnTo>
                    <a:lnTo>
                      <a:pt x="563" y="42"/>
                    </a:lnTo>
                    <a:lnTo>
                      <a:pt x="561" y="41"/>
                    </a:lnTo>
                    <a:lnTo>
                      <a:pt x="559" y="39"/>
                    </a:lnTo>
                    <a:lnTo>
                      <a:pt x="558" y="37"/>
                    </a:lnTo>
                    <a:lnTo>
                      <a:pt x="558" y="35"/>
                    </a:lnTo>
                    <a:lnTo>
                      <a:pt x="559" y="33"/>
                    </a:lnTo>
                    <a:lnTo>
                      <a:pt x="561" y="32"/>
                    </a:lnTo>
                    <a:lnTo>
                      <a:pt x="561" y="30"/>
                    </a:lnTo>
                    <a:lnTo>
                      <a:pt x="563" y="28"/>
                    </a:lnTo>
                    <a:lnTo>
                      <a:pt x="565" y="28"/>
                    </a:lnTo>
                    <a:lnTo>
                      <a:pt x="568" y="28"/>
                    </a:lnTo>
                    <a:lnTo>
                      <a:pt x="575" y="30"/>
                    </a:lnTo>
                    <a:lnTo>
                      <a:pt x="590" y="35"/>
                    </a:lnTo>
                    <a:lnTo>
                      <a:pt x="600" y="39"/>
                    </a:lnTo>
                    <a:lnTo>
                      <a:pt x="604" y="41"/>
                    </a:lnTo>
                    <a:lnTo>
                      <a:pt x="623" y="49"/>
                    </a:lnTo>
                    <a:lnTo>
                      <a:pt x="639" y="57"/>
                    </a:lnTo>
                    <a:lnTo>
                      <a:pt x="641" y="58"/>
                    </a:lnTo>
                    <a:lnTo>
                      <a:pt x="652" y="65"/>
                    </a:lnTo>
                    <a:lnTo>
                      <a:pt x="655" y="69"/>
                    </a:lnTo>
                    <a:lnTo>
                      <a:pt x="654" y="71"/>
                    </a:lnTo>
                    <a:lnTo>
                      <a:pt x="655" y="74"/>
                    </a:lnTo>
                    <a:lnTo>
                      <a:pt x="657" y="74"/>
                    </a:lnTo>
                    <a:lnTo>
                      <a:pt x="659" y="76"/>
                    </a:lnTo>
                    <a:lnTo>
                      <a:pt x="661" y="80"/>
                    </a:lnTo>
                    <a:lnTo>
                      <a:pt x="659" y="83"/>
                    </a:lnTo>
                    <a:lnTo>
                      <a:pt x="659" y="85"/>
                    </a:lnTo>
                    <a:lnTo>
                      <a:pt x="657" y="85"/>
                    </a:lnTo>
                    <a:lnTo>
                      <a:pt x="654" y="87"/>
                    </a:lnTo>
                    <a:lnTo>
                      <a:pt x="652" y="87"/>
                    </a:lnTo>
                    <a:lnTo>
                      <a:pt x="648" y="87"/>
                    </a:lnTo>
                    <a:lnTo>
                      <a:pt x="647" y="89"/>
                    </a:lnTo>
                    <a:lnTo>
                      <a:pt x="645" y="89"/>
                    </a:lnTo>
                    <a:lnTo>
                      <a:pt x="641" y="94"/>
                    </a:lnTo>
                    <a:lnTo>
                      <a:pt x="641" y="96"/>
                    </a:lnTo>
                    <a:lnTo>
                      <a:pt x="641" y="97"/>
                    </a:lnTo>
                    <a:lnTo>
                      <a:pt x="639" y="99"/>
                    </a:lnTo>
                    <a:lnTo>
                      <a:pt x="638" y="101"/>
                    </a:lnTo>
                    <a:lnTo>
                      <a:pt x="632" y="101"/>
                    </a:lnTo>
                    <a:lnTo>
                      <a:pt x="631" y="99"/>
                    </a:lnTo>
                    <a:lnTo>
                      <a:pt x="625" y="97"/>
                    </a:lnTo>
                    <a:lnTo>
                      <a:pt x="623" y="97"/>
                    </a:lnTo>
                    <a:lnTo>
                      <a:pt x="622" y="97"/>
                    </a:lnTo>
                    <a:lnTo>
                      <a:pt x="622" y="99"/>
                    </a:lnTo>
                    <a:lnTo>
                      <a:pt x="623" y="99"/>
                    </a:lnTo>
                    <a:lnTo>
                      <a:pt x="625" y="101"/>
                    </a:lnTo>
                    <a:lnTo>
                      <a:pt x="629" y="103"/>
                    </a:lnTo>
                    <a:lnTo>
                      <a:pt x="629" y="106"/>
                    </a:lnTo>
                    <a:lnTo>
                      <a:pt x="629" y="110"/>
                    </a:lnTo>
                    <a:lnTo>
                      <a:pt x="627" y="112"/>
                    </a:lnTo>
                    <a:lnTo>
                      <a:pt x="627" y="115"/>
                    </a:lnTo>
                    <a:lnTo>
                      <a:pt x="627" y="117"/>
                    </a:lnTo>
                    <a:lnTo>
                      <a:pt x="627" y="119"/>
                    </a:lnTo>
                    <a:lnTo>
                      <a:pt x="632" y="124"/>
                    </a:lnTo>
                    <a:lnTo>
                      <a:pt x="636" y="126"/>
                    </a:lnTo>
                    <a:lnTo>
                      <a:pt x="638" y="126"/>
                    </a:lnTo>
                    <a:lnTo>
                      <a:pt x="645" y="131"/>
                    </a:lnTo>
                    <a:lnTo>
                      <a:pt x="645" y="133"/>
                    </a:lnTo>
                    <a:lnTo>
                      <a:pt x="645" y="135"/>
                    </a:lnTo>
                    <a:lnTo>
                      <a:pt x="648" y="138"/>
                    </a:lnTo>
                    <a:lnTo>
                      <a:pt x="650" y="140"/>
                    </a:lnTo>
                    <a:lnTo>
                      <a:pt x="652" y="142"/>
                    </a:lnTo>
                    <a:lnTo>
                      <a:pt x="654" y="142"/>
                    </a:lnTo>
                    <a:lnTo>
                      <a:pt x="657" y="144"/>
                    </a:lnTo>
                    <a:lnTo>
                      <a:pt x="663" y="147"/>
                    </a:lnTo>
                    <a:lnTo>
                      <a:pt x="666" y="149"/>
                    </a:lnTo>
                    <a:lnTo>
                      <a:pt x="668" y="151"/>
                    </a:lnTo>
                    <a:lnTo>
                      <a:pt x="668" y="154"/>
                    </a:lnTo>
                    <a:lnTo>
                      <a:pt x="668" y="156"/>
                    </a:lnTo>
                    <a:lnTo>
                      <a:pt x="668" y="158"/>
                    </a:lnTo>
                    <a:lnTo>
                      <a:pt x="670" y="158"/>
                    </a:lnTo>
                    <a:lnTo>
                      <a:pt x="673" y="161"/>
                    </a:lnTo>
                    <a:lnTo>
                      <a:pt x="677" y="163"/>
                    </a:lnTo>
                    <a:lnTo>
                      <a:pt x="677" y="165"/>
                    </a:lnTo>
                    <a:lnTo>
                      <a:pt x="677" y="167"/>
                    </a:lnTo>
                    <a:lnTo>
                      <a:pt x="679" y="168"/>
                    </a:lnTo>
                    <a:lnTo>
                      <a:pt x="680" y="168"/>
                    </a:lnTo>
                    <a:lnTo>
                      <a:pt x="682" y="170"/>
                    </a:lnTo>
                    <a:lnTo>
                      <a:pt x="686" y="170"/>
                    </a:lnTo>
                    <a:lnTo>
                      <a:pt x="691" y="172"/>
                    </a:lnTo>
                    <a:lnTo>
                      <a:pt x="695" y="176"/>
                    </a:lnTo>
                    <a:lnTo>
                      <a:pt x="695" y="181"/>
                    </a:lnTo>
                    <a:lnTo>
                      <a:pt x="698" y="186"/>
                    </a:lnTo>
                    <a:lnTo>
                      <a:pt x="700" y="186"/>
                    </a:lnTo>
                    <a:lnTo>
                      <a:pt x="702" y="184"/>
                    </a:lnTo>
                    <a:lnTo>
                      <a:pt x="705" y="184"/>
                    </a:lnTo>
                    <a:lnTo>
                      <a:pt x="711" y="184"/>
                    </a:lnTo>
                    <a:lnTo>
                      <a:pt x="712" y="183"/>
                    </a:lnTo>
                    <a:lnTo>
                      <a:pt x="716" y="183"/>
                    </a:lnTo>
                    <a:lnTo>
                      <a:pt x="716" y="181"/>
                    </a:lnTo>
                    <a:lnTo>
                      <a:pt x="718" y="181"/>
                    </a:lnTo>
                    <a:lnTo>
                      <a:pt x="725" y="177"/>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91" name="Freeform 77"/>
              <p:cNvSpPr>
                <a:spLocks/>
              </p:cNvSpPr>
              <p:nvPr/>
            </p:nvSpPr>
            <p:spPr bwMode="auto">
              <a:xfrm>
                <a:off x="6484938" y="1651000"/>
                <a:ext cx="898525" cy="598488"/>
              </a:xfrm>
              <a:custGeom>
                <a:avLst/>
                <a:gdLst>
                  <a:gd name="T0" fmla="*/ 61 w 566"/>
                  <a:gd name="T1" fmla="*/ 368 h 377"/>
                  <a:gd name="T2" fmla="*/ 73 w 566"/>
                  <a:gd name="T3" fmla="*/ 377 h 377"/>
                  <a:gd name="T4" fmla="*/ 77 w 566"/>
                  <a:gd name="T5" fmla="*/ 365 h 377"/>
                  <a:gd name="T6" fmla="*/ 52 w 566"/>
                  <a:gd name="T7" fmla="*/ 340 h 377"/>
                  <a:gd name="T8" fmla="*/ 59 w 566"/>
                  <a:gd name="T9" fmla="*/ 326 h 377"/>
                  <a:gd name="T10" fmla="*/ 61 w 566"/>
                  <a:gd name="T11" fmla="*/ 302 h 377"/>
                  <a:gd name="T12" fmla="*/ 54 w 566"/>
                  <a:gd name="T13" fmla="*/ 285 h 377"/>
                  <a:gd name="T14" fmla="*/ 57 w 566"/>
                  <a:gd name="T15" fmla="*/ 272 h 377"/>
                  <a:gd name="T16" fmla="*/ 72 w 566"/>
                  <a:gd name="T17" fmla="*/ 281 h 377"/>
                  <a:gd name="T18" fmla="*/ 72 w 566"/>
                  <a:gd name="T19" fmla="*/ 302 h 377"/>
                  <a:gd name="T20" fmla="*/ 61 w 566"/>
                  <a:gd name="T21" fmla="*/ 308 h 377"/>
                  <a:gd name="T22" fmla="*/ 61 w 566"/>
                  <a:gd name="T23" fmla="*/ 324 h 377"/>
                  <a:gd name="T24" fmla="*/ 79 w 566"/>
                  <a:gd name="T25" fmla="*/ 347 h 377"/>
                  <a:gd name="T26" fmla="*/ 75 w 566"/>
                  <a:gd name="T27" fmla="*/ 336 h 377"/>
                  <a:gd name="T28" fmla="*/ 73 w 566"/>
                  <a:gd name="T29" fmla="*/ 324 h 377"/>
                  <a:gd name="T30" fmla="*/ 86 w 566"/>
                  <a:gd name="T31" fmla="*/ 302 h 377"/>
                  <a:gd name="T32" fmla="*/ 100 w 566"/>
                  <a:gd name="T33" fmla="*/ 301 h 377"/>
                  <a:gd name="T34" fmla="*/ 104 w 566"/>
                  <a:gd name="T35" fmla="*/ 294 h 377"/>
                  <a:gd name="T36" fmla="*/ 86 w 566"/>
                  <a:gd name="T37" fmla="*/ 276 h 377"/>
                  <a:gd name="T38" fmla="*/ 70 w 566"/>
                  <a:gd name="T39" fmla="*/ 271 h 377"/>
                  <a:gd name="T40" fmla="*/ 72 w 566"/>
                  <a:gd name="T41" fmla="*/ 263 h 377"/>
                  <a:gd name="T42" fmla="*/ 64 w 566"/>
                  <a:gd name="T43" fmla="*/ 258 h 377"/>
                  <a:gd name="T44" fmla="*/ 56 w 566"/>
                  <a:gd name="T45" fmla="*/ 253 h 377"/>
                  <a:gd name="T46" fmla="*/ 38 w 566"/>
                  <a:gd name="T47" fmla="*/ 228 h 377"/>
                  <a:gd name="T48" fmla="*/ 34 w 566"/>
                  <a:gd name="T49" fmla="*/ 214 h 377"/>
                  <a:gd name="T50" fmla="*/ 45 w 566"/>
                  <a:gd name="T51" fmla="*/ 189 h 377"/>
                  <a:gd name="T52" fmla="*/ 43 w 566"/>
                  <a:gd name="T53" fmla="*/ 143 h 377"/>
                  <a:gd name="T54" fmla="*/ 36 w 566"/>
                  <a:gd name="T55" fmla="*/ 100 h 377"/>
                  <a:gd name="T56" fmla="*/ 22 w 566"/>
                  <a:gd name="T57" fmla="*/ 75 h 377"/>
                  <a:gd name="T58" fmla="*/ 16 w 566"/>
                  <a:gd name="T59" fmla="*/ 43 h 377"/>
                  <a:gd name="T60" fmla="*/ 2 w 566"/>
                  <a:gd name="T61" fmla="*/ 20 h 377"/>
                  <a:gd name="T62" fmla="*/ 25 w 566"/>
                  <a:gd name="T63" fmla="*/ 29 h 377"/>
                  <a:gd name="T64" fmla="*/ 40 w 566"/>
                  <a:gd name="T65" fmla="*/ 23 h 377"/>
                  <a:gd name="T66" fmla="*/ 56 w 566"/>
                  <a:gd name="T67" fmla="*/ 7 h 377"/>
                  <a:gd name="T68" fmla="*/ 79 w 566"/>
                  <a:gd name="T69" fmla="*/ 20 h 377"/>
                  <a:gd name="T70" fmla="*/ 112 w 566"/>
                  <a:gd name="T71" fmla="*/ 43 h 377"/>
                  <a:gd name="T72" fmla="*/ 141 w 566"/>
                  <a:gd name="T73" fmla="*/ 61 h 377"/>
                  <a:gd name="T74" fmla="*/ 162 w 566"/>
                  <a:gd name="T75" fmla="*/ 64 h 377"/>
                  <a:gd name="T76" fmla="*/ 194 w 566"/>
                  <a:gd name="T77" fmla="*/ 63 h 377"/>
                  <a:gd name="T78" fmla="*/ 212 w 566"/>
                  <a:gd name="T79" fmla="*/ 55 h 377"/>
                  <a:gd name="T80" fmla="*/ 219 w 566"/>
                  <a:gd name="T81" fmla="*/ 47 h 377"/>
                  <a:gd name="T82" fmla="*/ 233 w 566"/>
                  <a:gd name="T83" fmla="*/ 34 h 377"/>
                  <a:gd name="T84" fmla="*/ 253 w 566"/>
                  <a:gd name="T85" fmla="*/ 34 h 377"/>
                  <a:gd name="T86" fmla="*/ 272 w 566"/>
                  <a:gd name="T87" fmla="*/ 29 h 377"/>
                  <a:gd name="T88" fmla="*/ 290 w 566"/>
                  <a:gd name="T89" fmla="*/ 29 h 377"/>
                  <a:gd name="T90" fmla="*/ 310 w 566"/>
                  <a:gd name="T91" fmla="*/ 27 h 377"/>
                  <a:gd name="T92" fmla="*/ 310 w 566"/>
                  <a:gd name="T93" fmla="*/ 34 h 377"/>
                  <a:gd name="T94" fmla="*/ 317 w 566"/>
                  <a:gd name="T95" fmla="*/ 43 h 377"/>
                  <a:gd name="T96" fmla="*/ 342 w 566"/>
                  <a:gd name="T97" fmla="*/ 52 h 377"/>
                  <a:gd name="T98" fmla="*/ 384 w 566"/>
                  <a:gd name="T99" fmla="*/ 55 h 377"/>
                  <a:gd name="T100" fmla="*/ 425 w 566"/>
                  <a:gd name="T101" fmla="*/ 55 h 377"/>
                  <a:gd name="T102" fmla="*/ 438 w 566"/>
                  <a:gd name="T103" fmla="*/ 66 h 377"/>
                  <a:gd name="T104" fmla="*/ 441 w 566"/>
                  <a:gd name="T105" fmla="*/ 75 h 377"/>
                  <a:gd name="T106" fmla="*/ 466 w 566"/>
                  <a:gd name="T107" fmla="*/ 89 h 377"/>
                  <a:gd name="T108" fmla="*/ 489 w 566"/>
                  <a:gd name="T109" fmla="*/ 100 h 377"/>
                  <a:gd name="T110" fmla="*/ 521 w 566"/>
                  <a:gd name="T111" fmla="*/ 102 h 377"/>
                  <a:gd name="T112" fmla="*/ 560 w 566"/>
                  <a:gd name="T113" fmla="*/ 96 h 377"/>
                  <a:gd name="T114" fmla="*/ 564 w 566"/>
                  <a:gd name="T115" fmla="*/ 109 h 3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66" h="377">
                    <a:moveTo>
                      <a:pt x="54" y="359"/>
                    </a:moveTo>
                    <a:lnTo>
                      <a:pt x="57" y="359"/>
                    </a:lnTo>
                    <a:lnTo>
                      <a:pt x="63" y="363"/>
                    </a:lnTo>
                    <a:lnTo>
                      <a:pt x="63" y="365"/>
                    </a:lnTo>
                    <a:lnTo>
                      <a:pt x="63" y="366"/>
                    </a:lnTo>
                    <a:lnTo>
                      <a:pt x="61" y="368"/>
                    </a:lnTo>
                    <a:lnTo>
                      <a:pt x="63" y="370"/>
                    </a:lnTo>
                    <a:lnTo>
                      <a:pt x="66" y="374"/>
                    </a:lnTo>
                    <a:lnTo>
                      <a:pt x="68" y="374"/>
                    </a:lnTo>
                    <a:lnTo>
                      <a:pt x="72" y="375"/>
                    </a:lnTo>
                    <a:lnTo>
                      <a:pt x="73" y="375"/>
                    </a:lnTo>
                    <a:lnTo>
                      <a:pt x="73" y="377"/>
                    </a:lnTo>
                    <a:lnTo>
                      <a:pt x="75" y="377"/>
                    </a:lnTo>
                    <a:lnTo>
                      <a:pt x="77" y="375"/>
                    </a:lnTo>
                    <a:lnTo>
                      <a:pt x="75" y="372"/>
                    </a:lnTo>
                    <a:lnTo>
                      <a:pt x="77" y="368"/>
                    </a:lnTo>
                    <a:lnTo>
                      <a:pt x="77" y="366"/>
                    </a:lnTo>
                    <a:lnTo>
                      <a:pt x="77" y="365"/>
                    </a:lnTo>
                    <a:lnTo>
                      <a:pt x="75" y="363"/>
                    </a:lnTo>
                    <a:lnTo>
                      <a:pt x="73" y="361"/>
                    </a:lnTo>
                    <a:lnTo>
                      <a:pt x="70" y="354"/>
                    </a:lnTo>
                    <a:lnTo>
                      <a:pt x="66" y="347"/>
                    </a:lnTo>
                    <a:lnTo>
                      <a:pt x="59" y="342"/>
                    </a:lnTo>
                    <a:lnTo>
                      <a:pt x="52" y="340"/>
                    </a:lnTo>
                    <a:lnTo>
                      <a:pt x="47" y="338"/>
                    </a:lnTo>
                    <a:lnTo>
                      <a:pt x="52" y="336"/>
                    </a:lnTo>
                    <a:lnTo>
                      <a:pt x="54" y="334"/>
                    </a:lnTo>
                    <a:lnTo>
                      <a:pt x="56" y="333"/>
                    </a:lnTo>
                    <a:lnTo>
                      <a:pt x="59" y="329"/>
                    </a:lnTo>
                    <a:lnTo>
                      <a:pt x="59" y="326"/>
                    </a:lnTo>
                    <a:lnTo>
                      <a:pt x="59" y="315"/>
                    </a:lnTo>
                    <a:lnTo>
                      <a:pt x="57" y="311"/>
                    </a:lnTo>
                    <a:lnTo>
                      <a:pt x="59" y="310"/>
                    </a:lnTo>
                    <a:lnTo>
                      <a:pt x="59" y="308"/>
                    </a:lnTo>
                    <a:lnTo>
                      <a:pt x="59" y="306"/>
                    </a:lnTo>
                    <a:lnTo>
                      <a:pt x="61" y="302"/>
                    </a:lnTo>
                    <a:lnTo>
                      <a:pt x="59" y="299"/>
                    </a:lnTo>
                    <a:lnTo>
                      <a:pt x="59" y="297"/>
                    </a:lnTo>
                    <a:lnTo>
                      <a:pt x="56" y="294"/>
                    </a:lnTo>
                    <a:lnTo>
                      <a:pt x="54" y="290"/>
                    </a:lnTo>
                    <a:lnTo>
                      <a:pt x="52" y="287"/>
                    </a:lnTo>
                    <a:lnTo>
                      <a:pt x="54" y="285"/>
                    </a:lnTo>
                    <a:lnTo>
                      <a:pt x="54" y="281"/>
                    </a:lnTo>
                    <a:lnTo>
                      <a:pt x="54" y="278"/>
                    </a:lnTo>
                    <a:lnTo>
                      <a:pt x="54" y="276"/>
                    </a:lnTo>
                    <a:lnTo>
                      <a:pt x="54" y="274"/>
                    </a:lnTo>
                    <a:lnTo>
                      <a:pt x="56" y="272"/>
                    </a:lnTo>
                    <a:lnTo>
                      <a:pt x="57" y="272"/>
                    </a:lnTo>
                    <a:lnTo>
                      <a:pt x="57" y="271"/>
                    </a:lnTo>
                    <a:lnTo>
                      <a:pt x="59" y="272"/>
                    </a:lnTo>
                    <a:lnTo>
                      <a:pt x="64" y="272"/>
                    </a:lnTo>
                    <a:lnTo>
                      <a:pt x="70" y="276"/>
                    </a:lnTo>
                    <a:lnTo>
                      <a:pt x="72" y="279"/>
                    </a:lnTo>
                    <a:lnTo>
                      <a:pt x="72" y="281"/>
                    </a:lnTo>
                    <a:lnTo>
                      <a:pt x="70" y="287"/>
                    </a:lnTo>
                    <a:lnTo>
                      <a:pt x="70" y="295"/>
                    </a:lnTo>
                    <a:lnTo>
                      <a:pt x="70" y="297"/>
                    </a:lnTo>
                    <a:lnTo>
                      <a:pt x="72" y="299"/>
                    </a:lnTo>
                    <a:lnTo>
                      <a:pt x="73" y="301"/>
                    </a:lnTo>
                    <a:lnTo>
                      <a:pt x="72" y="302"/>
                    </a:lnTo>
                    <a:lnTo>
                      <a:pt x="70" y="302"/>
                    </a:lnTo>
                    <a:lnTo>
                      <a:pt x="68" y="304"/>
                    </a:lnTo>
                    <a:lnTo>
                      <a:pt x="66" y="304"/>
                    </a:lnTo>
                    <a:lnTo>
                      <a:pt x="64" y="304"/>
                    </a:lnTo>
                    <a:lnTo>
                      <a:pt x="63" y="308"/>
                    </a:lnTo>
                    <a:lnTo>
                      <a:pt x="61" y="308"/>
                    </a:lnTo>
                    <a:lnTo>
                      <a:pt x="61" y="310"/>
                    </a:lnTo>
                    <a:lnTo>
                      <a:pt x="61" y="311"/>
                    </a:lnTo>
                    <a:lnTo>
                      <a:pt x="63" y="317"/>
                    </a:lnTo>
                    <a:lnTo>
                      <a:pt x="61" y="320"/>
                    </a:lnTo>
                    <a:lnTo>
                      <a:pt x="61" y="322"/>
                    </a:lnTo>
                    <a:lnTo>
                      <a:pt x="61" y="324"/>
                    </a:lnTo>
                    <a:lnTo>
                      <a:pt x="63" y="331"/>
                    </a:lnTo>
                    <a:lnTo>
                      <a:pt x="64" y="340"/>
                    </a:lnTo>
                    <a:lnTo>
                      <a:pt x="66" y="342"/>
                    </a:lnTo>
                    <a:lnTo>
                      <a:pt x="68" y="343"/>
                    </a:lnTo>
                    <a:lnTo>
                      <a:pt x="73" y="345"/>
                    </a:lnTo>
                    <a:lnTo>
                      <a:pt x="79" y="347"/>
                    </a:lnTo>
                    <a:lnTo>
                      <a:pt x="82" y="345"/>
                    </a:lnTo>
                    <a:lnTo>
                      <a:pt x="79" y="340"/>
                    </a:lnTo>
                    <a:lnTo>
                      <a:pt x="77" y="340"/>
                    </a:lnTo>
                    <a:lnTo>
                      <a:pt x="77" y="338"/>
                    </a:lnTo>
                    <a:lnTo>
                      <a:pt x="75" y="338"/>
                    </a:lnTo>
                    <a:lnTo>
                      <a:pt x="75" y="336"/>
                    </a:lnTo>
                    <a:lnTo>
                      <a:pt x="77" y="336"/>
                    </a:lnTo>
                    <a:lnTo>
                      <a:pt x="79" y="334"/>
                    </a:lnTo>
                    <a:lnTo>
                      <a:pt x="77" y="331"/>
                    </a:lnTo>
                    <a:lnTo>
                      <a:pt x="75" y="329"/>
                    </a:lnTo>
                    <a:lnTo>
                      <a:pt x="75" y="326"/>
                    </a:lnTo>
                    <a:lnTo>
                      <a:pt x="73" y="324"/>
                    </a:lnTo>
                    <a:lnTo>
                      <a:pt x="73" y="311"/>
                    </a:lnTo>
                    <a:lnTo>
                      <a:pt x="73" y="310"/>
                    </a:lnTo>
                    <a:lnTo>
                      <a:pt x="80" y="304"/>
                    </a:lnTo>
                    <a:lnTo>
                      <a:pt x="82" y="302"/>
                    </a:lnTo>
                    <a:lnTo>
                      <a:pt x="84" y="302"/>
                    </a:lnTo>
                    <a:lnTo>
                      <a:pt x="86" y="302"/>
                    </a:lnTo>
                    <a:lnTo>
                      <a:pt x="88" y="301"/>
                    </a:lnTo>
                    <a:lnTo>
                      <a:pt x="93" y="299"/>
                    </a:lnTo>
                    <a:lnTo>
                      <a:pt x="96" y="297"/>
                    </a:lnTo>
                    <a:lnTo>
                      <a:pt x="96" y="295"/>
                    </a:lnTo>
                    <a:lnTo>
                      <a:pt x="98" y="295"/>
                    </a:lnTo>
                    <a:lnTo>
                      <a:pt x="100" y="301"/>
                    </a:lnTo>
                    <a:lnTo>
                      <a:pt x="104" y="304"/>
                    </a:lnTo>
                    <a:lnTo>
                      <a:pt x="104" y="302"/>
                    </a:lnTo>
                    <a:lnTo>
                      <a:pt x="105" y="302"/>
                    </a:lnTo>
                    <a:lnTo>
                      <a:pt x="105" y="301"/>
                    </a:lnTo>
                    <a:lnTo>
                      <a:pt x="105" y="299"/>
                    </a:lnTo>
                    <a:lnTo>
                      <a:pt x="104" y="294"/>
                    </a:lnTo>
                    <a:lnTo>
                      <a:pt x="100" y="292"/>
                    </a:lnTo>
                    <a:lnTo>
                      <a:pt x="100" y="288"/>
                    </a:lnTo>
                    <a:lnTo>
                      <a:pt x="98" y="285"/>
                    </a:lnTo>
                    <a:lnTo>
                      <a:pt x="98" y="283"/>
                    </a:lnTo>
                    <a:lnTo>
                      <a:pt x="95" y="281"/>
                    </a:lnTo>
                    <a:lnTo>
                      <a:pt x="86" y="276"/>
                    </a:lnTo>
                    <a:lnTo>
                      <a:pt x="80" y="276"/>
                    </a:lnTo>
                    <a:lnTo>
                      <a:pt x="79" y="276"/>
                    </a:lnTo>
                    <a:lnTo>
                      <a:pt x="75" y="272"/>
                    </a:lnTo>
                    <a:lnTo>
                      <a:pt x="73" y="271"/>
                    </a:lnTo>
                    <a:lnTo>
                      <a:pt x="72" y="271"/>
                    </a:lnTo>
                    <a:lnTo>
                      <a:pt x="70" y="271"/>
                    </a:lnTo>
                    <a:lnTo>
                      <a:pt x="70" y="269"/>
                    </a:lnTo>
                    <a:lnTo>
                      <a:pt x="70" y="267"/>
                    </a:lnTo>
                    <a:lnTo>
                      <a:pt x="72" y="267"/>
                    </a:lnTo>
                    <a:lnTo>
                      <a:pt x="72" y="265"/>
                    </a:lnTo>
                    <a:lnTo>
                      <a:pt x="73" y="263"/>
                    </a:lnTo>
                    <a:lnTo>
                      <a:pt x="72" y="263"/>
                    </a:lnTo>
                    <a:lnTo>
                      <a:pt x="70" y="263"/>
                    </a:lnTo>
                    <a:lnTo>
                      <a:pt x="70" y="265"/>
                    </a:lnTo>
                    <a:lnTo>
                      <a:pt x="66" y="262"/>
                    </a:lnTo>
                    <a:lnTo>
                      <a:pt x="64" y="262"/>
                    </a:lnTo>
                    <a:lnTo>
                      <a:pt x="64" y="260"/>
                    </a:lnTo>
                    <a:lnTo>
                      <a:pt x="64" y="258"/>
                    </a:lnTo>
                    <a:lnTo>
                      <a:pt x="66" y="256"/>
                    </a:lnTo>
                    <a:lnTo>
                      <a:pt x="64" y="256"/>
                    </a:lnTo>
                    <a:lnTo>
                      <a:pt x="61" y="255"/>
                    </a:lnTo>
                    <a:lnTo>
                      <a:pt x="59" y="253"/>
                    </a:lnTo>
                    <a:lnTo>
                      <a:pt x="57" y="253"/>
                    </a:lnTo>
                    <a:lnTo>
                      <a:pt x="56" y="253"/>
                    </a:lnTo>
                    <a:lnTo>
                      <a:pt x="54" y="253"/>
                    </a:lnTo>
                    <a:lnTo>
                      <a:pt x="48" y="244"/>
                    </a:lnTo>
                    <a:lnTo>
                      <a:pt x="43" y="235"/>
                    </a:lnTo>
                    <a:lnTo>
                      <a:pt x="40" y="231"/>
                    </a:lnTo>
                    <a:lnTo>
                      <a:pt x="40" y="230"/>
                    </a:lnTo>
                    <a:lnTo>
                      <a:pt x="38" y="228"/>
                    </a:lnTo>
                    <a:lnTo>
                      <a:pt x="34" y="224"/>
                    </a:lnTo>
                    <a:lnTo>
                      <a:pt x="32" y="223"/>
                    </a:lnTo>
                    <a:lnTo>
                      <a:pt x="31" y="219"/>
                    </a:lnTo>
                    <a:lnTo>
                      <a:pt x="31" y="217"/>
                    </a:lnTo>
                    <a:lnTo>
                      <a:pt x="31" y="215"/>
                    </a:lnTo>
                    <a:lnTo>
                      <a:pt x="34" y="214"/>
                    </a:lnTo>
                    <a:lnTo>
                      <a:pt x="34" y="212"/>
                    </a:lnTo>
                    <a:lnTo>
                      <a:pt x="36" y="210"/>
                    </a:lnTo>
                    <a:lnTo>
                      <a:pt x="40" y="205"/>
                    </a:lnTo>
                    <a:lnTo>
                      <a:pt x="43" y="196"/>
                    </a:lnTo>
                    <a:lnTo>
                      <a:pt x="45" y="192"/>
                    </a:lnTo>
                    <a:lnTo>
                      <a:pt x="45" y="189"/>
                    </a:lnTo>
                    <a:lnTo>
                      <a:pt x="48" y="175"/>
                    </a:lnTo>
                    <a:lnTo>
                      <a:pt x="50" y="169"/>
                    </a:lnTo>
                    <a:lnTo>
                      <a:pt x="50" y="166"/>
                    </a:lnTo>
                    <a:lnTo>
                      <a:pt x="50" y="164"/>
                    </a:lnTo>
                    <a:lnTo>
                      <a:pt x="48" y="160"/>
                    </a:lnTo>
                    <a:lnTo>
                      <a:pt x="43" y="143"/>
                    </a:lnTo>
                    <a:lnTo>
                      <a:pt x="40" y="127"/>
                    </a:lnTo>
                    <a:lnTo>
                      <a:pt x="40" y="119"/>
                    </a:lnTo>
                    <a:lnTo>
                      <a:pt x="38" y="111"/>
                    </a:lnTo>
                    <a:lnTo>
                      <a:pt x="36" y="107"/>
                    </a:lnTo>
                    <a:lnTo>
                      <a:pt x="36" y="103"/>
                    </a:lnTo>
                    <a:lnTo>
                      <a:pt x="36" y="100"/>
                    </a:lnTo>
                    <a:lnTo>
                      <a:pt x="36" y="98"/>
                    </a:lnTo>
                    <a:lnTo>
                      <a:pt x="32" y="93"/>
                    </a:lnTo>
                    <a:lnTo>
                      <a:pt x="32" y="89"/>
                    </a:lnTo>
                    <a:lnTo>
                      <a:pt x="31" y="86"/>
                    </a:lnTo>
                    <a:lnTo>
                      <a:pt x="25" y="79"/>
                    </a:lnTo>
                    <a:lnTo>
                      <a:pt x="22" y="75"/>
                    </a:lnTo>
                    <a:lnTo>
                      <a:pt x="20" y="71"/>
                    </a:lnTo>
                    <a:lnTo>
                      <a:pt x="18" y="66"/>
                    </a:lnTo>
                    <a:lnTo>
                      <a:pt x="18" y="64"/>
                    </a:lnTo>
                    <a:lnTo>
                      <a:pt x="18" y="63"/>
                    </a:lnTo>
                    <a:lnTo>
                      <a:pt x="16" y="47"/>
                    </a:lnTo>
                    <a:lnTo>
                      <a:pt x="16" y="43"/>
                    </a:lnTo>
                    <a:lnTo>
                      <a:pt x="15" y="39"/>
                    </a:lnTo>
                    <a:lnTo>
                      <a:pt x="13" y="34"/>
                    </a:lnTo>
                    <a:lnTo>
                      <a:pt x="11" y="31"/>
                    </a:lnTo>
                    <a:lnTo>
                      <a:pt x="8" y="25"/>
                    </a:lnTo>
                    <a:lnTo>
                      <a:pt x="4" y="22"/>
                    </a:lnTo>
                    <a:lnTo>
                      <a:pt x="2" y="20"/>
                    </a:lnTo>
                    <a:lnTo>
                      <a:pt x="0" y="20"/>
                    </a:lnTo>
                    <a:lnTo>
                      <a:pt x="2" y="20"/>
                    </a:lnTo>
                    <a:lnTo>
                      <a:pt x="4" y="20"/>
                    </a:lnTo>
                    <a:lnTo>
                      <a:pt x="9" y="22"/>
                    </a:lnTo>
                    <a:lnTo>
                      <a:pt x="24" y="29"/>
                    </a:lnTo>
                    <a:lnTo>
                      <a:pt x="25" y="29"/>
                    </a:lnTo>
                    <a:lnTo>
                      <a:pt x="27" y="29"/>
                    </a:lnTo>
                    <a:lnTo>
                      <a:pt x="29" y="29"/>
                    </a:lnTo>
                    <a:lnTo>
                      <a:pt x="31" y="27"/>
                    </a:lnTo>
                    <a:lnTo>
                      <a:pt x="32" y="25"/>
                    </a:lnTo>
                    <a:lnTo>
                      <a:pt x="38" y="23"/>
                    </a:lnTo>
                    <a:lnTo>
                      <a:pt x="40" y="23"/>
                    </a:lnTo>
                    <a:lnTo>
                      <a:pt x="40" y="22"/>
                    </a:lnTo>
                    <a:lnTo>
                      <a:pt x="41" y="22"/>
                    </a:lnTo>
                    <a:lnTo>
                      <a:pt x="43" y="20"/>
                    </a:lnTo>
                    <a:lnTo>
                      <a:pt x="47" y="16"/>
                    </a:lnTo>
                    <a:lnTo>
                      <a:pt x="48" y="15"/>
                    </a:lnTo>
                    <a:lnTo>
                      <a:pt x="56" y="7"/>
                    </a:lnTo>
                    <a:lnTo>
                      <a:pt x="57" y="6"/>
                    </a:lnTo>
                    <a:lnTo>
                      <a:pt x="57" y="4"/>
                    </a:lnTo>
                    <a:lnTo>
                      <a:pt x="59" y="0"/>
                    </a:lnTo>
                    <a:lnTo>
                      <a:pt x="61" y="0"/>
                    </a:lnTo>
                    <a:lnTo>
                      <a:pt x="75" y="15"/>
                    </a:lnTo>
                    <a:lnTo>
                      <a:pt x="79" y="20"/>
                    </a:lnTo>
                    <a:lnTo>
                      <a:pt x="82" y="22"/>
                    </a:lnTo>
                    <a:lnTo>
                      <a:pt x="84" y="23"/>
                    </a:lnTo>
                    <a:lnTo>
                      <a:pt x="91" y="31"/>
                    </a:lnTo>
                    <a:lnTo>
                      <a:pt x="105" y="39"/>
                    </a:lnTo>
                    <a:lnTo>
                      <a:pt x="109" y="41"/>
                    </a:lnTo>
                    <a:lnTo>
                      <a:pt x="112" y="43"/>
                    </a:lnTo>
                    <a:lnTo>
                      <a:pt x="120" y="47"/>
                    </a:lnTo>
                    <a:lnTo>
                      <a:pt x="125" y="50"/>
                    </a:lnTo>
                    <a:lnTo>
                      <a:pt x="134" y="57"/>
                    </a:lnTo>
                    <a:lnTo>
                      <a:pt x="135" y="59"/>
                    </a:lnTo>
                    <a:lnTo>
                      <a:pt x="139" y="61"/>
                    </a:lnTo>
                    <a:lnTo>
                      <a:pt x="141" y="61"/>
                    </a:lnTo>
                    <a:lnTo>
                      <a:pt x="144" y="61"/>
                    </a:lnTo>
                    <a:lnTo>
                      <a:pt x="148" y="63"/>
                    </a:lnTo>
                    <a:lnTo>
                      <a:pt x="153" y="64"/>
                    </a:lnTo>
                    <a:lnTo>
                      <a:pt x="155" y="63"/>
                    </a:lnTo>
                    <a:lnTo>
                      <a:pt x="157" y="64"/>
                    </a:lnTo>
                    <a:lnTo>
                      <a:pt x="162" y="64"/>
                    </a:lnTo>
                    <a:lnTo>
                      <a:pt x="167" y="64"/>
                    </a:lnTo>
                    <a:lnTo>
                      <a:pt x="173" y="64"/>
                    </a:lnTo>
                    <a:lnTo>
                      <a:pt x="175" y="64"/>
                    </a:lnTo>
                    <a:lnTo>
                      <a:pt x="182" y="63"/>
                    </a:lnTo>
                    <a:lnTo>
                      <a:pt x="192" y="63"/>
                    </a:lnTo>
                    <a:lnTo>
                      <a:pt x="194" y="63"/>
                    </a:lnTo>
                    <a:lnTo>
                      <a:pt x="196" y="63"/>
                    </a:lnTo>
                    <a:lnTo>
                      <a:pt x="203" y="61"/>
                    </a:lnTo>
                    <a:lnTo>
                      <a:pt x="205" y="61"/>
                    </a:lnTo>
                    <a:lnTo>
                      <a:pt x="207" y="59"/>
                    </a:lnTo>
                    <a:lnTo>
                      <a:pt x="208" y="57"/>
                    </a:lnTo>
                    <a:lnTo>
                      <a:pt x="212" y="55"/>
                    </a:lnTo>
                    <a:lnTo>
                      <a:pt x="214" y="54"/>
                    </a:lnTo>
                    <a:lnTo>
                      <a:pt x="215" y="54"/>
                    </a:lnTo>
                    <a:lnTo>
                      <a:pt x="217" y="52"/>
                    </a:lnTo>
                    <a:lnTo>
                      <a:pt x="219" y="50"/>
                    </a:lnTo>
                    <a:lnTo>
                      <a:pt x="221" y="48"/>
                    </a:lnTo>
                    <a:lnTo>
                      <a:pt x="219" y="47"/>
                    </a:lnTo>
                    <a:lnTo>
                      <a:pt x="219" y="43"/>
                    </a:lnTo>
                    <a:lnTo>
                      <a:pt x="224" y="45"/>
                    </a:lnTo>
                    <a:lnTo>
                      <a:pt x="233" y="41"/>
                    </a:lnTo>
                    <a:lnTo>
                      <a:pt x="233" y="39"/>
                    </a:lnTo>
                    <a:lnTo>
                      <a:pt x="231" y="36"/>
                    </a:lnTo>
                    <a:lnTo>
                      <a:pt x="233" y="34"/>
                    </a:lnTo>
                    <a:lnTo>
                      <a:pt x="237" y="34"/>
                    </a:lnTo>
                    <a:lnTo>
                      <a:pt x="240" y="34"/>
                    </a:lnTo>
                    <a:lnTo>
                      <a:pt x="242" y="34"/>
                    </a:lnTo>
                    <a:lnTo>
                      <a:pt x="244" y="36"/>
                    </a:lnTo>
                    <a:lnTo>
                      <a:pt x="249" y="34"/>
                    </a:lnTo>
                    <a:lnTo>
                      <a:pt x="253" y="34"/>
                    </a:lnTo>
                    <a:lnTo>
                      <a:pt x="258" y="34"/>
                    </a:lnTo>
                    <a:lnTo>
                      <a:pt x="260" y="34"/>
                    </a:lnTo>
                    <a:lnTo>
                      <a:pt x="267" y="34"/>
                    </a:lnTo>
                    <a:lnTo>
                      <a:pt x="269" y="32"/>
                    </a:lnTo>
                    <a:lnTo>
                      <a:pt x="271" y="31"/>
                    </a:lnTo>
                    <a:lnTo>
                      <a:pt x="272" y="29"/>
                    </a:lnTo>
                    <a:lnTo>
                      <a:pt x="274" y="31"/>
                    </a:lnTo>
                    <a:lnTo>
                      <a:pt x="276" y="31"/>
                    </a:lnTo>
                    <a:lnTo>
                      <a:pt x="278" y="31"/>
                    </a:lnTo>
                    <a:lnTo>
                      <a:pt x="278" y="29"/>
                    </a:lnTo>
                    <a:lnTo>
                      <a:pt x="281" y="29"/>
                    </a:lnTo>
                    <a:lnTo>
                      <a:pt x="290" y="29"/>
                    </a:lnTo>
                    <a:lnTo>
                      <a:pt x="294" y="29"/>
                    </a:lnTo>
                    <a:lnTo>
                      <a:pt x="299" y="29"/>
                    </a:lnTo>
                    <a:lnTo>
                      <a:pt x="303" y="27"/>
                    </a:lnTo>
                    <a:lnTo>
                      <a:pt x="304" y="27"/>
                    </a:lnTo>
                    <a:lnTo>
                      <a:pt x="306" y="27"/>
                    </a:lnTo>
                    <a:lnTo>
                      <a:pt x="310" y="27"/>
                    </a:lnTo>
                    <a:lnTo>
                      <a:pt x="311" y="27"/>
                    </a:lnTo>
                    <a:lnTo>
                      <a:pt x="310" y="27"/>
                    </a:lnTo>
                    <a:lnTo>
                      <a:pt x="310" y="29"/>
                    </a:lnTo>
                    <a:lnTo>
                      <a:pt x="308" y="31"/>
                    </a:lnTo>
                    <a:lnTo>
                      <a:pt x="310" y="32"/>
                    </a:lnTo>
                    <a:lnTo>
                      <a:pt x="310" y="34"/>
                    </a:lnTo>
                    <a:lnTo>
                      <a:pt x="310" y="32"/>
                    </a:lnTo>
                    <a:lnTo>
                      <a:pt x="311" y="32"/>
                    </a:lnTo>
                    <a:lnTo>
                      <a:pt x="313" y="36"/>
                    </a:lnTo>
                    <a:lnTo>
                      <a:pt x="313" y="38"/>
                    </a:lnTo>
                    <a:lnTo>
                      <a:pt x="313" y="39"/>
                    </a:lnTo>
                    <a:lnTo>
                      <a:pt x="317" y="43"/>
                    </a:lnTo>
                    <a:lnTo>
                      <a:pt x="322" y="47"/>
                    </a:lnTo>
                    <a:lnTo>
                      <a:pt x="326" y="48"/>
                    </a:lnTo>
                    <a:lnTo>
                      <a:pt x="329" y="48"/>
                    </a:lnTo>
                    <a:lnTo>
                      <a:pt x="338" y="50"/>
                    </a:lnTo>
                    <a:lnTo>
                      <a:pt x="342" y="50"/>
                    </a:lnTo>
                    <a:lnTo>
                      <a:pt x="342" y="52"/>
                    </a:lnTo>
                    <a:lnTo>
                      <a:pt x="349" y="54"/>
                    </a:lnTo>
                    <a:lnTo>
                      <a:pt x="354" y="55"/>
                    </a:lnTo>
                    <a:lnTo>
                      <a:pt x="367" y="55"/>
                    </a:lnTo>
                    <a:lnTo>
                      <a:pt x="368" y="55"/>
                    </a:lnTo>
                    <a:lnTo>
                      <a:pt x="370" y="55"/>
                    </a:lnTo>
                    <a:lnTo>
                      <a:pt x="384" y="55"/>
                    </a:lnTo>
                    <a:lnTo>
                      <a:pt x="395" y="55"/>
                    </a:lnTo>
                    <a:lnTo>
                      <a:pt x="404" y="55"/>
                    </a:lnTo>
                    <a:lnTo>
                      <a:pt x="409" y="55"/>
                    </a:lnTo>
                    <a:lnTo>
                      <a:pt x="420" y="54"/>
                    </a:lnTo>
                    <a:lnTo>
                      <a:pt x="422" y="55"/>
                    </a:lnTo>
                    <a:lnTo>
                      <a:pt x="425" y="55"/>
                    </a:lnTo>
                    <a:lnTo>
                      <a:pt x="439" y="61"/>
                    </a:lnTo>
                    <a:lnTo>
                      <a:pt x="441" y="63"/>
                    </a:lnTo>
                    <a:lnTo>
                      <a:pt x="443" y="63"/>
                    </a:lnTo>
                    <a:lnTo>
                      <a:pt x="441" y="64"/>
                    </a:lnTo>
                    <a:lnTo>
                      <a:pt x="439" y="66"/>
                    </a:lnTo>
                    <a:lnTo>
                      <a:pt x="438" y="66"/>
                    </a:lnTo>
                    <a:lnTo>
                      <a:pt x="432" y="63"/>
                    </a:lnTo>
                    <a:lnTo>
                      <a:pt x="431" y="63"/>
                    </a:lnTo>
                    <a:lnTo>
                      <a:pt x="429" y="64"/>
                    </a:lnTo>
                    <a:lnTo>
                      <a:pt x="431" y="68"/>
                    </a:lnTo>
                    <a:lnTo>
                      <a:pt x="436" y="71"/>
                    </a:lnTo>
                    <a:lnTo>
                      <a:pt x="441" y="75"/>
                    </a:lnTo>
                    <a:lnTo>
                      <a:pt x="443" y="75"/>
                    </a:lnTo>
                    <a:lnTo>
                      <a:pt x="443" y="73"/>
                    </a:lnTo>
                    <a:lnTo>
                      <a:pt x="455" y="84"/>
                    </a:lnTo>
                    <a:lnTo>
                      <a:pt x="457" y="84"/>
                    </a:lnTo>
                    <a:lnTo>
                      <a:pt x="464" y="89"/>
                    </a:lnTo>
                    <a:lnTo>
                      <a:pt x="466" y="89"/>
                    </a:lnTo>
                    <a:lnTo>
                      <a:pt x="466" y="87"/>
                    </a:lnTo>
                    <a:lnTo>
                      <a:pt x="471" y="93"/>
                    </a:lnTo>
                    <a:lnTo>
                      <a:pt x="475" y="95"/>
                    </a:lnTo>
                    <a:lnTo>
                      <a:pt x="480" y="96"/>
                    </a:lnTo>
                    <a:lnTo>
                      <a:pt x="486" y="100"/>
                    </a:lnTo>
                    <a:lnTo>
                      <a:pt x="489" y="100"/>
                    </a:lnTo>
                    <a:lnTo>
                      <a:pt x="493" y="102"/>
                    </a:lnTo>
                    <a:lnTo>
                      <a:pt x="495" y="102"/>
                    </a:lnTo>
                    <a:lnTo>
                      <a:pt x="505" y="103"/>
                    </a:lnTo>
                    <a:lnTo>
                      <a:pt x="511" y="103"/>
                    </a:lnTo>
                    <a:lnTo>
                      <a:pt x="512" y="103"/>
                    </a:lnTo>
                    <a:lnTo>
                      <a:pt x="521" y="102"/>
                    </a:lnTo>
                    <a:lnTo>
                      <a:pt x="530" y="100"/>
                    </a:lnTo>
                    <a:lnTo>
                      <a:pt x="534" y="98"/>
                    </a:lnTo>
                    <a:lnTo>
                      <a:pt x="541" y="98"/>
                    </a:lnTo>
                    <a:lnTo>
                      <a:pt x="551" y="96"/>
                    </a:lnTo>
                    <a:lnTo>
                      <a:pt x="553" y="96"/>
                    </a:lnTo>
                    <a:lnTo>
                      <a:pt x="560" y="96"/>
                    </a:lnTo>
                    <a:lnTo>
                      <a:pt x="564" y="98"/>
                    </a:lnTo>
                    <a:lnTo>
                      <a:pt x="562" y="98"/>
                    </a:lnTo>
                    <a:lnTo>
                      <a:pt x="562" y="100"/>
                    </a:lnTo>
                    <a:lnTo>
                      <a:pt x="562" y="102"/>
                    </a:lnTo>
                    <a:lnTo>
                      <a:pt x="562" y="103"/>
                    </a:lnTo>
                    <a:lnTo>
                      <a:pt x="564" y="109"/>
                    </a:lnTo>
                    <a:lnTo>
                      <a:pt x="566" y="111"/>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92" name="Freeform 78"/>
              <p:cNvSpPr>
                <a:spLocks/>
              </p:cNvSpPr>
              <p:nvPr/>
            </p:nvSpPr>
            <p:spPr bwMode="auto">
              <a:xfrm>
                <a:off x="3340101" y="2754313"/>
                <a:ext cx="19050" cy="104775"/>
              </a:xfrm>
              <a:custGeom>
                <a:avLst/>
                <a:gdLst>
                  <a:gd name="T0" fmla="*/ 3 w 12"/>
                  <a:gd name="T1" fmla="*/ 4 h 66"/>
                  <a:gd name="T2" fmla="*/ 5 w 12"/>
                  <a:gd name="T3" fmla="*/ 7 h 66"/>
                  <a:gd name="T4" fmla="*/ 7 w 12"/>
                  <a:gd name="T5" fmla="*/ 11 h 66"/>
                  <a:gd name="T6" fmla="*/ 9 w 12"/>
                  <a:gd name="T7" fmla="*/ 11 h 66"/>
                  <a:gd name="T8" fmla="*/ 9 w 12"/>
                  <a:gd name="T9" fmla="*/ 15 h 66"/>
                  <a:gd name="T10" fmla="*/ 10 w 12"/>
                  <a:gd name="T11" fmla="*/ 18 h 66"/>
                  <a:gd name="T12" fmla="*/ 10 w 12"/>
                  <a:gd name="T13" fmla="*/ 20 h 66"/>
                  <a:gd name="T14" fmla="*/ 9 w 12"/>
                  <a:gd name="T15" fmla="*/ 20 h 66"/>
                  <a:gd name="T16" fmla="*/ 9 w 12"/>
                  <a:gd name="T17" fmla="*/ 22 h 66"/>
                  <a:gd name="T18" fmla="*/ 9 w 12"/>
                  <a:gd name="T19" fmla="*/ 29 h 66"/>
                  <a:gd name="T20" fmla="*/ 7 w 12"/>
                  <a:gd name="T21" fmla="*/ 36 h 66"/>
                  <a:gd name="T22" fmla="*/ 7 w 12"/>
                  <a:gd name="T23" fmla="*/ 38 h 66"/>
                  <a:gd name="T24" fmla="*/ 7 w 12"/>
                  <a:gd name="T25" fmla="*/ 41 h 66"/>
                  <a:gd name="T26" fmla="*/ 7 w 12"/>
                  <a:gd name="T27" fmla="*/ 43 h 66"/>
                  <a:gd name="T28" fmla="*/ 9 w 12"/>
                  <a:gd name="T29" fmla="*/ 45 h 66"/>
                  <a:gd name="T30" fmla="*/ 7 w 12"/>
                  <a:gd name="T31" fmla="*/ 48 h 66"/>
                  <a:gd name="T32" fmla="*/ 7 w 12"/>
                  <a:gd name="T33" fmla="*/ 50 h 66"/>
                  <a:gd name="T34" fmla="*/ 5 w 12"/>
                  <a:gd name="T35" fmla="*/ 50 h 66"/>
                  <a:gd name="T36" fmla="*/ 5 w 12"/>
                  <a:gd name="T37" fmla="*/ 52 h 66"/>
                  <a:gd name="T38" fmla="*/ 5 w 12"/>
                  <a:gd name="T39" fmla="*/ 54 h 66"/>
                  <a:gd name="T40" fmla="*/ 9 w 12"/>
                  <a:gd name="T41" fmla="*/ 57 h 66"/>
                  <a:gd name="T42" fmla="*/ 10 w 12"/>
                  <a:gd name="T43" fmla="*/ 61 h 66"/>
                  <a:gd name="T44" fmla="*/ 12 w 12"/>
                  <a:gd name="T45" fmla="*/ 66 h 66"/>
                  <a:gd name="T46" fmla="*/ 10 w 12"/>
                  <a:gd name="T47" fmla="*/ 66 h 66"/>
                  <a:gd name="T48" fmla="*/ 7 w 12"/>
                  <a:gd name="T49" fmla="*/ 64 h 66"/>
                  <a:gd name="T50" fmla="*/ 7 w 12"/>
                  <a:gd name="T51" fmla="*/ 63 h 66"/>
                  <a:gd name="T52" fmla="*/ 7 w 12"/>
                  <a:gd name="T53" fmla="*/ 61 h 66"/>
                  <a:gd name="T54" fmla="*/ 1 w 12"/>
                  <a:gd name="T55" fmla="*/ 57 h 66"/>
                  <a:gd name="T56" fmla="*/ 1 w 12"/>
                  <a:gd name="T57" fmla="*/ 54 h 66"/>
                  <a:gd name="T58" fmla="*/ 1 w 12"/>
                  <a:gd name="T59" fmla="*/ 52 h 66"/>
                  <a:gd name="T60" fmla="*/ 1 w 12"/>
                  <a:gd name="T61" fmla="*/ 41 h 66"/>
                  <a:gd name="T62" fmla="*/ 1 w 12"/>
                  <a:gd name="T63" fmla="*/ 38 h 66"/>
                  <a:gd name="T64" fmla="*/ 3 w 12"/>
                  <a:gd name="T65" fmla="*/ 36 h 66"/>
                  <a:gd name="T66" fmla="*/ 3 w 12"/>
                  <a:gd name="T67" fmla="*/ 32 h 66"/>
                  <a:gd name="T68" fmla="*/ 5 w 12"/>
                  <a:gd name="T69" fmla="*/ 27 h 66"/>
                  <a:gd name="T70" fmla="*/ 5 w 12"/>
                  <a:gd name="T71" fmla="*/ 25 h 66"/>
                  <a:gd name="T72" fmla="*/ 5 w 12"/>
                  <a:gd name="T73" fmla="*/ 18 h 66"/>
                  <a:gd name="T74" fmla="*/ 3 w 12"/>
                  <a:gd name="T75" fmla="*/ 16 h 66"/>
                  <a:gd name="T76" fmla="*/ 1 w 12"/>
                  <a:gd name="T77" fmla="*/ 15 h 66"/>
                  <a:gd name="T78" fmla="*/ 1 w 12"/>
                  <a:gd name="T79" fmla="*/ 13 h 66"/>
                  <a:gd name="T80" fmla="*/ 0 w 12"/>
                  <a:gd name="T81" fmla="*/ 9 h 66"/>
                  <a:gd name="T82" fmla="*/ 0 w 12"/>
                  <a:gd name="T83" fmla="*/ 2 h 66"/>
                  <a:gd name="T84" fmla="*/ 3 w 12"/>
                  <a:gd name="T85" fmla="*/ 0 h 66"/>
                  <a:gd name="T86" fmla="*/ 5 w 12"/>
                  <a:gd name="T87" fmla="*/ 2 h 66"/>
                  <a:gd name="T88" fmla="*/ 3 w 12"/>
                  <a:gd name="T89" fmla="*/ 4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2" h="66">
                    <a:moveTo>
                      <a:pt x="3" y="4"/>
                    </a:moveTo>
                    <a:lnTo>
                      <a:pt x="5" y="7"/>
                    </a:lnTo>
                    <a:lnTo>
                      <a:pt x="7" y="11"/>
                    </a:lnTo>
                    <a:lnTo>
                      <a:pt x="9" y="11"/>
                    </a:lnTo>
                    <a:lnTo>
                      <a:pt x="9" y="15"/>
                    </a:lnTo>
                    <a:lnTo>
                      <a:pt x="10" y="18"/>
                    </a:lnTo>
                    <a:lnTo>
                      <a:pt x="10" y="20"/>
                    </a:lnTo>
                    <a:lnTo>
                      <a:pt x="9" y="20"/>
                    </a:lnTo>
                    <a:lnTo>
                      <a:pt x="9" y="22"/>
                    </a:lnTo>
                    <a:lnTo>
                      <a:pt x="9" y="29"/>
                    </a:lnTo>
                    <a:lnTo>
                      <a:pt x="7" y="36"/>
                    </a:lnTo>
                    <a:lnTo>
                      <a:pt x="7" y="38"/>
                    </a:lnTo>
                    <a:lnTo>
                      <a:pt x="7" y="41"/>
                    </a:lnTo>
                    <a:lnTo>
                      <a:pt x="7" y="43"/>
                    </a:lnTo>
                    <a:lnTo>
                      <a:pt x="9" y="45"/>
                    </a:lnTo>
                    <a:lnTo>
                      <a:pt x="7" y="48"/>
                    </a:lnTo>
                    <a:lnTo>
                      <a:pt x="7" y="50"/>
                    </a:lnTo>
                    <a:lnTo>
                      <a:pt x="5" y="50"/>
                    </a:lnTo>
                    <a:lnTo>
                      <a:pt x="5" y="52"/>
                    </a:lnTo>
                    <a:lnTo>
                      <a:pt x="5" y="54"/>
                    </a:lnTo>
                    <a:lnTo>
                      <a:pt x="9" y="57"/>
                    </a:lnTo>
                    <a:lnTo>
                      <a:pt x="10" y="61"/>
                    </a:lnTo>
                    <a:lnTo>
                      <a:pt x="12" y="66"/>
                    </a:lnTo>
                    <a:lnTo>
                      <a:pt x="10" y="66"/>
                    </a:lnTo>
                    <a:lnTo>
                      <a:pt x="7" y="64"/>
                    </a:lnTo>
                    <a:lnTo>
                      <a:pt x="7" y="63"/>
                    </a:lnTo>
                    <a:lnTo>
                      <a:pt x="7" y="61"/>
                    </a:lnTo>
                    <a:lnTo>
                      <a:pt x="1" y="57"/>
                    </a:lnTo>
                    <a:lnTo>
                      <a:pt x="1" y="54"/>
                    </a:lnTo>
                    <a:lnTo>
                      <a:pt x="1" y="52"/>
                    </a:lnTo>
                    <a:lnTo>
                      <a:pt x="1" y="41"/>
                    </a:lnTo>
                    <a:lnTo>
                      <a:pt x="1" y="38"/>
                    </a:lnTo>
                    <a:lnTo>
                      <a:pt x="3" y="36"/>
                    </a:lnTo>
                    <a:lnTo>
                      <a:pt x="3" y="32"/>
                    </a:lnTo>
                    <a:lnTo>
                      <a:pt x="5" y="27"/>
                    </a:lnTo>
                    <a:lnTo>
                      <a:pt x="5" y="25"/>
                    </a:lnTo>
                    <a:lnTo>
                      <a:pt x="5" y="18"/>
                    </a:lnTo>
                    <a:lnTo>
                      <a:pt x="3" y="16"/>
                    </a:lnTo>
                    <a:lnTo>
                      <a:pt x="1" y="15"/>
                    </a:lnTo>
                    <a:lnTo>
                      <a:pt x="1" y="13"/>
                    </a:lnTo>
                    <a:lnTo>
                      <a:pt x="0" y="9"/>
                    </a:lnTo>
                    <a:lnTo>
                      <a:pt x="0" y="2"/>
                    </a:lnTo>
                    <a:lnTo>
                      <a:pt x="3" y="0"/>
                    </a:lnTo>
                    <a:lnTo>
                      <a:pt x="5" y="2"/>
                    </a:lnTo>
                    <a:lnTo>
                      <a:pt x="3" y="4"/>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93" name="Freeform 79"/>
              <p:cNvSpPr>
                <a:spLocks/>
              </p:cNvSpPr>
              <p:nvPr/>
            </p:nvSpPr>
            <p:spPr bwMode="auto">
              <a:xfrm>
                <a:off x="3340101" y="2701925"/>
                <a:ext cx="7938" cy="19050"/>
              </a:xfrm>
              <a:custGeom>
                <a:avLst/>
                <a:gdLst>
                  <a:gd name="T0" fmla="*/ 3 w 5"/>
                  <a:gd name="T1" fmla="*/ 10 h 12"/>
                  <a:gd name="T2" fmla="*/ 1 w 5"/>
                  <a:gd name="T3" fmla="*/ 12 h 12"/>
                  <a:gd name="T4" fmla="*/ 3 w 5"/>
                  <a:gd name="T5" fmla="*/ 10 h 12"/>
                  <a:gd name="T6" fmla="*/ 1 w 5"/>
                  <a:gd name="T7" fmla="*/ 10 h 12"/>
                  <a:gd name="T8" fmla="*/ 1 w 5"/>
                  <a:gd name="T9" fmla="*/ 8 h 12"/>
                  <a:gd name="T10" fmla="*/ 0 w 5"/>
                  <a:gd name="T11" fmla="*/ 7 h 12"/>
                  <a:gd name="T12" fmla="*/ 1 w 5"/>
                  <a:gd name="T13" fmla="*/ 0 h 12"/>
                  <a:gd name="T14" fmla="*/ 5 w 5"/>
                  <a:gd name="T15" fmla="*/ 3 h 12"/>
                  <a:gd name="T16" fmla="*/ 5 w 5"/>
                  <a:gd name="T17" fmla="*/ 5 h 12"/>
                  <a:gd name="T18" fmla="*/ 5 w 5"/>
                  <a:gd name="T19" fmla="*/ 7 h 12"/>
                  <a:gd name="T20" fmla="*/ 3 w 5"/>
                  <a:gd name="T21" fmla="*/ 1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 h="12">
                    <a:moveTo>
                      <a:pt x="3" y="10"/>
                    </a:moveTo>
                    <a:lnTo>
                      <a:pt x="1" y="12"/>
                    </a:lnTo>
                    <a:lnTo>
                      <a:pt x="3" y="10"/>
                    </a:lnTo>
                    <a:lnTo>
                      <a:pt x="1" y="10"/>
                    </a:lnTo>
                    <a:lnTo>
                      <a:pt x="1" y="8"/>
                    </a:lnTo>
                    <a:lnTo>
                      <a:pt x="0" y="7"/>
                    </a:lnTo>
                    <a:lnTo>
                      <a:pt x="1" y="0"/>
                    </a:lnTo>
                    <a:lnTo>
                      <a:pt x="5" y="3"/>
                    </a:lnTo>
                    <a:lnTo>
                      <a:pt x="5" y="5"/>
                    </a:lnTo>
                    <a:lnTo>
                      <a:pt x="5" y="7"/>
                    </a:lnTo>
                    <a:lnTo>
                      <a:pt x="3" y="10"/>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94" name="Freeform 80"/>
              <p:cNvSpPr>
                <a:spLocks/>
              </p:cNvSpPr>
              <p:nvPr/>
            </p:nvSpPr>
            <p:spPr bwMode="auto">
              <a:xfrm>
                <a:off x="3373438" y="2701925"/>
                <a:ext cx="14288" cy="15875"/>
              </a:xfrm>
              <a:custGeom>
                <a:avLst/>
                <a:gdLst>
                  <a:gd name="T0" fmla="*/ 0 w 9"/>
                  <a:gd name="T1" fmla="*/ 8 h 10"/>
                  <a:gd name="T2" fmla="*/ 0 w 9"/>
                  <a:gd name="T3" fmla="*/ 7 h 10"/>
                  <a:gd name="T4" fmla="*/ 0 w 9"/>
                  <a:gd name="T5" fmla="*/ 3 h 10"/>
                  <a:gd name="T6" fmla="*/ 4 w 9"/>
                  <a:gd name="T7" fmla="*/ 1 h 10"/>
                  <a:gd name="T8" fmla="*/ 4 w 9"/>
                  <a:gd name="T9" fmla="*/ 0 h 10"/>
                  <a:gd name="T10" fmla="*/ 5 w 9"/>
                  <a:gd name="T11" fmla="*/ 0 h 10"/>
                  <a:gd name="T12" fmla="*/ 7 w 9"/>
                  <a:gd name="T13" fmla="*/ 0 h 10"/>
                  <a:gd name="T14" fmla="*/ 9 w 9"/>
                  <a:gd name="T15" fmla="*/ 5 h 10"/>
                  <a:gd name="T16" fmla="*/ 9 w 9"/>
                  <a:gd name="T17" fmla="*/ 7 h 10"/>
                  <a:gd name="T18" fmla="*/ 9 w 9"/>
                  <a:gd name="T19" fmla="*/ 8 h 10"/>
                  <a:gd name="T20" fmla="*/ 7 w 9"/>
                  <a:gd name="T21" fmla="*/ 8 h 10"/>
                  <a:gd name="T22" fmla="*/ 5 w 9"/>
                  <a:gd name="T23" fmla="*/ 8 h 10"/>
                  <a:gd name="T24" fmla="*/ 2 w 9"/>
                  <a:gd name="T25" fmla="*/ 10 h 10"/>
                  <a:gd name="T26" fmla="*/ 0 w 9"/>
                  <a:gd name="T27" fmla="*/ 8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 h="10">
                    <a:moveTo>
                      <a:pt x="0" y="8"/>
                    </a:moveTo>
                    <a:lnTo>
                      <a:pt x="0" y="7"/>
                    </a:lnTo>
                    <a:lnTo>
                      <a:pt x="0" y="3"/>
                    </a:lnTo>
                    <a:lnTo>
                      <a:pt x="4" y="1"/>
                    </a:lnTo>
                    <a:lnTo>
                      <a:pt x="4" y="0"/>
                    </a:lnTo>
                    <a:lnTo>
                      <a:pt x="5" y="0"/>
                    </a:lnTo>
                    <a:lnTo>
                      <a:pt x="7" y="0"/>
                    </a:lnTo>
                    <a:lnTo>
                      <a:pt x="9" y="5"/>
                    </a:lnTo>
                    <a:lnTo>
                      <a:pt x="9" y="7"/>
                    </a:lnTo>
                    <a:lnTo>
                      <a:pt x="9" y="8"/>
                    </a:lnTo>
                    <a:lnTo>
                      <a:pt x="7" y="8"/>
                    </a:lnTo>
                    <a:lnTo>
                      <a:pt x="5" y="8"/>
                    </a:lnTo>
                    <a:lnTo>
                      <a:pt x="2" y="10"/>
                    </a:lnTo>
                    <a:lnTo>
                      <a:pt x="0" y="8"/>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95" name="Freeform 81"/>
              <p:cNvSpPr>
                <a:spLocks/>
              </p:cNvSpPr>
              <p:nvPr/>
            </p:nvSpPr>
            <p:spPr bwMode="auto">
              <a:xfrm>
                <a:off x="3441701" y="2789238"/>
                <a:ext cx="26988" cy="26988"/>
              </a:xfrm>
              <a:custGeom>
                <a:avLst/>
                <a:gdLst>
                  <a:gd name="T0" fmla="*/ 17 w 17"/>
                  <a:gd name="T1" fmla="*/ 9 h 17"/>
                  <a:gd name="T2" fmla="*/ 17 w 17"/>
                  <a:gd name="T3" fmla="*/ 16 h 17"/>
                  <a:gd name="T4" fmla="*/ 16 w 17"/>
                  <a:gd name="T5" fmla="*/ 16 h 17"/>
                  <a:gd name="T6" fmla="*/ 16 w 17"/>
                  <a:gd name="T7" fmla="*/ 17 h 17"/>
                  <a:gd name="T8" fmla="*/ 14 w 17"/>
                  <a:gd name="T9" fmla="*/ 16 h 17"/>
                  <a:gd name="T10" fmla="*/ 12 w 17"/>
                  <a:gd name="T11" fmla="*/ 17 h 17"/>
                  <a:gd name="T12" fmla="*/ 10 w 17"/>
                  <a:gd name="T13" fmla="*/ 17 h 17"/>
                  <a:gd name="T14" fmla="*/ 3 w 17"/>
                  <a:gd name="T15" fmla="*/ 16 h 17"/>
                  <a:gd name="T16" fmla="*/ 1 w 17"/>
                  <a:gd name="T17" fmla="*/ 16 h 17"/>
                  <a:gd name="T18" fmla="*/ 1 w 17"/>
                  <a:gd name="T19" fmla="*/ 14 h 17"/>
                  <a:gd name="T20" fmla="*/ 0 w 17"/>
                  <a:gd name="T21" fmla="*/ 7 h 17"/>
                  <a:gd name="T22" fmla="*/ 0 w 17"/>
                  <a:gd name="T23" fmla="*/ 3 h 17"/>
                  <a:gd name="T24" fmla="*/ 1 w 17"/>
                  <a:gd name="T25" fmla="*/ 1 h 17"/>
                  <a:gd name="T26" fmla="*/ 7 w 17"/>
                  <a:gd name="T27" fmla="*/ 0 h 17"/>
                  <a:gd name="T28" fmla="*/ 9 w 17"/>
                  <a:gd name="T29" fmla="*/ 1 h 17"/>
                  <a:gd name="T30" fmla="*/ 12 w 17"/>
                  <a:gd name="T31" fmla="*/ 1 h 17"/>
                  <a:gd name="T32" fmla="*/ 14 w 17"/>
                  <a:gd name="T33" fmla="*/ 1 h 17"/>
                  <a:gd name="T34" fmla="*/ 16 w 17"/>
                  <a:gd name="T35" fmla="*/ 3 h 17"/>
                  <a:gd name="T36" fmla="*/ 17 w 17"/>
                  <a:gd name="T37" fmla="*/ 5 h 17"/>
                  <a:gd name="T38" fmla="*/ 17 w 17"/>
                  <a:gd name="T39" fmla="*/ 9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 h="17">
                    <a:moveTo>
                      <a:pt x="17" y="9"/>
                    </a:moveTo>
                    <a:lnTo>
                      <a:pt x="17" y="16"/>
                    </a:lnTo>
                    <a:lnTo>
                      <a:pt x="16" y="16"/>
                    </a:lnTo>
                    <a:lnTo>
                      <a:pt x="16" y="17"/>
                    </a:lnTo>
                    <a:lnTo>
                      <a:pt x="14" y="16"/>
                    </a:lnTo>
                    <a:lnTo>
                      <a:pt x="12" y="17"/>
                    </a:lnTo>
                    <a:lnTo>
                      <a:pt x="10" y="17"/>
                    </a:lnTo>
                    <a:lnTo>
                      <a:pt x="3" y="16"/>
                    </a:lnTo>
                    <a:lnTo>
                      <a:pt x="1" y="16"/>
                    </a:lnTo>
                    <a:lnTo>
                      <a:pt x="1" y="14"/>
                    </a:lnTo>
                    <a:lnTo>
                      <a:pt x="0" y="7"/>
                    </a:lnTo>
                    <a:lnTo>
                      <a:pt x="0" y="3"/>
                    </a:lnTo>
                    <a:lnTo>
                      <a:pt x="1" y="1"/>
                    </a:lnTo>
                    <a:lnTo>
                      <a:pt x="7" y="0"/>
                    </a:lnTo>
                    <a:lnTo>
                      <a:pt x="9" y="1"/>
                    </a:lnTo>
                    <a:lnTo>
                      <a:pt x="12" y="1"/>
                    </a:lnTo>
                    <a:lnTo>
                      <a:pt x="14" y="1"/>
                    </a:lnTo>
                    <a:lnTo>
                      <a:pt x="16" y="3"/>
                    </a:lnTo>
                    <a:lnTo>
                      <a:pt x="17" y="5"/>
                    </a:lnTo>
                    <a:lnTo>
                      <a:pt x="17" y="9"/>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96" name="Freeform 82"/>
              <p:cNvSpPr>
                <a:spLocks/>
              </p:cNvSpPr>
              <p:nvPr/>
            </p:nvSpPr>
            <p:spPr bwMode="auto">
              <a:xfrm>
                <a:off x="3359151" y="2663825"/>
                <a:ext cx="11113" cy="12700"/>
              </a:xfrm>
              <a:custGeom>
                <a:avLst/>
                <a:gdLst>
                  <a:gd name="T0" fmla="*/ 4 w 7"/>
                  <a:gd name="T1" fmla="*/ 8 h 8"/>
                  <a:gd name="T2" fmla="*/ 0 w 7"/>
                  <a:gd name="T3" fmla="*/ 6 h 8"/>
                  <a:gd name="T4" fmla="*/ 0 w 7"/>
                  <a:gd name="T5" fmla="*/ 2 h 8"/>
                  <a:gd name="T6" fmla="*/ 2 w 7"/>
                  <a:gd name="T7" fmla="*/ 2 h 8"/>
                  <a:gd name="T8" fmla="*/ 4 w 7"/>
                  <a:gd name="T9" fmla="*/ 0 h 8"/>
                  <a:gd name="T10" fmla="*/ 5 w 7"/>
                  <a:gd name="T11" fmla="*/ 0 h 8"/>
                  <a:gd name="T12" fmla="*/ 7 w 7"/>
                  <a:gd name="T13" fmla="*/ 0 h 8"/>
                  <a:gd name="T14" fmla="*/ 7 w 7"/>
                  <a:gd name="T15" fmla="*/ 4 h 8"/>
                  <a:gd name="T16" fmla="*/ 5 w 7"/>
                  <a:gd name="T17" fmla="*/ 8 h 8"/>
                  <a:gd name="T18" fmla="*/ 4 w 7"/>
                  <a:gd name="T19" fmla="*/ 8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 h="8">
                    <a:moveTo>
                      <a:pt x="4" y="8"/>
                    </a:moveTo>
                    <a:lnTo>
                      <a:pt x="0" y="6"/>
                    </a:lnTo>
                    <a:lnTo>
                      <a:pt x="0" y="2"/>
                    </a:lnTo>
                    <a:lnTo>
                      <a:pt x="2" y="2"/>
                    </a:lnTo>
                    <a:lnTo>
                      <a:pt x="4" y="0"/>
                    </a:lnTo>
                    <a:lnTo>
                      <a:pt x="5" y="0"/>
                    </a:lnTo>
                    <a:lnTo>
                      <a:pt x="7" y="0"/>
                    </a:lnTo>
                    <a:lnTo>
                      <a:pt x="7" y="4"/>
                    </a:lnTo>
                    <a:lnTo>
                      <a:pt x="5" y="8"/>
                    </a:lnTo>
                    <a:lnTo>
                      <a:pt x="4" y="8"/>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97" name="Freeform 83"/>
              <p:cNvSpPr>
                <a:spLocks/>
              </p:cNvSpPr>
              <p:nvPr/>
            </p:nvSpPr>
            <p:spPr bwMode="auto">
              <a:xfrm>
                <a:off x="3279776" y="2601913"/>
                <a:ext cx="68263" cy="31750"/>
              </a:xfrm>
              <a:custGeom>
                <a:avLst/>
                <a:gdLst>
                  <a:gd name="T0" fmla="*/ 39 w 43"/>
                  <a:gd name="T1" fmla="*/ 13 h 20"/>
                  <a:gd name="T2" fmla="*/ 38 w 43"/>
                  <a:gd name="T3" fmla="*/ 11 h 20"/>
                  <a:gd name="T4" fmla="*/ 32 w 43"/>
                  <a:gd name="T5" fmla="*/ 13 h 20"/>
                  <a:gd name="T6" fmla="*/ 29 w 43"/>
                  <a:gd name="T7" fmla="*/ 13 h 20"/>
                  <a:gd name="T8" fmla="*/ 25 w 43"/>
                  <a:gd name="T9" fmla="*/ 13 h 20"/>
                  <a:gd name="T10" fmla="*/ 23 w 43"/>
                  <a:gd name="T11" fmla="*/ 13 h 20"/>
                  <a:gd name="T12" fmla="*/ 23 w 43"/>
                  <a:gd name="T13" fmla="*/ 15 h 20"/>
                  <a:gd name="T14" fmla="*/ 23 w 43"/>
                  <a:gd name="T15" fmla="*/ 16 h 20"/>
                  <a:gd name="T16" fmla="*/ 23 w 43"/>
                  <a:gd name="T17" fmla="*/ 18 h 20"/>
                  <a:gd name="T18" fmla="*/ 25 w 43"/>
                  <a:gd name="T19" fmla="*/ 18 h 20"/>
                  <a:gd name="T20" fmla="*/ 25 w 43"/>
                  <a:gd name="T21" fmla="*/ 20 h 20"/>
                  <a:gd name="T22" fmla="*/ 23 w 43"/>
                  <a:gd name="T23" fmla="*/ 20 h 20"/>
                  <a:gd name="T24" fmla="*/ 22 w 43"/>
                  <a:gd name="T25" fmla="*/ 20 h 20"/>
                  <a:gd name="T26" fmla="*/ 20 w 43"/>
                  <a:gd name="T27" fmla="*/ 18 h 20"/>
                  <a:gd name="T28" fmla="*/ 18 w 43"/>
                  <a:gd name="T29" fmla="*/ 15 h 20"/>
                  <a:gd name="T30" fmla="*/ 15 w 43"/>
                  <a:gd name="T31" fmla="*/ 9 h 20"/>
                  <a:gd name="T32" fmla="*/ 13 w 43"/>
                  <a:gd name="T33" fmla="*/ 9 h 20"/>
                  <a:gd name="T34" fmla="*/ 11 w 43"/>
                  <a:gd name="T35" fmla="*/ 7 h 20"/>
                  <a:gd name="T36" fmla="*/ 6 w 43"/>
                  <a:gd name="T37" fmla="*/ 9 h 20"/>
                  <a:gd name="T38" fmla="*/ 6 w 43"/>
                  <a:gd name="T39" fmla="*/ 11 h 20"/>
                  <a:gd name="T40" fmla="*/ 4 w 43"/>
                  <a:gd name="T41" fmla="*/ 13 h 20"/>
                  <a:gd name="T42" fmla="*/ 2 w 43"/>
                  <a:gd name="T43" fmla="*/ 13 h 20"/>
                  <a:gd name="T44" fmla="*/ 0 w 43"/>
                  <a:gd name="T45" fmla="*/ 13 h 20"/>
                  <a:gd name="T46" fmla="*/ 0 w 43"/>
                  <a:gd name="T47" fmla="*/ 11 h 20"/>
                  <a:gd name="T48" fmla="*/ 2 w 43"/>
                  <a:gd name="T49" fmla="*/ 11 h 20"/>
                  <a:gd name="T50" fmla="*/ 2 w 43"/>
                  <a:gd name="T51" fmla="*/ 9 h 20"/>
                  <a:gd name="T52" fmla="*/ 2 w 43"/>
                  <a:gd name="T53" fmla="*/ 7 h 20"/>
                  <a:gd name="T54" fmla="*/ 2 w 43"/>
                  <a:gd name="T55" fmla="*/ 4 h 20"/>
                  <a:gd name="T56" fmla="*/ 2 w 43"/>
                  <a:gd name="T57" fmla="*/ 2 h 20"/>
                  <a:gd name="T58" fmla="*/ 4 w 43"/>
                  <a:gd name="T59" fmla="*/ 0 h 20"/>
                  <a:gd name="T60" fmla="*/ 6 w 43"/>
                  <a:gd name="T61" fmla="*/ 2 h 20"/>
                  <a:gd name="T62" fmla="*/ 9 w 43"/>
                  <a:gd name="T63" fmla="*/ 2 h 20"/>
                  <a:gd name="T64" fmla="*/ 9 w 43"/>
                  <a:gd name="T65" fmla="*/ 4 h 20"/>
                  <a:gd name="T66" fmla="*/ 15 w 43"/>
                  <a:gd name="T67" fmla="*/ 4 h 20"/>
                  <a:gd name="T68" fmla="*/ 16 w 43"/>
                  <a:gd name="T69" fmla="*/ 4 h 20"/>
                  <a:gd name="T70" fmla="*/ 20 w 43"/>
                  <a:gd name="T71" fmla="*/ 6 h 20"/>
                  <a:gd name="T72" fmla="*/ 23 w 43"/>
                  <a:gd name="T73" fmla="*/ 9 h 20"/>
                  <a:gd name="T74" fmla="*/ 25 w 43"/>
                  <a:gd name="T75" fmla="*/ 9 h 20"/>
                  <a:gd name="T76" fmla="*/ 27 w 43"/>
                  <a:gd name="T77" fmla="*/ 9 h 20"/>
                  <a:gd name="T78" fmla="*/ 29 w 43"/>
                  <a:gd name="T79" fmla="*/ 7 h 20"/>
                  <a:gd name="T80" fmla="*/ 38 w 43"/>
                  <a:gd name="T81" fmla="*/ 4 h 20"/>
                  <a:gd name="T82" fmla="*/ 39 w 43"/>
                  <a:gd name="T83" fmla="*/ 4 h 20"/>
                  <a:gd name="T84" fmla="*/ 43 w 43"/>
                  <a:gd name="T85" fmla="*/ 4 h 20"/>
                  <a:gd name="T86" fmla="*/ 43 w 43"/>
                  <a:gd name="T87" fmla="*/ 9 h 20"/>
                  <a:gd name="T88" fmla="*/ 41 w 43"/>
                  <a:gd name="T89" fmla="*/ 13 h 20"/>
                  <a:gd name="T90" fmla="*/ 39 w 43"/>
                  <a:gd name="T91" fmla="*/ 13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3" h="20">
                    <a:moveTo>
                      <a:pt x="39" y="13"/>
                    </a:moveTo>
                    <a:lnTo>
                      <a:pt x="38" y="11"/>
                    </a:lnTo>
                    <a:lnTo>
                      <a:pt x="32" y="13"/>
                    </a:lnTo>
                    <a:lnTo>
                      <a:pt x="29" y="13"/>
                    </a:lnTo>
                    <a:lnTo>
                      <a:pt x="25" y="13"/>
                    </a:lnTo>
                    <a:lnTo>
                      <a:pt x="23" y="13"/>
                    </a:lnTo>
                    <a:lnTo>
                      <a:pt x="23" y="15"/>
                    </a:lnTo>
                    <a:lnTo>
                      <a:pt x="23" y="16"/>
                    </a:lnTo>
                    <a:lnTo>
                      <a:pt x="23" y="18"/>
                    </a:lnTo>
                    <a:lnTo>
                      <a:pt x="25" y="18"/>
                    </a:lnTo>
                    <a:lnTo>
                      <a:pt x="25" y="20"/>
                    </a:lnTo>
                    <a:lnTo>
                      <a:pt x="23" y="20"/>
                    </a:lnTo>
                    <a:lnTo>
                      <a:pt x="22" y="20"/>
                    </a:lnTo>
                    <a:lnTo>
                      <a:pt x="20" y="18"/>
                    </a:lnTo>
                    <a:lnTo>
                      <a:pt x="18" y="15"/>
                    </a:lnTo>
                    <a:lnTo>
                      <a:pt x="15" y="9"/>
                    </a:lnTo>
                    <a:lnTo>
                      <a:pt x="13" y="9"/>
                    </a:lnTo>
                    <a:lnTo>
                      <a:pt x="11" y="7"/>
                    </a:lnTo>
                    <a:lnTo>
                      <a:pt x="6" y="9"/>
                    </a:lnTo>
                    <a:lnTo>
                      <a:pt x="6" y="11"/>
                    </a:lnTo>
                    <a:lnTo>
                      <a:pt x="4" y="13"/>
                    </a:lnTo>
                    <a:lnTo>
                      <a:pt x="2" y="13"/>
                    </a:lnTo>
                    <a:lnTo>
                      <a:pt x="0" y="13"/>
                    </a:lnTo>
                    <a:lnTo>
                      <a:pt x="0" y="11"/>
                    </a:lnTo>
                    <a:lnTo>
                      <a:pt x="2" y="11"/>
                    </a:lnTo>
                    <a:lnTo>
                      <a:pt x="2" y="9"/>
                    </a:lnTo>
                    <a:lnTo>
                      <a:pt x="2" y="7"/>
                    </a:lnTo>
                    <a:lnTo>
                      <a:pt x="2" y="4"/>
                    </a:lnTo>
                    <a:lnTo>
                      <a:pt x="2" y="2"/>
                    </a:lnTo>
                    <a:lnTo>
                      <a:pt x="4" y="0"/>
                    </a:lnTo>
                    <a:lnTo>
                      <a:pt x="6" y="2"/>
                    </a:lnTo>
                    <a:lnTo>
                      <a:pt x="9" y="2"/>
                    </a:lnTo>
                    <a:lnTo>
                      <a:pt x="9" y="4"/>
                    </a:lnTo>
                    <a:lnTo>
                      <a:pt x="15" y="4"/>
                    </a:lnTo>
                    <a:lnTo>
                      <a:pt x="16" y="4"/>
                    </a:lnTo>
                    <a:lnTo>
                      <a:pt x="20" y="6"/>
                    </a:lnTo>
                    <a:lnTo>
                      <a:pt x="23" y="9"/>
                    </a:lnTo>
                    <a:lnTo>
                      <a:pt x="25" y="9"/>
                    </a:lnTo>
                    <a:lnTo>
                      <a:pt x="27" y="9"/>
                    </a:lnTo>
                    <a:lnTo>
                      <a:pt x="29" y="7"/>
                    </a:lnTo>
                    <a:lnTo>
                      <a:pt x="38" y="4"/>
                    </a:lnTo>
                    <a:lnTo>
                      <a:pt x="39" y="4"/>
                    </a:lnTo>
                    <a:lnTo>
                      <a:pt x="43" y="4"/>
                    </a:lnTo>
                    <a:lnTo>
                      <a:pt x="43" y="9"/>
                    </a:lnTo>
                    <a:lnTo>
                      <a:pt x="41" y="13"/>
                    </a:lnTo>
                    <a:lnTo>
                      <a:pt x="39" y="13"/>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98" name="Freeform 84"/>
              <p:cNvSpPr>
                <a:spLocks/>
              </p:cNvSpPr>
              <p:nvPr/>
            </p:nvSpPr>
            <p:spPr bwMode="auto">
              <a:xfrm>
                <a:off x="3319463" y="2582863"/>
                <a:ext cx="20638" cy="17463"/>
              </a:xfrm>
              <a:custGeom>
                <a:avLst/>
                <a:gdLst>
                  <a:gd name="T0" fmla="*/ 4 w 13"/>
                  <a:gd name="T1" fmla="*/ 9 h 11"/>
                  <a:gd name="T2" fmla="*/ 2 w 13"/>
                  <a:gd name="T3" fmla="*/ 9 h 11"/>
                  <a:gd name="T4" fmla="*/ 0 w 13"/>
                  <a:gd name="T5" fmla="*/ 7 h 11"/>
                  <a:gd name="T6" fmla="*/ 0 w 13"/>
                  <a:gd name="T7" fmla="*/ 5 h 11"/>
                  <a:gd name="T8" fmla="*/ 2 w 13"/>
                  <a:gd name="T9" fmla="*/ 3 h 11"/>
                  <a:gd name="T10" fmla="*/ 2 w 13"/>
                  <a:gd name="T11" fmla="*/ 2 h 11"/>
                  <a:gd name="T12" fmla="*/ 4 w 13"/>
                  <a:gd name="T13" fmla="*/ 0 h 11"/>
                  <a:gd name="T14" fmla="*/ 6 w 13"/>
                  <a:gd name="T15" fmla="*/ 0 h 11"/>
                  <a:gd name="T16" fmla="*/ 7 w 13"/>
                  <a:gd name="T17" fmla="*/ 0 h 11"/>
                  <a:gd name="T18" fmla="*/ 9 w 13"/>
                  <a:gd name="T19" fmla="*/ 0 h 11"/>
                  <a:gd name="T20" fmla="*/ 11 w 13"/>
                  <a:gd name="T21" fmla="*/ 0 h 11"/>
                  <a:gd name="T22" fmla="*/ 13 w 13"/>
                  <a:gd name="T23" fmla="*/ 2 h 11"/>
                  <a:gd name="T24" fmla="*/ 13 w 13"/>
                  <a:gd name="T25" fmla="*/ 3 h 11"/>
                  <a:gd name="T26" fmla="*/ 13 w 13"/>
                  <a:gd name="T27" fmla="*/ 5 h 11"/>
                  <a:gd name="T28" fmla="*/ 13 w 13"/>
                  <a:gd name="T29" fmla="*/ 7 h 11"/>
                  <a:gd name="T30" fmla="*/ 11 w 13"/>
                  <a:gd name="T31" fmla="*/ 9 h 11"/>
                  <a:gd name="T32" fmla="*/ 9 w 13"/>
                  <a:gd name="T33" fmla="*/ 11 h 11"/>
                  <a:gd name="T34" fmla="*/ 7 w 13"/>
                  <a:gd name="T35" fmla="*/ 11 h 11"/>
                  <a:gd name="T36" fmla="*/ 4 w 13"/>
                  <a:gd name="T37" fmla="*/ 11 h 11"/>
                  <a:gd name="T38" fmla="*/ 4 w 13"/>
                  <a:gd name="T39" fmla="*/ 9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3" h="11">
                    <a:moveTo>
                      <a:pt x="4" y="9"/>
                    </a:moveTo>
                    <a:lnTo>
                      <a:pt x="2" y="9"/>
                    </a:lnTo>
                    <a:lnTo>
                      <a:pt x="0" y="7"/>
                    </a:lnTo>
                    <a:lnTo>
                      <a:pt x="0" y="5"/>
                    </a:lnTo>
                    <a:lnTo>
                      <a:pt x="2" y="3"/>
                    </a:lnTo>
                    <a:lnTo>
                      <a:pt x="2" y="2"/>
                    </a:lnTo>
                    <a:lnTo>
                      <a:pt x="4" y="0"/>
                    </a:lnTo>
                    <a:lnTo>
                      <a:pt x="6" y="0"/>
                    </a:lnTo>
                    <a:lnTo>
                      <a:pt x="7" y="0"/>
                    </a:lnTo>
                    <a:lnTo>
                      <a:pt x="9" y="0"/>
                    </a:lnTo>
                    <a:lnTo>
                      <a:pt x="11" y="0"/>
                    </a:lnTo>
                    <a:lnTo>
                      <a:pt x="13" y="2"/>
                    </a:lnTo>
                    <a:lnTo>
                      <a:pt x="13" y="3"/>
                    </a:lnTo>
                    <a:lnTo>
                      <a:pt x="13" y="5"/>
                    </a:lnTo>
                    <a:lnTo>
                      <a:pt x="13" y="7"/>
                    </a:lnTo>
                    <a:lnTo>
                      <a:pt x="11" y="9"/>
                    </a:lnTo>
                    <a:lnTo>
                      <a:pt x="9" y="11"/>
                    </a:lnTo>
                    <a:lnTo>
                      <a:pt x="7" y="11"/>
                    </a:lnTo>
                    <a:lnTo>
                      <a:pt x="4" y="11"/>
                    </a:lnTo>
                    <a:lnTo>
                      <a:pt x="4" y="9"/>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99" name="Freeform 85"/>
              <p:cNvSpPr>
                <a:spLocks/>
              </p:cNvSpPr>
              <p:nvPr/>
            </p:nvSpPr>
            <p:spPr bwMode="auto">
              <a:xfrm>
                <a:off x="3268663" y="2433638"/>
                <a:ext cx="6350" cy="11113"/>
              </a:xfrm>
              <a:custGeom>
                <a:avLst/>
                <a:gdLst>
                  <a:gd name="T0" fmla="*/ 2 w 4"/>
                  <a:gd name="T1" fmla="*/ 7 h 7"/>
                  <a:gd name="T2" fmla="*/ 0 w 4"/>
                  <a:gd name="T3" fmla="*/ 5 h 7"/>
                  <a:gd name="T4" fmla="*/ 0 w 4"/>
                  <a:gd name="T5" fmla="*/ 3 h 7"/>
                  <a:gd name="T6" fmla="*/ 0 w 4"/>
                  <a:gd name="T7" fmla="*/ 1 h 7"/>
                  <a:gd name="T8" fmla="*/ 2 w 4"/>
                  <a:gd name="T9" fmla="*/ 0 h 7"/>
                  <a:gd name="T10" fmla="*/ 4 w 4"/>
                  <a:gd name="T11" fmla="*/ 1 h 7"/>
                  <a:gd name="T12" fmla="*/ 4 w 4"/>
                  <a:gd name="T13" fmla="*/ 5 h 7"/>
                  <a:gd name="T14" fmla="*/ 2 w 4"/>
                  <a:gd name="T15" fmla="*/ 7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7">
                    <a:moveTo>
                      <a:pt x="2" y="7"/>
                    </a:moveTo>
                    <a:lnTo>
                      <a:pt x="0" y="5"/>
                    </a:lnTo>
                    <a:lnTo>
                      <a:pt x="0" y="3"/>
                    </a:lnTo>
                    <a:lnTo>
                      <a:pt x="0" y="1"/>
                    </a:lnTo>
                    <a:lnTo>
                      <a:pt x="2" y="0"/>
                    </a:lnTo>
                    <a:lnTo>
                      <a:pt x="4" y="1"/>
                    </a:lnTo>
                    <a:lnTo>
                      <a:pt x="4" y="5"/>
                    </a:lnTo>
                    <a:lnTo>
                      <a:pt x="2" y="7"/>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100" name="Freeform 86"/>
              <p:cNvSpPr>
                <a:spLocks/>
              </p:cNvSpPr>
              <p:nvPr/>
            </p:nvSpPr>
            <p:spPr bwMode="auto">
              <a:xfrm>
                <a:off x="3116263" y="2209800"/>
                <a:ext cx="42863" cy="39688"/>
              </a:xfrm>
              <a:custGeom>
                <a:avLst/>
                <a:gdLst>
                  <a:gd name="T0" fmla="*/ 22 w 27"/>
                  <a:gd name="T1" fmla="*/ 14 h 25"/>
                  <a:gd name="T2" fmla="*/ 20 w 27"/>
                  <a:gd name="T3" fmla="*/ 16 h 25"/>
                  <a:gd name="T4" fmla="*/ 18 w 27"/>
                  <a:gd name="T5" fmla="*/ 16 h 25"/>
                  <a:gd name="T6" fmla="*/ 18 w 27"/>
                  <a:gd name="T7" fmla="*/ 18 h 25"/>
                  <a:gd name="T8" fmla="*/ 16 w 27"/>
                  <a:gd name="T9" fmla="*/ 20 h 25"/>
                  <a:gd name="T10" fmla="*/ 14 w 27"/>
                  <a:gd name="T11" fmla="*/ 22 h 25"/>
                  <a:gd name="T12" fmla="*/ 11 w 27"/>
                  <a:gd name="T13" fmla="*/ 25 h 25"/>
                  <a:gd name="T14" fmla="*/ 7 w 27"/>
                  <a:gd name="T15" fmla="*/ 20 h 25"/>
                  <a:gd name="T16" fmla="*/ 7 w 27"/>
                  <a:gd name="T17" fmla="*/ 16 h 25"/>
                  <a:gd name="T18" fmla="*/ 9 w 27"/>
                  <a:gd name="T19" fmla="*/ 14 h 25"/>
                  <a:gd name="T20" fmla="*/ 9 w 27"/>
                  <a:gd name="T21" fmla="*/ 13 h 25"/>
                  <a:gd name="T22" fmla="*/ 7 w 27"/>
                  <a:gd name="T23" fmla="*/ 11 h 25"/>
                  <a:gd name="T24" fmla="*/ 6 w 27"/>
                  <a:gd name="T25" fmla="*/ 11 h 25"/>
                  <a:gd name="T26" fmla="*/ 4 w 27"/>
                  <a:gd name="T27" fmla="*/ 9 h 25"/>
                  <a:gd name="T28" fmla="*/ 4 w 27"/>
                  <a:gd name="T29" fmla="*/ 7 h 25"/>
                  <a:gd name="T30" fmla="*/ 2 w 27"/>
                  <a:gd name="T31" fmla="*/ 2 h 25"/>
                  <a:gd name="T32" fmla="*/ 0 w 27"/>
                  <a:gd name="T33" fmla="*/ 0 h 25"/>
                  <a:gd name="T34" fmla="*/ 4 w 27"/>
                  <a:gd name="T35" fmla="*/ 0 h 25"/>
                  <a:gd name="T36" fmla="*/ 9 w 27"/>
                  <a:gd name="T37" fmla="*/ 2 h 25"/>
                  <a:gd name="T38" fmla="*/ 9 w 27"/>
                  <a:gd name="T39" fmla="*/ 4 h 25"/>
                  <a:gd name="T40" fmla="*/ 11 w 27"/>
                  <a:gd name="T41" fmla="*/ 6 h 25"/>
                  <a:gd name="T42" fmla="*/ 11 w 27"/>
                  <a:gd name="T43" fmla="*/ 7 h 25"/>
                  <a:gd name="T44" fmla="*/ 13 w 27"/>
                  <a:gd name="T45" fmla="*/ 7 h 25"/>
                  <a:gd name="T46" fmla="*/ 14 w 27"/>
                  <a:gd name="T47" fmla="*/ 7 h 25"/>
                  <a:gd name="T48" fmla="*/ 14 w 27"/>
                  <a:gd name="T49" fmla="*/ 6 h 25"/>
                  <a:gd name="T50" fmla="*/ 16 w 27"/>
                  <a:gd name="T51" fmla="*/ 6 h 25"/>
                  <a:gd name="T52" fmla="*/ 16 w 27"/>
                  <a:gd name="T53" fmla="*/ 7 h 25"/>
                  <a:gd name="T54" fmla="*/ 22 w 27"/>
                  <a:gd name="T55" fmla="*/ 7 h 25"/>
                  <a:gd name="T56" fmla="*/ 23 w 27"/>
                  <a:gd name="T57" fmla="*/ 11 h 25"/>
                  <a:gd name="T58" fmla="*/ 27 w 27"/>
                  <a:gd name="T59" fmla="*/ 14 h 25"/>
                  <a:gd name="T60" fmla="*/ 27 w 27"/>
                  <a:gd name="T61" fmla="*/ 16 h 25"/>
                  <a:gd name="T62" fmla="*/ 25 w 27"/>
                  <a:gd name="T63" fmla="*/ 16 h 25"/>
                  <a:gd name="T64" fmla="*/ 22 w 27"/>
                  <a:gd name="T65" fmla="*/ 14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7" h="25">
                    <a:moveTo>
                      <a:pt x="22" y="14"/>
                    </a:moveTo>
                    <a:lnTo>
                      <a:pt x="20" y="16"/>
                    </a:lnTo>
                    <a:lnTo>
                      <a:pt x="18" y="16"/>
                    </a:lnTo>
                    <a:lnTo>
                      <a:pt x="18" y="18"/>
                    </a:lnTo>
                    <a:lnTo>
                      <a:pt x="16" y="20"/>
                    </a:lnTo>
                    <a:lnTo>
                      <a:pt x="14" y="22"/>
                    </a:lnTo>
                    <a:lnTo>
                      <a:pt x="11" y="25"/>
                    </a:lnTo>
                    <a:lnTo>
                      <a:pt x="7" y="20"/>
                    </a:lnTo>
                    <a:lnTo>
                      <a:pt x="7" y="16"/>
                    </a:lnTo>
                    <a:lnTo>
                      <a:pt x="9" y="14"/>
                    </a:lnTo>
                    <a:lnTo>
                      <a:pt x="9" y="13"/>
                    </a:lnTo>
                    <a:lnTo>
                      <a:pt x="7" y="11"/>
                    </a:lnTo>
                    <a:lnTo>
                      <a:pt x="6" y="11"/>
                    </a:lnTo>
                    <a:lnTo>
                      <a:pt x="4" y="9"/>
                    </a:lnTo>
                    <a:lnTo>
                      <a:pt x="4" y="7"/>
                    </a:lnTo>
                    <a:lnTo>
                      <a:pt x="2" y="2"/>
                    </a:lnTo>
                    <a:lnTo>
                      <a:pt x="0" y="0"/>
                    </a:lnTo>
                    <a:lnTo>
                      <a:pt x="4" y="0"/>
                    </a:lnTo>
                    <a:lnTo>
                      <a:pt x="9" y="2"/>
                    </a:lnTo>
                    <a:lnTo>
                      <a:pt x="9" y="4"/>
                    </a:lnTo>
                    <a:lnTo>
                      <a:pt x="11" y="6"/>
                    </a:lnTo>
                    <a:lnTo>
                      <a:pt x="11" y="7"/>
                    </a:lnTo>
                    <a:lnTo>
                      <a:pt x="13" y="7"/>
                    </a:lnTo>
                    <a:lnTo>
                      <a:pt x="14" y="7"/>
                    </a:lnTo>
                    <a:lnTo>
                      <a:pt x="14" y="6"/>
                    </a:lnTo>
                    <a:lnTo>
                      <a:pt x="16" y="6"/>
                    </a:lnTo>
                    <a:lnTo>
                      <a:pt x="16" y="7"/>
                    </a:lnTo>
                    <a:lnTo>
                      <a:pt x="22" y="7"/>
                    </a:lnTo>
                    <a:lnTo>
                      <a:pt x="23" y="11"/>
                    </a:lnTo>
                    <a:lnTo>
                      <a:pt x="27" y="14"/>
                    </a:lnTo>
                    <a:lnTo>
                      <a:pt x="27" y="16"/>
                    </a:lnTo>
                    <a:lnTo>
                      <a:pt x="25" y="16"/>
                    </a:lnTo>
                    <a:lnTo>
                      <a:pt x="22" y="14"/>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101" name="Freeform 87"/>
              <p:cNvSpPr>
                <a:spLocks/>
              </p:cNvSpPr>
              <p:nvPr/>
            </p:nvSpPr>
            <p:spPr bwMode="auto">
              <a:xfrm>
                <a:off x="3213101" y="2235200"/>
                <a:ext cx="4763" cy="11113"/>
              </a:xfrm>
              <a:custGeom>
                <a:avLst/>
                <a:gdLst>
                  <a:gd name="T0" fmla="*/ 1 w 3"/>
                  <a:gd name="T1" fmla="*/ 7 h 7"/>
                  <a:gd name="T2" fmla="*/ 0 w 3"/>
                  <a:gd name="T3" fmla="*/ 4 h 7"/>
                  <a:gd name="T4" fmla="*/ 0 w 3"/>
                  <a:gd name="T5" fmla="*/ 2 h 7"/>
                  <a:gd name="T6" fmla="*/ 0 w 3"/>
                  <a:gd name="T7" fmla="*/ 0 h 7"/>
                  <a:gd name="T8" fmla="*/ 1 w 3"/>
                  <a:gd name="T9" fmla="*/ 2 h 7"/>
                  <a:gd name="T10" fmla="*/ 3 w 3"/>
                  <a:gd name="T11" fmla="*/ 4 h 7"/>
                  <a:gd name="T12" fmla="*/ 3 w 3"/>
                  <a:gd name="T13" fmla="*/ 6 h 7"/>
                  <a:gd name="T14" fmla="*/ 1 w 3"/>
                  <a:gd name="T15" fmla="*/ 7 h 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 h="7">
                    <a:moveTo>
                      <a:pt x="1" y="7"/>
                    </a:moveTo>
                    <a:lnTo>
                      <a:pt x="0" y="4"/>
                    </a:lnTo>
                    <a:lnTo>
                      <a:pt x="0" y="2"/>
                    </a:lnTo>
                    <a:lnTo>
                      <a:pt x="0" y="0"/>
                    </a:lnTo>
                    <a:lnTo>
                      <a:pt x="1" y="2"/>
                    </a:lnTo>
                    <a:lnTo>
                      <a:pt x="3" y="4"/>
                    </a:lnTo>
                    <a:lnTo>
                      <a:pt x="3" y="6"/>
                    </a:lnTo>
                    <a:lnTo>
                      <a:pt x="1" y="7"/>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102" name="Freeform 88"/>
              <p:cNvSpPr>
                <a:spLocks/>
              </p:cNvSpPr>
              <p:nvPr/>
            </p:nvSpPr>
            <p:spPr bwMode="auto">
              <a:xfrm>
                <a:off x="3206751" y="2224088"/>
                <a:ext cx="3175" cy="7938"/>
              </a:xfrm>
              <a:custGeom>
                <a:avLst/>
                <a:gdLst>
                  <a:gd name="T0" fmla="*/ 2 w 2"/>
                  <a:gd name="T1" fmla="*/ 5 h 5"/>
                  <a:gd name="T2" fmla="*/ 0 w 2"/>
                  <a:gd name="T3" fmla="*/ 5 h 5"/>
                  <a:gd name="T4" fmla="*/ 0 w 2"/>
                  <a:gd name="T5" fmla="*/ 2 h 5"/>
                  <a:gd name="T6" fmla="*/ 2 w 2"/>
                  <a:gd name="T7" fmla="*/ 0 h 5"/>
                  <a:gd name="T8" fmla="*/ 2 w 2"/>
                  <a:gd name="T9" fmla="*/ 2 h 5"/>
                  <a:gd name="T10" fmla="*/ 2 w 2"/>
                  <a:gd name="T11" fmla="*/ 4 h 5"/>
                  <a:gd name="T12" fmla="*/ 2 w 2"/>
                  <a:gd name="T13" fmla="*/ 5 h 5"/>
                </a:gdLst>
                <a:ahLst/>
                <a:cxnLst>
                  <a:cxn ang="0">
                    <a:pos x="T0" y="T1"/>
                  </a:cxn>
                  <a:cxn ang="0">
                    <a:pos x="T2" y="T3"/>
                  </a:cxn>
                  <a:cxn ang="0">
                    <a:pos x="T4" y="T5"/>
                  </a:cxn>
                  <a:cxn ang="0">
                    <a:pos x="T6" y="T7"/>
                  </a:cxn>
                  <a:cxn ang="0">
                    <a:pos x="T8" y="T9"/>
                  </a:cxn>
                  <a:cxn ang="0">
                    <a:pos x="T10" y="T11"/>
                  </a:cxn>
                  <a:cxn ang="0">
                    <a:pos x="T12" y="T13"/>
                  </a:cxn>
                </a:cxnLst>
                <a:rect l="0" t="0" r="r" b="b"/>
                <a:pathLst>
                  <a:path w="2" h="5">
                    <a:moveTo>
                      <a:pt x="2" y="5"/>
                    </a:moveTo>
                    <a:lnTo>
                      <a:pt x="0" y="5"/>
                    </a:lnTo>
                    <a:lnTo>
                      <a:pt x="0" y="2"/>
                    </a:lnTo>
                    <a:lnTo>
                      <a:pt x="2" y="0"/>
                    </a:lnTo>
                    <a:lnTo>
                      <a:pt x="2" y="2"/>
                    </a:lnTo>
                    <a:lnTo>
                      <a:pt x="2" y="4"/>
                    </a:lnTo>
                    <a:lnTo>
                      <a:pt x="2" y="5"/>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103" name="Freeform 89"/>
              <p:cNvSpPr>
                <a:spLocks/>
              </p:cNvSpPr>
              <p:nvPr/>
            </p:nvSpPr>
            <p:spPr bwMode="auto">
              <a:xfrm>
                <a:off x="3203576" y="2212975"/>
                <a:ext cx="6350" cy="7938"/>
              </a:xfrm>
              <a:custGeom>
                <a:avLst/>
                <a:gdLst>
                  <a:gd name="T0" fmla="*/ 4 w 4"/>
                  <a:gd name="T1" fmla="*/ 5 h 5"/>
                  <a:gd name="T2" fmla="*/ 2 w 4"/>
                  <a:gd name="T3" fmla="*/ 5 h 5"/>
                  <a:gd name="T4" fmla="*/ 0 w 4"/>
                  <a:gd name="T5" fmla="*/ 4 h 5"/>
                  <a:gd name="T6" fmla="*/ 2 w 4"/>
                  <a:gd name="T7" fmla="*/ 2 h 5"/>
                  <a:gd name="T8" fmla="*/ 2 w 4"/>
                  <a:gd name="T9" fmla="*/ 0 h 5"/>
                  <a:gd name="T10" fmla="*/ 2 w 4"/>
                  <a:gd name="T11" fmla="*/ 2 h 5"/>
                  <a:gd name="T12" fmla="*/ 4 w 4"/>
                  <a:gd name="T13" fmla="*/ 2 h 5"/>
                  <a:gd name="T14" fmla="*/ 4 w 4"/>
                  <a:gd name="T15" fmla="*/ 5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5">
                    <a:moveTo>
                      <a:pt x="4" y="5"/>
                    </a:moveTo>
                    <a:lnTo>
                      <a:pt x="2" y="5"/>
                    </a:lnTo>
                    <a:lnTo>
                      <a:pt x="0" y="4"/>
                    </a:lnTo>
                    <a:lnTo>
                      <a:pt x="2" y="2"/>
                    </a:lnTo>
                    <a:lnTo>
                      <a:pt x="2" y="0"/>
                    </a:lnTo>
                    <a:lnTo>
                      <a:pt x="2" y="2"/>
                    </a:lnTo>
                    <a:lnTo>
                      <a:pt x="4" y="2"/>
                    </a:lnTo>
                    <a:lnTo>
                      <a:pt x="4" y="5"/>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104" name="Freeform 90"/>
              <p:cNvSpPr>
                <a:spLocks/>
              </p:cNvSpPr>
              <p:nvPr/>
            </p:nvSpPr>
            <p:spPr bwMode="auto">
              <a:xfrm>
                <a:off x="3141663" y="2074863"/>
                <a:ext cx="53975" cy="95250"/>
              </a:xfrm>
              <a:custGeom>
                <a:avLst/>
                <a:gdLst>
                  <a:gd name="T0" fmla="*/ 32 w 34"/>
                  <a:gd name="T1" fmla="*/ 37 h 60"/>
                  <a:gd name="T2" fmla="*/ 32 w 34"/>
                  <a:gd name="T3" fmla="*/ 41 h 60"/>
                  <a:gd name="T4" fmla="*/ 34 w 34"/>
                  <a:gd name="T5" fmla="*/ 41 h 60"/>
                  <a:gd name="T6" fmla="*/ 34 w 34"/>
                  <a:gd name="T7" fmla="*/ 43 h 60"/>
                  <a:gd name="T8" fmla="*/ 34 w 34"/>
                  <a:gd name="T9" fmla="*/ 46 h 60"/>
                  <a:gd name="T10" fmla="*/ 30 w 34"/>
                  <a:gd name="T11" fmla="*/ 59 h 60"/>
                  <a:gd name="T12" fmla="*/ 30 w 34"/>
                  <a:gd name="T13" fmla="*/ 60 h 60"/>
                  <a:gd name="T14" fmla="*/ 29 w 34"/>
                  <a:gd name="T15" fmla="*/ 60 h 60"/>
                  <a:gd name="T16" fmla="*/ 29 w 34"/>
                  <a:gd name="T17" fmla="*/ 59 h 60"/>
                  <a:gd name="T18" fmla="*/ 25 w 34"/>
                  <a:gd name="T19" fmla="*/ 53 h 60"/>
                  <a:gd name="T20" fmla="*/ 23 w 34"/>
                  <a:gd name="T21" fmla="*/ 51 h 60"/>
                  <a:gd name="T22" fmla="*/ 25 w 34"/>
                  <a:gd name="T23" fmla="*/ 46 h 60"/>
                  <a:gd name="T24" fmla="*/ 23 w 34"/>
                  <a:gd name="T25" fmla="*/ 46 h 60"/>
                  <a:gd name="T26" fmla="*/ 20 w 34"/>
                  <a:gd name="T27" fmla="*/ 46 h 60"/>
                  <a:gd name="T28" fmla="*/ 18 w 34"/>
                  <a:gd name="T29" fmla="*/ 48 h 60"/>
                  <a:gd name="T30" fmla="*/ 16 w 34"/>
                  <a:gd name="T31" fmla="*/ 48 h 60"/>
                  <a:gd name="T32" fmla="*/ 14 w 34"/>
                  <a:gd name="T33" fmla="*/ 48 h 60"/>
                  <a:gd name="T34" fmla="*/ 14 w 34"/>
                  <a:gd name="T35" fmla="*/ 46 h 60"/>
                  <a:gd name="T36" fmla="*/ 13 w 34"/>
                  <a:gd name="T37" fmla="*/ 46 h 60"/>
                  <a:gd name="T38" fmla="*/ 9 w 34"/>
                  <a:gd name="T39" fmla="*/ 39 h 60"/>
                  <a:gd name="T40" fmla="*/ 2 w 34"/>
                  <a:gd name="T41" fmla="*/ 35 h 60"/>
                  <a:gd name="T42" fmla="*/ 2 w 34"/>
                  <a:gd name="T43" fmla="*/ 28 h 60"/>
                  <a:gd name="T44" fmla="*/ 4 w 34"/>
                  <a:gd name="T45" fmla="*/ 23 h 60"/>
                  <a:gd name="T46" fmla="*/ 6 w 34"/>
                  <a:gd name="T47" fmla="*/ 21 h 60"/>
                  <a:gd name="T48" fmla="*/ 7 w 34"/>
                  <a:gd name="T49" fmla="*/ 21 h 60"/>
                  <a:gd name="T50" fmla="*/ 9 w 34"/>
                  <a:gd name="T51" fmla="*/ 20 h 60"/>
                  <a:gd name="T52" fmla="*/ 9 w 34"/>
                  <a:gd name="T53" fmla="*/ 11 h 60"/>
                  <a:gd name="T54" fmla="*/ 6 w 34"/>
                  <a:gd name="T55" fmla="*/ 7 h 60"/>
                  <a:gd name="T56" fmla="*/ 4 w 34"/>
                  <a:gd name="T57" fmla="*/ 5 h 60"/>
                  <a:gd name="T58" fmla="*/ 2 w 34"/>
                  <a:gd name="T59" fmla="*/ 4 h 60"/>
                  <a:gd name="T60" fmla="*/ 0 w 34"/>
                  <a:gd name="T61" fmla="*/ 2 h 60"/>
                  <a:gd name="T62" fmla="*/ 2 w 34"/>
                  <a:gd name="T63" fmla="*/ 0 h 60"/>
                  <a:gd name="T64" fmla="*/ 16 w 34"/>
                  <a:gd name="T65" fmla="*/ 4 h 60"/>
                  <a:gd name="T66" fmla="*/ 16 w 34"/>
                  <a:gd name="T67" fmla="*/ 5 h 60"/>
                  <a:gd name="T68" fmla="*/ 22 w 34"/>
                  <a:gd name="T69" fmla="*/ 9 h 60"/>
                  <a:gd name="T70" fmla="*/ 34 w 34"/>
                  <a:gd name="T71" fmla="*/ 30 h 60"/>
                  <a:gd name="T72" fmla="*/ 34 w 34"/>
                  <a:gd name="T73" fmla="*/ 32 h 60"/>
                  <a:gd name="T74" fmla="*/ 34 w 34"/>
                  <a:gd name="T75" fmla="*/ 35 h 60"/>
                  <a:gd name="T76" fmla="*/ 32 w 34"/>
                  <a:gd name="T77" fmla="*/ 37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34" h="60">
                    <a:moveTo>
                      <a:pt x="32" y="37"/>
                    </a:moveTo>
                    <a:lnTo>
                      <a:pt x="32" y="41"/>
                    </a:lnTo>
                    <a:lnTo>
                      <a:pt x="34" y="41"/>
                    </a:lnTo>
                    <a:lnTo>
                      <a:pt x="34" y="43"/>
                    </a:lnTo>
                    <a:lnTo>
                      <a:pt x="34" y="46"/>
                    </a:lnTo>
                    <a:lnTo>
                      <a:pt x="30" y="59"/>
                    </a:lnTo>
                    <a:lnTo>
                      <a:pt x="30" y="60"/>
                    </a:lnTo>
                    <a:lnTo>
                      <a:pt x="29" y="60"/>
                    </a:lnTo>
                    <a:lnTo>
                      <a:pt x="29" y="59"/>
                    </a:lnTo>
                    <a:lnTo>
                      <a:pt x="25" y="53"/>
                    </a:lnTo>
                    <a:lnTo>
                      <a:pt x="23" y="51"/>
                    </a:lnTo>
                    <a:lnTo>
                      <a:pt x="25" y="46"/>
                    </a:lnTo>
                    <a:lnTo>
                      <a:pt x="23" y="46"/>
                    </a:lnTo>
                    <a:lnTo>
                      <a:pt x="20" y="46"/>
                    </a:lnTo>
                    <a:lnTo>
                      <a:pt x="18" y="48"/>
                    </a:lnTo>
                    <a:lnTo>
                      <a:pt x="16" y="48"/>
                    </a:lnTo>
                    <a:lnTo>
                      <a:pt x="14" y="48"/>
                    </a:lnTo>
                    <a:lnTo>
                      <a:pt x="14" y="46"/>
                    </a:lnTo>
                    <a:lnTo>
                      <a:pt x="13" y="46"/>
                    </a:lnTo>
                    <a:lnTo>
                      <a:pt x="9" y="39"/>
                    </a:lnTo>
                    <a:lnTo>
                      <a:pt x="2" y="35"/>
                    </a:lnTo>
                    <a:lnTo>
                      <a:pt x="2" y="28"/>
                    </a:lnTo>
                    <a:lnTo>
                      <a:pt x="4" y="23"/>
                    </a:lnTo>
                    <a:lnTo>
                      <a:pt x="6" y="21"/>
                    </a:lnTo>
                    <a:lnTo>
                      <a:pt x="7" y="21"/>
                    </a:lnTo>
                    <a:lnTo>
                      <a:pt x="9" y="20"/>
                    </a:lnTo>
                    <a:lnTo>
                      <a:pt x="9" y="11"/>
                    </a:lnTo>
                    <a:lnTo>
                      <a:pt x="6" y="7"/>
                    </a:lnTo>
                    <a:lnTo>
                      <a:pt x="4" y="5"/>
                    </a:lnTo>
                    <a:lnTo>
                      <a:pt x="2" y="4"/>
                    </a:lnTo>
                    <a:lnTo>
                      <a:pt x="0" y="2"/>
                    </a:lnTo>
                    <a:lnTo>
                      <a:pt x="2" y="0"/>
                    </a:lnTo>
                    <a:lnTo>
                      <a:pt x="16" y="4"/>
                    </a:lnTo>
                    <a:lnTo>
                      <a:pt x="16" y="5"/>
                    </a:lnTo>
                    <a:lnTo>
                      <a:pt x="22" y="9"/>
                    </a:lnTo>
                    <a:lnTo>
                      <a:pt x="34" y="30"/>
                    </a:lnTo>
                    <a:lnTo>
                      <a:pt x="34" y="32"/>
                    </a:lnTo>
                    <a:lnTo>
                      <a:pt x="34" y="35"/>
                    </a:lnTo>
                    <a:lnTo>
                      <a:pt x="32" y="37"/>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sp>
            <p:nvSpPr>
              <p:cNvPr id="105" name="Rectangle 91"/>
              <p:cNvSpPr>
                <a:spLocks noChangeArrowheads="1"/>
              </p:cNvSpPr>
              <p:nvPr/>
            </p:nvSpPr>
            <p:spPr bwMode="auto">
              <a:xfrm>
                <a:off x="6843714" y="2916241"/>
                <a:ext cx="537204" cy="489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chemeClr val="bg1"/>
                    </a:solidFill>
                    <a:effectLst/>
                    <a:latin typeface="Verdana" panose="020B0604030504040204" pitchFamily="34" charset="0"/>
                    <a:ea typeface="Verdana" panose="020B0604030504040204" pitchFamily="34" charset="0"/>
                    <a:cs typeface="Verdana" panose="020B0604030504040204" pitchFamily="34" charset="0"/>
                  </a:rPr>
                  <a:t>AK</a:t>
                </a:r>
                <a:endParaRPr kumimoji="0" lang="en-US" altLang="en-US" sz="2000" b="0" i="0" u="none" strike="noStrike" cap="none" normalizeH="0" baseline="0" dirty="0" smtClean="0">
                  <a:ln>
                    <a:noFill/>
                  </a:ln>
                  <a:solidFill>
                    <a:schemeClr val="bg1"/>
                  </a:solidFill>
                  <a:effectLst/>
                  <a:latin typeface="Verdana" panose="020B0604030504040204" pitchFamily="34" charset="0"/>
                  <a:ea typeface="Verdana" panose="020B0604030504040204" pitchFamily="34" charset="0"/>
                  <a:cs typeface="Verdana" panose="020B0604030504040204" pitchFamily="34" charset="0"/>
                </a:endParaRPr>
              </a:p>
            </p:txBody>
          </p:sp>
        </p:grpSp>
        <p:grpSp>
          <p:nvGrpSpPr>
            <p:cNvPr id="10" name="Group 9"/>
            <p:cNvGrpSpPr>
              <a:grpSpLocks noChangeAspect="1"/>
            </p:cNvGrpSpPr>
            <p:nvPr/>
          </p:nvGrpSpPr>
          <p:grpSpPr>
            <a:xfrm>
              <a:off x="3660289" y="5049676"/>
              <a:ext cx="595681" cy="978744"/>
              <a:chOff x="5272088" y="1417638"/>
              <a:chExt cx="1331075" cy="2181195"/>
            </a:xfrm>
          </p:grpSpPr>
          <p:sp>
            <p:nvSpPr>
              <p:cNvPr id="17" name="Freeform 16"/>
              <p:cNvSpPr>
                <a:spLocks noEditPoints="1"/>
              </p:cNvSpPr>
              <p:nvPr/>
            </p:nvSpPr>
            <p:spPr bwMode="auto">
              <a:xfrm>
                <a:off x="5272088" y="1417638"/>
                <a:ext cx="1266825" cy="2119313"/>
              </a:xfrm>
              <a:custGeom>
                <a:avLst/>
                <a:gdLst>
                  <a:gd name="T0" fmla="*/ 764 w 798"/>
                  <a:gd name="T1" fmla="*/ 1121 h 1335"/>
                  <a:gd name="T2" fmla="*/ 791 w 798"/>
                  <a:gd name="T3" fmla="*/ 1196 h 1335"/>
                  <a:gd name="T4" fmla="*/ 779 w 798"/>
                  <a:gd name="T5" fmla="*/ 1228 h 1335"/>
                  <a:gd name="T6" fmla="*/ 782 w 798"/>
                  <a:gd name="T7" fmla="*/ 1278 h 1335"/>
                  <a:gd name="T8" fmla="*/ 795 w 798"/>
                  <a:gd name="T9" fmla="*/ 1315 h 1335"/>
                  <a:gd name="T10" fmla="*/ 736 w 798"/>
                  <a:gd name="T11" fmla="*/ 1335 h 1335"/>
                  <a:gd name="T12" fmla="*/ 658 w 798"/>
                  <a:gd name="T13" fmla="*/ 1306 h 1335"/>
                  <a:gd name="T14" fmla="*/ 604 w 798"/>
                  <a:gd name="T15" fmla="*/ 1306 h 1335"/>
                  <a:gd name="T16" fmla="*/ 567 w 798"/>
                  <a:gd name="T17" fmla="*/ 1317 h 1335"/>
                  <a:gd name="T18" fmla="*/ 524 w 798"/>
                  <a:gd name="T19" fmla="*/ 1324 h 1335"/>
                  <a:gd name="T20" fmla="*/ 503 w 798"/>
                  <a:gd name="T21" fmla="*/ 1255 h 1335"/>
                  <a:gd name="T22" fmla="*/ 556 w 798"/>
                  <a:gd name="T23" fmla="*/ 1184 h 1335"/>
                  <a:gd name="T24" fmla="*/ 567 w 798"/>
                  <a:gd name="T25" fmla="*/ 1146 h 1335"/>
                  <a:gd name="T26" fmla="*/ 572 w 798"/>
                  <a:gd name="T27" fmla="*/ 1102 h 1335"/>
                  <a:gd name="T28" fmla="*/ 617 w 798"/>
                  <a:gd name="T29" fmla="*/ 1082 h 1335"/>
                  <a:gd name="T30" fmla="*/ 658 w 798"/>
                  <a:gd name="T31" fmla="*/ 1073 h 1335"/>
                  <a:gd name="T32" fmla="*/ 692 w 798"/>
                  <a:gd name="T33" fmla="*/ 1006 h 1335"/>
                  <a:gd name="T34" fmla="*/ 725 w 798"/>
                  <a:gd name="T35" fmla="*/ 1059 h 1335"/>
                  <a:gd name="T36" fmla="*/ 580 w 798"/>
                  <a:gd name="T37" fmla="*/ 841 h 1335"/>
                  <a:gd name="T38" fmla="*/ 610 w 798"/>
                  <a:gd name="T39" fmla="*/ 830 h 1335"/>
                  <a:gd name="T40" fmla="*/ 560 w 798"/>
                  <a:gd name="T41" fmla="*/ 723 h 1335"/>
                  <a:gd name="T42" fmla="*/ 578 w 798"/>
                  <a:gd name="T43" fmla="*/ 698 h 1335"/>
                  <a:gd name="T44" fmla="*/ 580 w 798"/>
                  <a:gd name="T45" fmla="*/ 755 h 1335"/>
                  <a:gd name="T46" fmla="*/ 676 w 798"/>
                  <a:gd name="T47" fmla="*/ 762 h 1335"/>
                  <a:gd name="T48" fmla="*/ 708 w 798"/>
                  <a:gd name="T49" fmla="*/ 791 h 1335"/>
                  <a:gd name="T50" fmla="*/ 731 w 798"/>
                  <a:gd name="T51" fmla="*/ 816 h 1335"/>
                  <a:gd name="T52" fmla="*/ 754 w 798"/>
                  <a:gd name="T53" fmla="*/ 873 h 1335"/>
                  <a:gd name="T54" fmla="*/ 727 w 798"/>
                  <a:gd name="T55" fmla="*/ 894 h 1335"/>
                  <a:gd name="T56" fmla="*/ 693 w 798"/>
                  <a:gd name="T57" fmla="*/ 885 h 1335"/>
                  <a:gd name="T58" fmla="*/ 651 w 798"/>
                  <a:gd name="T59" fmla="*/ 867 h 1335"/>
                  <a:gd name="T60" fmla="*/ 644 w 798"/>
                  <a:gd name="T61" fmla="*/ 839 h 1335"/>
                  <a:gd name="T62" fmla="*/ 647 w 798"/>
                  <a:gd name="T63" fmla="*/ 800 h 1335"/>
                  <a:gd name="T64" fmla="*/ 658 w 798"/>
                  <a:gd name="T65" fmla="*/ 732 h 1335"/>
                  <a:gd name="T66" fmla="*/ 583 w 798"/>
                  <a:gd name="T67" fmla="*/ 608 h 1335"/>
                  <a:gd name="T68" fmla="*/ 617 w 798"/>
                  <a:gd name="T69" fmla="*/ 643 h 1335"/>
                  <a:gd name="T70" fmla="*/ 633 w 798"/>
                  <a:gd name="T71" fmla="*/ 661 h 1335"/>
                  <a:gd name="T72" fmla="*/ 663 w 798"/>
                  <a:gd name="T73" fmla="*/ 695 h 1335"/>
                  <a:gd name="T74" fmla="*/ 596 w 798"/>
                  <a:gd name="T75" fmla="*/ 657 h 1335"/>
                  <a:gd name="T76" fmla="*/ 556 w 798"/>
                  <a:gd name="T77" fmla="*/ 606 h 1335"/>
                  <a:gd name="T78" fmla="*/ 0 w 798"/>
                  <a:gd name="T79" fmla="*/ 3 h 1335"/>
                  <a:gd name="T80" fmla="*/ 505 w 798"/>
                  <a:gd name="T81" fmla="*/ 448 h 1335"/>
                  <a:gd name="T82" fmla="*/ 507 w 798"/>
                  <a:gd name="T83" fmla="*/ 469 h 1335"/>
                  <a:gd name="T84" fmla="*/ 510 w 798"/>
                  <a:gd name="T85" fmla="*/ 487 h 1335"/>
                  <a:gd name="T86" fmla="*/ 494 w 798"/>
                  <a:gd name="T87" fmla="*/ 519 h 1335"/>
                  <a:gd name="T88" fmla="*/ 473 w 798"/>
                  <a:gd name="T89" fmla="*/ 508 h 1335"/>
                  <a:gd name="T90" fmla="*/ 457 w 798"/>
                  <a:gd name="T91" fmla="*/ 480 h 1335"/>
                  <a:gd name="T92" fmla="*/ 418 w 798"/>
                  <a:gd name="T93" fmla="*/ 446 h 1335"/>
                  <a:gd name="T94" fmla="*/ 421 w 798"/>
                  <a:gd name="T95" fmla="*/ 416 h 1335"/>
                  <a:gd name="T96" fmla="*/ 434 w 798"/>
                  <a:gd name="T97" fmla="*/ 370 h 1335"/>
                  <a:gd name="T98" fmla="*/ 500 w 798"/>
                  <a:gd name="T99" fmla="*/ 380 h 1335"/>
                  <a:gd name="T100" fmla="*/ 151 w 798"/>
                  <a:gd name="T101" fmla="*/ 12 h 1335"/>
                  <a:gd name="T102" fmla="*/ 100 w 798"/>
                  <a:gd name="T103" fmla="*/ 25 h 1335"/>
                  <a:gd name="T104" fmla="*/ 112 w 798"/>
                  <a:gd name="T105" fmla="*/ 3 h 1335"/>
                  <a:gd name="T106" fmla="*/ 304 w 798"/>
                  <a:gd name="T107" fmla="*/ 46 h 1335"/>
                  <a:gd name="T108" fmla="*/ 329 w 798"/>
                  <a:gd name="T109" fmla="*/ 82 h 1335"/>
                  <a:gd name="T110" fmla="*/ 286 w 798"/>
                  <a:gd name="T111" fmla="*/ 126 h 1335"/>
                  <a:gd name="T112" fmla="*/ 229 w 798"/>
                  <a:gd name="T113" fmla="*/ 101 h 1335"/>
                  <a:gd name="T114" fmla="*/ 212 w 798"/>
                  <a:gd name="T115" fmla="*/ 41 h 1335"/>
                  <a:gd name="T116" fmla="*/ 288 w 798"/>
                  <a:gd name="T117" fmla="*/ 35 h 1335"/>
                  <a:gd name="T118" fmla="*/ 304 w 798"/>
                  <a:gd name="T119" fmla="*/ 46 h 1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798" h="1335">
                    <a:moveTo>
                      <a:pt x="731" y="1077"/>
                    </a:moveTo>
                    <a:lnTo>
                      <a:pt x="731" y="1079"/>
                    </a:lnTo>
                    <a:lnTo>
                      <a:pt x="734" y="1081"/>
                    </a:lnTo>
                    <a:lnTo>
                      <a:pt x="738" y="1081"/>
                    </a:lnTo>
                    <a:lnTo>
                      <a:pt x="740" y="1082"/>
                    </a:lnTo>
                    <a:lnTo>
                      <a:pt x="745" y="1089"/>
                    </a:lnTo>
                    <a:lnTo>
                      <a:pt x="745" y="1091"/>
                    </a:lnTo>
                    <a:lnTo>
                      <a:pt x="748" y="1093"/>
                    </a:lnTo>
                    <a:lnTo>
                      <a:pt x="754" y="1100"/>
                    </a:lnTo>
                    <a:lnTo>
                      <a:pt x="757" y="1107"/>
                    </a:lnTo>
                    <a:lnTo>
                      <a:pt x="763" y="1116"/>
                    </a:lnTo>
                    <a:lnTo>
                      <a:pt x="764" y="1121"/>
                    </a:lnTo>
                    <a:lnTo>
                      <a:pt x="772" y="1136"/>
                    </a:lnTo>
                    <a:lnTo>
                      <a:pt x="777" y="1143"/>
                    </a:lnTo>
                    <a:lnTo>
                      <a:pt x="779" y="1146"/>
                    </a:lnTo>
                    <a:lnTo>
                      <a:pt x="780" y="1150"/>
                    </a:lnTo>
                    <a:lnTo>
                      <a:pt x="782" y="1159"/>
                    </a:lnTo>
                    <a:lnTo>
                      <a:pt x="786" y="1169"/>
                    </a:lnTo>
                    <a:lnTo>
                      <a:pt x="786" y="1173"/>
                    </a:lnTo>
                    <a:lnTo>
                      <a:pt x="788" y="1177"/>
                    </a:lnTo>
                    <a:lnTo>
                      <a:pt x="789" y="1187"/>
                    </a:lnTo>
                    <a:lnTo>
                      <a:pt x="791" y="1187"/>
                    </a:lnTo>
                    <a:lnTo>
                      <a:pt x="791" y="1193"/>
                    </a:lnTo>
                    <a:lnTo>
                      <a:pt x="791" y="1196"/>
                    </a:lnTo>
                    <a:lnTo>
                      <a:pt x="789" y="1200"/>
                    </a:lnTo>
                    <a:lnTo>
                      <a:pt x="791" y="1203"/>
                    </a:lnTo>
                    <a:lnTo>
                      <a:pt x="791" y="1207"/>
                    </a:lnTo>
                    <a:lnTo>
                      <a:pt x="793" y="1207"/>
                    </a:lnTo>
                    <a:lnTo>
                      <a:pt x="793" y="1210"/>
                    </a:lnTo>
                    <a:lnTo>
                      <a:pt x="793" y="1212"/>
                    </a:lnTo>
                    <a:lnTo>
                      <a:pt x="789" y="1214"/>
                    </a:lnTo>
                    <a:lnTo>
                      <a:pt x="788" y="1216"/>
                    </a:lnTo>
                    <a:lnTo>
                      <a:pt x="784" y="1217"/>
                    </a:lnTo>
                    <a:lnTo>
                      <a:pt x="782" y="1223"/>
                    </a:lnTo>
                    <a:lnTo>
                      <a:pt x="779" y="1226"/>
                    </a:lnTo>
                    <a:lnTo>
                      <a:pt x="779" y="1228"/>
                    </a:lnTo>
                    <a:lnTo>
                      <a:pt x="773" y="1235"/>
                    </a:lnTo>
                    <a:lnTo>
                      <a:pt x="773" y="1239"/>
                    </a:lnTo>
                    <a:lnTo>
                      <a:pt x="777" y="1241"/>
                    </a:lnTo>
                    <a:lnTo>
                      <a:pt x="782" y="1242"/>
                    </a:lnTo>
                    <a:lnTo>
                      <a:pt x="791" y="1248"/>
                    </a:lnTo>
                    <a:lnTo>
                      <a:pt x="791" y="1251"/>
                    </a:lnTo>
                    <a:lnTo>
                      <a:pt x="789" y="1256"/>
                    </a:lnTo>
                    <a:lnTo>
                      <a:pt x="789" y="1262"/>
                    </a:lnTo>
                    <a:lnTo>
                      <a:pt x="786" y="1265"/>
                    </a:lnTo>
                    <a:lnTo>
                      <a:pt x="780" y="1272"/>
                    </a:lnTo>
                    <a:lnTo>
                      <a:pt x="780" y="1274"/>
                    </a:lnTo>
                    <a:lnTo>
                      <a:pt x="782" y="1278"/>
                    </a:lnTo>
                    <a:lnTo>
                      <a:pt x="786" y="1280"/>
                    </a:lnTo>
                    <a:lnTo>
                      <a:pt x="786" y="1281"/>
                    </a:lnTo>
                    <a:lnTo>
                      <a:pt x="784" y="1281"/>
                    </a:lnTo>
                    <a:lnTo>
                      <a:pt x="782" y="1283"/>
                    </a:lnTo>
                    <a:lnTo>
                      <a:pt x="782" y="1285"/>
                    </a:lnTo>
                    <a:lnTo>
                      <a:pt x="784" y="1288"/>
                    </a:lnTo>
                    <a:lnTo>
                      <a:pt x="784" y="1290"/>
                    </a:lnTo>
                    <a:lnTo>
                      <a:pt x="784" y="1292"/>
                    </a:lnTo>
                    <a:lnTo>
                      <a:pt x="786" y="1299"/>
                    </a:lnTo>
                    <a:lnTo>
                      <a:pt x="789" y="1306"/>
                    </a:lnTo>
                    <a:lnTo>
                      <a:pt x="793" y="1312"/>
                    </a:lnTo>
                    <a:lnTo>
                      <a:pt x="795" y="1315"/>
                    </a:lnTo>
                    <a:lnTo>
                      <a:pt x="796" y="1317"/>
                    </a:lnTo>
                    <a:lnTo>
                      <a:pt x="798" y="1320"/>
                    </a:lnTo>
                    <a:lnTo>
                      <a:pt x="798" y="1322"/>
                    </a:lnTo>
                    <a:lnTo>
                      <a:pt x="798" y="1324"/>
                    </a:lnTo>
                    <a:lnTo>
                      <a:pt x="789" y="1329"/>
                    </a:lnTo>
                    <a:lnTo>
                      <a:pt x="782" y="1331"/>
                    </a:lnTo>
                    <a:lnTo>
                      <a:pt x="773" y="1333"/>
                    </a:lnTo>
                    <a:lnTo>
                      <a:pt x="766" y="1333"/>
                    </a:lnTo>
                    <a:lnTo>
                      <a:pt x="754" y="1333"/>
                    </a:lnTo>
                    <a:lnTo>
                      <a:pt x="748" y="1333"/>
                    </a:lnTo>
                    <a:lnTo>
                      <a:pt x="741" y="1335"/>
                    </a:lnTo>
                    <a:lnTo>
                      <a:pt x="736" y="1335"/>
                    </a:lnTo>
                    <a:lnTo>
                      <a:pt x="725" y="1333"/>
                    </a:lnTo>
                    <a:lnTo>
                      <a:pt x="715" y="1331"/>
                    </a:lnTo>
                    <a:lnTo>
                      <a:pt x="700" y="1328"/>
                    </a:lnTo>
                    <a:lnTo>
                      <a:pt x="693" y="1328"/>
                    </a:lnTo>
                    <a:lnTo>
                      <a:pt x="686" y="1326"/>
                    </a:lnTo>
                    <a:lnTo>
                      <a:pt x="684" y="1324"/>
                    </a:lnTo>
                    <a:lnTo>
                      <a:pt x="681" y="1322"/>
                    </a:lnTo>
                    <a:lnTo>
                      <a:pt x="677" y="1322"/>
                    </a:lnTo>
                    <a:lnTo>
                      <a:pt x="676" y="1320"/>
                    </a:lnTo>
                    <a:lnTo>
                      <a:pt x="670" y="1313"/>
                    </a:lnTo>
                    <a:lnTo>
                      <a:pt x="667" y="1310"/>
                    </a:lnTo>
                    <a:lnTo>
                      <a:pt x="658" y="1306"/>
                    </a:lnTo>
                    <a:lnTo>
                      <a:pt x="656" y="1306"/>
                    </a:lnTo>
                    <a:lnTo>
                      <a:pt x="652" y="1308"/>
                    </a:lnTo>
                    <a:lnTo>
                      <a:pt x="644" y="1306"/>
                    </a:lnTo>
                    <a:lnTo>
                      <a:pt x="640" y="1310"/>
                    </a:lnTo>
                    <a:lnTo>
                      <a:pt x="636" y="1310"/>
                    </a:lnTo>
                    <a:lnTo>
                      <a:pt x="631" y="1308"/>
                    </a:lnTo>
                    <a:lnTo>
                      <a:pt x="629" y="1306"/>
                    </a:lnTo>
                    <a:lnTo>
                      <a:pt x="620" y="1304"/>
                    </a:lnTo>
                    <a:lnTo>
                      <a:pt x="619" y="1306"/>
                    </a:lnTo>
                    <a:lnTo>
                      <a:pt x="615" y="1306"/>
                    </a:lnTo>
                    <a:lnTo>
                      <a:pt x="608" y="1308"/>
                    </a:lnTo>
                    <a:lnTo>
                      <a:pt x="604" y="1306"/>
                    </a:lnTo>
                    <a:lnTo>
                      <a:pt x="596" y="1303"/>
                    </a:lnTo>
                    <a:lnTo>
                      <a:pt x="592" y="1303"/>
                    </a:lnTo>
                    <a:lnTo>
                      <a:pt x="592" y="1304"/>
                    </a:lnTo>
                    <a:lnTo>
                      <a:pt x="588" y="1304"/>
                    </a:lnTo>
                    <a:lnTo>
                      <a:pt x="587" y="1304"/>
                    </a:lnTo>
                    <a:lnTo>
                      <a:pt x="580" y="1306"/>
                    </a:lnTo>
                    <a:lnTo>
                      <a:pt x="578" y="1306"/>
                    </a:lnTo>
                    <a:lnTo>
                      <a:pt x="576" y="1306"/>
                    </a:lnTo>
                    <a:lnTo>
                      <a:pt x="574" y="1310"/>
                    </a:lnTo>
                    <a:lnTo>
                      <a:pt x="572" y="1313"/>
                    </a:lnTo>
                    <a:lnTo>
                      <a:pt x="571" y="1315"/>
                    </a:lnTo>
                    <a:lnTo>
                      <a:pt x="567" y="1317"/>
                    </a:lnTo>
                    <a:lnTo>
                      <a:pt x="564" y="1315"/>
                    </a:lnTo>
                    <a:lnTo>
                      <a:pt x="562" y="1317"/>
                    </a:lnTo>
                    <a:lnTo>
                      <a:pt x="555" y="1319"/>
                    </a:lnTo>
                    <a:lnTo>
                      <a:pt x="553" y="1322"/>
                    </a:lnTo>
                    <a:lnTo>
                      <a:pt x="549" y="1324"/>
                    </a:lnTo>
                    <a:lnTo>
                      <a:pt x="548" y="1322"/>
                    </a:lnTo>
                    <a:lnTo>
                      <a:pt x="544" y="1322"/>
                    </a:lnTo>
                    <a:lnTo>
                      <a:pt x="542" y="1322"/>
                    </a:lnTo>
                    <a:lnTo>
                      <a:pt x="537" y="1326"/>
                    </a:lnTo>
                    <a:lnTo>
                      <a:pt x="532" y="1326"/>
                    </a:lnTo>
                    <a:lnTo>
                      <a:pt x="526" y="1326"/>
                    </a:lnTo>
                    <a:lnTo>
                      <a:pt x="524" y="1324"/>
                    </a:lnTo>
                    <a:lnTo>
                      <a:pt x="524" y="1322"/>
                    </a:lnTo>
                    <a:lnTo>
                      <a:pt x="526" y="1319"/>
                    </a:lnTo>
                    <a:lnTo>
                      <a:pt x="526" y="1317"/>
                    </a:lnTo>
                    <a:lnTo>
                      <a:pt x="524" y="1306"/>
                    </a:lnTo>
                    <a:lnTo>
                      <a:pt x="517" y="1297"/>
                    </a:lnTo>
                    <a:lnTo>
                      <a:pt x="514" y="1285"/>
                    </a:lnTo>
                    <a:lnTo>
                      <a:pt x="507" y="1276"/>
                    </a:lnTo>
                    <a:lnTo>
                      <a:pt x="503" y="1269"/>
                    </a:lnTo>
                    <a:lnTo>
                      <a:pt x="503" y="1267"/>
                    </a:lnTo>
                    <a:lnTo>
                      <a:pt x="505" y="1264"/>
                    </a:lnTo>
                    <a:lnTo>
                      <a:pt x="505" y="1255"/>
                    </a:lnTo>
                    <a:lnTo>
                      <a:pt x="503" y="1255"/>
                    </a:lnTo>
                    <a:lnTo>
                      <a:pt x="507" y="1244"/>
                    </a:lnTo>
                    <a:lnTo>
                      <a:pt x="514" y="1237"/>
                    </a:lnTo>
                    <a:lnTo>
                      <a:pt x="526" y="1226"/>
                    </a:lnTo>
                    <a:lnTo>
                      <a:pt x="528" y="1223"/>
                    </a:lnTo>
                    <a:lnTo>
                      <a:pt x="533" y="1217"/>
                    </a:lnTo>
                    <a:lnTo>
                      <a:pt x="537" y="1216"/>
                    </a:lnTo>
                    <a:lnTo>
                      <a:pt x="542" y="1210"/>
                    </a:lnTo>
                    <a:lnTo>
                      <a:pt x="548" y="1203"/>
                    </a:lnTo>
                    <a:lnTo>
                      <a:pt x="549" y="1201"/>
                    </a:lnTo>
                    <a:lnTo>
                      <a:pt x="553" y="1193"/>
                    </a:lnTo>
                    <a:lnTo>
                      <a:pt x="553" y="1185"/>
                    </a:lnTo>
                    <a:lnTo>
                      <a:pt x="556" y="1184"/>
                    </a:lnTo>
                    <a:lnTo>
                      <a:pt x="556" y="1178"/>
                    </a:lnTo>
                    <a:lnTo>
                      <a:pt x="556" y="1177"/>
                    </a:lnTo>
                    <a:lnTo>
                      <a:pt x="562" y="1169"/>
                    </a:lnTo>
                    <a:lnTo>
                      <a:pt x="564" y="1168"/>
                    </a:lnTo>
                    <a:lnTo>
                      <a:pt x="562" y="1166"/>
                    </a:lnTo>
                    <a:lnTo>
                      <a:pt x="562" y="1164"/>
                    </a:lnTo>
                    <a:lnTo>
                      <a:pt x="560" y="1164"/>
                    </a:lnTo>
                    <a:lnTo>
                      <a:pt x="558" y="1162"/>
                    </a:lnTo>
                    <a:lnTo>
                      <a:pt x="558" y="1161"/>
                    </a:lnTo>
                    <a:lnTo>
                      <a:pt x="562" y="1157"/>
                    </a:lnTo>
                    <a:lnTo>
                      <a:pt x="565" y="1148"/>
                    </a:lnTo>
                    <a:lnTo>
                      <a:pt x="567" y="1146"/>
                    </a:lnTo>
                    <a:lnTo>
                      <a:pt x="567" y="1145"/>
                    </a:lnTo>
                    <a:lnTo>
                      <a:pt x="565" y="1145"/>
                    </a:lnTo>
                    <a:lnTo>
                      <a:pt x="571" y="1137"/>
                    </a:lnTo>
                    <a:lnTo>
                      <a:pt x="572" y="1132"/>
                    </a:lnTo>
                    <a:lnTo>
                      <a:pt x="574" y="1121"/>
                    </a:lnTo>
                    <a:lnTo>
                      <a:pt x="569" y="1114"/>
                    </a:lnTo>
                    <a:lnTo>
                      <a:pt x="569" y="1113"/>
                    </a:lnTo>
                    <a:lnTo>
                      <a:pt x="571" y="1111"/>
                    </a:lnTo>
                    <a:lnTo>
                      <a:pt x="572" y="1111"/>
                    </a:lnTo>
                    <a:lnTo>
                      <a:pt x="572" y="1109"/>
                    </a:lnTo>
                    <a:lnTo>
                      <a:pt x="572" y="1105"/>
                    </a:lnTo>
                    <a:lnTo>
                      <a:pt x="572" y="1102"/>
                    </a:lnTo>
                    <a:lnTo>
                      <a:pt x="572" y="1100"/>
                    </a:lnTo>
                    <a:lnTo>
                      <a:pt x="574" y="1097"/>
                    </a:lnTo>
                    <a:lnTo>
                      <a:pt x="574" y="1093"/>
                    </a:lnTo>
                    <a:lnTo>
                      <a:pt x="578" y="1091"/>
                    </a:lnTo>
                    <a:lnTo>
                      <a:pt x="580" y="1089"/>
                    </a:lnTo>
                    <a:lnTo>
                      <a:pt x="585" y="1084"/>
                    </a:lnTo>
                    <a:lnTo>
                      <a:pt x="594" y="1084"/>
                    </a:lnTo>
                    <a:lnTo>
                      <a:pt x="599" y="1082"/>
                    </a:lnTo>
                    <a:lnTo>
                      <a:pt x="608" y="1081"/>
                    </a:lnTo>
                    <a:lnTo>
                      <a:pt x="610" y="1081"/>
                    </a:lnTo>
                    <a:lnTo>
                      <a:pt x="613" y="1081"/>
                    </a:lnTo>
                    <a:lnTo>
                      <a:pt x="617" y="1082"/>
                    </a:lnTo>
                    <a:lnTo>
                      <a:pt x="617" y="1084"/>
                    </a:lnTo>
                    <a:lnTo>
                      <a:pt x="619" y="1086"/>
                    </a:lnTo>
                    <a:lnTo>
                      <a:pt x="622" y="1086"/>
                    </a:lnTo>
                    <a:lnTo>
                      <a:pt x="624" y="1084"/>
                    </a:lnTo>
                    <a:lnTo>
                      <a:pt x="624" y="1082"/>
                    </a:lnTo>
                    <a:lnTo>
                      <a:pt x="629" y="1081"/>
                    </a:lnTo>
                    <a:lnTo>
                      <a:pt x="635" y="1079"/>
                    </a:lnTo>
                    <a:lnTo>
                      <a:pt x="638" y="1077"/>
                    </a:lnTo>
                    <a:lnTo>
                      <a:pt x="640" y="1075"/>
                    </a:lnTo>
                    <a:lnTo>
                      <a:pt x="649" y="1073"/>
                    </a:lnTo>
                    <a:lnTo>
                      <a:pt x="654" y="1072"/>
                    </a:lnTo>
                    <a:lnTo>
                      <a:pt x="658" y="1073"/>
                    </a:lnTo>
                    <a:lnTo>
                      <a:pt x="660" y="1073"/>
                    </a:lnTo>
                    <a:lnTo>
                      <a:pt x="661" y="1073"/>
                    </a:lnTo>
                    <a:lnTo>
                      <a:pt x="663" y="1072"/>
                    </a:lnTo>
                    <a:lnTo>
                      <a:pt x="668" y="1065"/>
                    </a:lnTo>
                    <a:lnTo>
                      <a:pt x="670" y="1063"/>
                    </a:lnTo>
                    <a:lnTo>
                      <a:pt x="670" y="1054"/>
                    </a:lnTo>
                    <a:lnTo>
                      <a:pt x="668" y="1047"/>
                    </a:lnTo>
                    <a:lnTo>
                      <a:pt x="670" y="1040"/>
                    </a:lnTo>
                    <a:lnTo>
                      <a:pt x="672" y="1029"/>
                    </a:lnTo>
                    <a:lnTo>
                      <a:pt x="681" y="1015"/>
                    </a:lnTo>
                    <a:lnTo>
                      <a:pt x="686" y="1009"/>
                    </a:lnTo>
                    <a:lnTo>
                      <a:pt x="692" y="1006"/>
                    </a:lnTo>
                    <a:lnTo>
                      <a:pt x="695" y="1006"/>
                    </a:lnTo>
                    <a:lnTo>
                      <a:pt x="697" y="1006"/>
                    </a:lnTo>
                    <a:lnTo>
                      <a:pt x="702" y="1008"/>
                    </a:lnTo>
                    <a:lnTo>
                      <a:pt x="708" y="1017"/>
                    </a:lnTo>
                    <a:lnTo>
                      <a:pt x="711" y="1024"/>
                    </a:lnTo>
                    <a:lnTo>
                      <a:pt x="713" y="1025"/>
                    </a:lnTo>
                    <a:lnTo>
                      <a:pt x="715" y="1025"/>
                    </a:lnTo>
                    <a:lnTo>
                      <a:pt x="716" y="1033"/>
                    </a:lnTo>
                    <a:lnTo>
                      <a:pt x="718" y="1036"/>
                    </a:lnTo>
                    <a:lnTo>
                      <a:pt x="716" y="1038"/>
                    </a:lnTo>
                    <a:lnTo>
                      <a:pt x="716" y="1040"/>
                    </a:lnTo>
                    <a:lnTo>
                      <a:pt x="725" y="1059"/>
                    </a:lnTo>
                    <a:lnTo>
                      <a:pt x="727" y="1068"/>
                    </a:lnTo>
                    <a:lnTo>
                      <a:pt x="729" y="1068"/>
                    </a:lnTo>
                    <a:lnTo>
                      <a:pt x="731" y="1073"/>
                    </a:lnTo>
                    <a:lnTo>
                      <a:pt x="731" y="1077"/>
                    </a:lnTo>
                    <a:close/>
                    <a:moveTo>
                      <a:pt x="604" y="851"/>
                    </a:moveTo>
                    <a:lnTo>
                      <a:pt x="603" y="851"/>
                    </a:lnTo>
                    <a:lnTo>
                      <a:pt x="601" y="851"/>
                    </a:lnTo>
                    <a:lnTo>
                      <a:pt x="599" y="849"/>
                    </a:lnTo>
                    <a:lnTo>
                      <a:pt x="592" y="848"/>
                    </a:lnTo>
                    <a:lnTo>
                      <a:pt x="590" y="842"/>
                    </a:lnTo>
                    <a:lnTo>
                      <a:pt x="583" y="841"/>
                    </a:lnTo>
                    <a:lnTo>
                      <a:pt x="580" y="841"/>
                    </a:lnTo>
                    <a:lnTo>
                      <a:pt x="580" y="839"/>
                    </a:lnTo>
                    <a:lnTo>
                      <a:pt x="574" y="837"/>
                    </a:lnTo>
                    <a:lnTo>
                      <a:pt x="572" y="833"/>
                    </a:lnTo>
                    <a:lnTo>
                      <a:pt x="571" y="826"/>
                    </a:lnTo>
                    <a:lnTo>
                      <a:pt x="572" y="826"/>
                    </a:lnTo>
                    <a:lnTo>
                      <a:pt x="574" y="825"/>
                    </a:lnTo>
                    <a:lnTo>
                      <a:pt x="580" y="825"/>
                    </a:lnTo>
                    <a:lnTo>
                      <a:pt x="587" y="826"/>
                    </a:lnTo>
                    <a:lnTo>
                      <a:pt x="599" y="828"/>
                    </a:lnTo>
                    <a:lnTo>
                      <a:pt x="601" y="826"/>
                    </a:lnTo>
                    <a:lnTo>
                      <a:pt x="610" y="828"/>
                    </a:lnTo>
                    <a:lnTo>
                      <a:pt x="610" y="830"/>
                    </a:lnTo>
                    <a:lnTo>
                      <a:pt x="612" y="835"/>
                    </a:lnTo>
                    <a:lnTo>
                      <a:pt x="612" y="839"/>
                    </a:lnTo>
                    <a:lnTo>
                      <a:pt x="610" y="841"/>
                    </a:lnTo>
                    <a:lnTo>
                      <a:pt x="608" y="841"/>
                    </a:lnTo>
                    <a:lnTo>
                      <a:pt x="603" y="846"/>
                    </a:lnTo>
                    <a:lnTo>
                      <a:pt x="604" y="849"/>
                    </a:lnTo>
                    <a:lnTo>
                      <a:pt x="604" y="851"/>
                    </a:lnTo>
                    <a:close/>
                    <a:moveTo>
                      <a:pt x="556" y="745"/>
                    </a:moveTo>
                    <a:lnTo>
                      <a:pt x="551" y="743"/>
                    </a:lnTo>
                    <a:lnTo>
                      <a:pt x="551" y="736"/>
                    </a:lnTo>
                    <a:lnTo>
                      <a:pt x="555" y="729"/>
                    </a:lnTo>
                    <a:lnTo>
                      <a:pt x="560" y="723"/>
                    </a:lnTo>
                    <a:lnTo>
                      <a:pt x="562" y="720"/>
                    </a:lnTo>
                    <a:lnTo>
                      <a:pt x="562" y="713"/>
                    </a:lnTo>
                    <a:lnTo>
                      <a:pt x="562" y="711"/>
                    </a:lnTo>
                    <a:lnTo>
                      <a:pt x="556" y="700"/>
                    </a:lnTo>
                    <a:lnTo>
                      <a:pt x="556" y="697"/>
                    </a:lnTo>
                    <a:lnTo>
                      <a:pt x="558" y="697"/>
                    </a:lnTo>
                    <a:lnTo>
                      <a:pt x="560" y="693"/>
                    </a:lnTo>
                    <a:lnTo>
                      <a:pt x="562" y="691"/>
                    </a:lnTo>
                    <a:lnTo>
                      <a:pt x="569" y="691"/>
                    </a:lnTo>
                    <a:lnTo>
                      <a:pt x="571" y="693"/>
                    </a:lnTo>
                    <a:lnTo>
                      <a:pt x="574" y="695"/>
                    </a:lnTo>
                    <a:lnTo>
                      <a:pt x="578" y="698"/>
                    </a:lnTo>
                    <a:lnTo>
                      <a:pt x="581" y="702"/>
                    </a:lnTo>
                    <a:lnTo>
                      <a:pt x="588" y="707"/>
                    </a:lnTo>
                    <a:lnTo>
                      <a:pt x="590" y="711"/>
                    </a:lnTo>
                    <a:lnTo>
                      <a:pt x="594" y="714"/>
                    </a:lnTo>
                    <a:lnTo>
                      <a:pt x="597" y="736"/>
                    </a:lnTo>
                    <a:lnTo>
                      <a:pt x="597" y="739"/>
                    </a:lnTo>
                    <a:lnTo>
                      <a:pt x="597" y="746"/>
                    </a:lnTo>
                    <a:lnTo>
                      <a:pt x="597" y="748"/>
                    </a:lnTo>
                    <a:lnTo>
                      <a:pt x="596" y="752"/>
                    </a:lnTo>
                    <a:lnTo>
                      <a:pt x="590" y="753"/>
                    </a:lnTo>
                    <a:lnTo>
                      <a:pt x="581" y="755"/>
                    </a:lnTo>
                    <a:lnTo>
                      <a:pt x="580" y="755"/>
                    </a:lnTo>
                    <a:lnTo>
                      <a:pt x="578" y="755"/>
                    </a:lnTo>
                    <a:lnTo>
                      <a:pt x="574" y="753"/>
                    </a:lnTo>
                    <a:lnTo>
                      <a:pt x="569" y="752"/>
                    </a:lnTo>
                    <a:lnTo>
                      <a:pt x="564" y="752"/>
                    </a:lnTo>
                    <a:lnTo>
                      <a:pt x="556" y="745"/>
                    </a:lnTo>
                    <a:close/>
                    <a:moveTo>
                      <a:pt x="674" y="736"/>
                    </a:moveTo>
                    <a:lnTo>
                      <a:pt x="674" y="739"/>
                    </a:lnTo>
                    <a:lnTo>
                      <a:pt x="677" y="743"/>
                    </a:lnTo>
                    <a:lnTo>
                      <a:pt x="677" y="748"/>
                    </a:lnTo>
                    <a:lnTo>
                      <a:pt x="679" y="748"/>
                    </a:lnTo>
                    <a:lnTo>
                      <a:pt x="676" y="759"/>
                    </a:lnTo>
                    <a:lnTo>
                      <a:pt x="676" y="762"/>
                    </a:lnTo>
                    <a:lnTo>
                      <a:pt x="677" y="764"/>
                    </a:lnTo>
                    <a:lnTo>
                      <a:pt x="676" y="768"/>
                    </a:lnTo>
                    <a:lnTo>
                      <a:pt x="677" y="769"/>
                    </a:lnTo>
                    <a:lnTo>
                      <a:pt x="676" y="771"/>
                    </a:lnTo>
                    <a:lnTo>
                      <a:pt x="676" y="775"/>
                    </a:lnTo>
                    <a:lnTo>
                      <a:pt x="674" y="780"/>
                    </a:lnTo>
                    <a:lnTo>
                      <a:pt x="676" y="782"/>
                    </a:lnTo>
                    <a:lnTo>
                      <a:pt x="688" y="785"/>
                    </a:lnTo>
                    <a:lnTo>
                      <a:pt x="697" y="791"/>
                    </a:lnTo>
                    <a:lnTo>
                      <a:pt x="700" y="791"/>
                    </a:lnTo>
                    <a:lnTo>
                      <a:pt x="702" y="789"/>
                    </a:lnTo>
                    <a:lnTo>
                      <a:pt x="708" y="791"/>
                    </a:lnTo>
                    <a:lnTo>
                      <a:pt x="709" y="793"/>
                    </a:lnTo>
                    <a:lnTo>
                      <a:pt x="711" y="793"/>
                    </a:lnTo>
                    <a:lnTo>
                      <a:pt x="715" y="793"/>
                    </a:lnTo>
                    <a:lnTo>
                      <a:pt x="716" y="796"/>
                    </a:lnTo>
                    <a:lnTo>
                      <a:pt x="722" y="798"/>
                    </a:lnTo>
                    <a:lnTo>
                      <a:pt x="722" y="803"/>
                    </a:lnTo>
                    <a:lnTo>
                      <a:pt x="725" y="803"/>
                    </a:lnTo>
                    <a:lnTo>
                      <a:pt x="729" y="807"/>
                    </a:lnTo>
                    <a:lnTo>
                      <a:pt x="731" y="810"/>
                    </a:lnTo>
                    <a:lnTo>
                      <a:pt x="727" y="814"/>
                    </a:lnTo>
                    <a:lnTo>
                      <a:pt x="729" y="814"/>
                    </a:lnTo>
                    <a:lnTo>
                      <a:pt x="731" y="816"/>
                    </a:lnTo>
                    <a:lnTo>
                      <a:pt x="729" y="817"/>
                    </a:lnTo>
                    <a:lnTo>
                      <a:pt x="732" y="830"/>
                    </a:lnTo>
                    <a:lnTo>
                      <a:pt x="732" y="832"/>
                    </a:lnTo>
                    <a:lnTo>
                      <a:pt x="732" y="833"/>
                    </a:lnTo>
                    <a:lnTo>
                      <a:pt x="738" y="841"/>
                    </a:lnTo>
                    <a:lnTo>
                      <a:pt x="736" y="844"/>
                    </a:lnTo>
                    <a:lnTo>
                      <a:pt x="736" y="849"/>
                    </a:lnTo>
                    <a:lnTo>
                      <a:pt x="740" y="851"/>
                    </a:lnTo>
                    <a:lnTo>
                      <a:pt x="741" y="853"/>
                    </a:lnTo>
                    <a:lnTo>
                      <a:pt x="745" y="862"/>
                    </a:lnTo>
                    <a:lnTo>
                      <a:pt x="750" y="865"/>
                    </a:lnTo>
                    <a:lnTo>
                      <a:pt x="754" y="873"/>
                    </a:lnTo>
                    <a:lnTo>
                      <a:pt x="754" y="874"/>
                    </a:lnTo>
                    <a:lnTo>
                      <a:pt x="754" y="880"/>
                    </a:lnTo>
                    <a:lnTo>
                      <a:pt x="754" y="881"/>
                    </a:lnTo>
                    <a:lnTo>
                      <a:pt x="752" y="883"/>
                    </a:lnTo>
                    <a:lnTo>
                      <a:pt x="750" y="887"/>
                    </a:lnTo>
                    <a:lnTo>
                      <a:pt x="745" y="890"/>
                    </a:lnTo>
                    <a:lnTo>
                      <a:pt x="743" y="892"/>
                    </a:lnTo>
                    <a:lnTo>
                      <a:pt x="740" y="894"/>
                    </a:lnTo>
                    <a:lnTo>
                      <a:pt x="734" y="896"/>
                    </a:lnTo>
                    <a:lnTo>
                      <a:pt x="734" y="894"/>
                    </a:lnTo>
                    <a:lnTo>
                      <a:pt x="731" y="894"/>
                    </a:lnTo>
                    <a:lnTo>
                      <a:pt x="727" y="894"/>
                    </a:lnTo>
                    <a:lnTo>
                      <a:pt x="725" y="896"/>
                    </a:lnTo>
                    <a:lnTo>
                      <a:pt x="722" y="896"/>
                    </a:lnTo>
                    <a:lnTo>
                      <a:pt x="720" y="896"/>
                    </a:lnTo>
                    <a:lnTo>
                      <a:pt x="716" y="892"/>
                    </a:lnTo>
                    <a:lnTo>
                      <a:pt x="713" y="892"/>
                    </a:lnTo>
                    <a:lnTo>
                      <a:pt x="704" y="890"/>
                    </a:lnTo>
                    <a:lnTo>
                      <a:pt x="702" y="890"/>
                    </a:lnTo>
                    <a:lnTo>
                      <a:pt x="699" y="890"/>
                    </a:lnTo>
                    <a:lnTo>
                      <a:pt x="699" y="889"/>
                    </a:lnTo>
                    <a:lnTo>
                      <a:pt x="699" y="887"/>
                    </a:lnTo>
                    <a:lnTo>
                      <a:pt x="697" y="887"/>
                    </a:lnTo>
                    <a:lnTo>
                      <a:pt x="693" y="885"/>
                    </a:lnTo>
                    <a:lnTo>
                      <a:pt x="692" y="881"/>
                    </a:lnTo>
                    <a:lnTo>
                      <a:pt x="690" y="880"/>
                    </a:lnTo>
                    <a:lnTo>
                      <a:pt x="686" y="878"/>
                    </a:lnTo>
                    <a:lnTo>
                      <a:pt x="683" y="878"/>
                    </a:lnTo>
                    <a:lnTo>
                      <a:pt x="679" y="878"/>
                    </a:lnTo>
                    <a:lnTo>
                      <a:pt x="670" y="876"/>
                    </a:lnTo>
                    <a:lnTo>
                      <a:pt x="667" y="874"/>
                    </a:lnTo>
                    <a:lnTo>
                      <a:pt x="665" y="874"/>
                    </a:lnTo>
                    <a:lnTo>
                      <a:pt x="663" y="874"/>
                    </a:lnTo>
                    <a:lnTo>
                      <a:pt x="661" y="874"/>
                    </a:lnTo>
                    <a:lnTo>
                      <a:pt x="658" y="871"/>
                    </a:lnTo>
                    <a:lnTo>
                      <a:pt x="651" y="867"/>
                    </a:lnTo>
                    <a:lnTo>
                      <a:pt x="649" y="867"/>
                    </a:lnTo>
                    <a:lnTo>
                      <a:pt x="645" y="865"/>
                    </a:lnTo>
                    <a:lnTo>
                      <a:pt x="644" y="864"/>
                    </a:lnTo>
                    <a:lnTo>
                      <a:pt x="638" y="857"/>
                    </a:lnTo>
                    <a:lnTo>
                      <a:pt x="640" y="855"/>
                    </a:lnTo>
                    <a:lnTo>
                      <a:pt x="638" y="853"/>
                    </a:lnTo>
                    <a:lnTo>
                      <a:pt x="636" y="853"/>
                    </a:lnTo>
                    <a:lnTo>
                      <a:pt x="636" y="851"/>
                    </a:lnTo>
                    <a:lnTo>
                      <a:pt x="636" y="848"/>
                    </a:lnTo>
                    <a:lnTo>
                      <a:pt x="640" y="841"/>
                    </a:lnTo>
                    <a:lnTo>
                      <a:pt x="642" y="839"/>
                    </a:lnTo>
                    <a:lnTo>
                      <a:pt x="644" y="839"/>
                    </a:lnTo>
                    <a:lnTo>
                      <a:pt x="651" y="826"/>
                    </a:lnTo>
                    <a:lnTo>
                      <a:pt x="652" y="823"/>
                    </a:lnTo>
                    <a:lnTo>
                      <a:pt x="654" y="821"/>
                    </a:lnTo>
                    <a:lnTo>
                      <a:pt x="652" y="819"/>
                    </a:lnTo>
                    <a:lnTo>
                      <a:pt x="656" y="814"/>
                    </a:lnTo>
                    <a:lnTo>
                      <a:pt x="658" y="810"/>
                    </a:lnTo>
                    <a:lnTo>
                      <a:pt x="660" y="809"/>
                    </a:lnTo>
                    <a:lnTo>
                      <a:pt x="660" y="805"/>
                    </a:lnTo>
                    <a:lnTo>
                      <a:pt x="658" y="801"/>
                    </a:lnTo>
                    <a:lnTo>
                      <a:pt x="654" y="798"/>
                    </a:lnTo>
                    <a:lnTo>
                      <a:pt x="651" y="798"/>
                    </a:lnTo>
                    <a:lnTo>
                      <a:pt x="647" y="800"/>
                    </a:lnTo>
                    <a:lnTo>
                      <a:pt x="644" y="798"/>
                    </a:lnTo>
                    <a:lnTo>
                      <a:pt x="633" y="775"/>
                    </a:lnTo>
                    <a:lnTo>
                      <a:pt x="631" y="757"/>
                    </a:lnTo>
                    <a:lnTo>
                      <a:pt x="631" y="752"/>
                    </a:lnTo>
                    <a:lnTo>
                      <a:pt x="635" y="748"/>
                    </a:lnTo>
                    <a:lnTo>
                      <a:pt x="635" y="746"/>
                    </a:lnTo>
                    <a:lnTo>
                      <a:pt x="635" y="745"/>
                    </a:lnTo>
                    <a:lnTo>
                      <a:pt x="635" y="743"/>
                    </a:lnTo>
                    <a:lnTo>
                      <a:pt x="640" y="737"/>
                    </a:lnTo>
                    <a:lnTo>
                      <a:pt x="647" y="734"/>
                    </a:lnTo>
                    <a:lnTo>
                      <a:pt x="654" y="730"/>
                    </a:lnTo>
                    <a:lnTo>
                      <a:pt x="658" y="732"/>
                    </a:lnTo>
                    <a:lnTo>
                      <a:pt x="660" y="730"/>
                    </a:lnTo>
                    <a:lnTo>
                      <a:pt x="661" y="730"/>
                    </a:lnTo>
                    <a:lnTo>
                      <a:pt x="663" y="729"/>
                    </a:lnTo>
                    <a:lnTo>
                      <a:pt x="667" y="732"/>
                    </a:lnTo>
                    <a:lnTo>
                      <a:pt x="668" y="734"/>
                    </a:lnTo>
                    <a:lnTo>
                      <a:pt x="672" y="732"/>
                    </a:lnTo>
                    <a:lnTo>
                      <a:pt x="674" y="736"/>
                    </a:lnTo>
                    <a:close/>
                    <a:moveTo>
                      <a:pt x="574" y="599"/>
                    </a:moveTo>
                    <a:lnTo>
                      <a:pt x="578" y="601"/>
                    </a:lnTo>
                    <a:lnTo>
                      <a:pt x="581" y="602"/>
                    </a:lnTo>
                    <a:lnTo>
                      <a:pt x="583" y="604"/>
                    </a:lnTo>
                    <a:lnTo>
                      <a:pt x="583" y="608"/>
                    </a:lnTo>
                    <a:lnTo>
                      <a:pt x="583" y="609"/>
                    </a:lnTo>
                    <a:lnTo>
                      <a:pt x="588" y="615"/>
                    </a:lnTo>
                    <a:lnTo>
                      <a:pt x="590" y="617"/>
                    </a:lnTo>
                    <a:lnTo>
                      <a:pt x="594" y="620"/>
                    </a:lnTo>
                    <a:lnTo>
                      <a:pt x="596" y="622"/>
                    </a:lnTo>
                    <a:lnTo>
                      <a:pt x="599" y="625"/>
                    </a:lnTo>
                    <a:lnTo>
                      <a:pt x="604" y="631"/>
                    </a:lnTo>
                    <a:lnTo>
                      <a:pt x="606" y="633"/>
                    </a:lnTo>
                    <a:lnTo>
                      <a:pt x="608" y="634"/>
                    </a:lnTo>
                    <a:lnTo>
                      <a:pt x="610" y="634"/>
                    </a:lnTo>
                    <a:lnTo>
                      <a:pt x="613" y="640"/>
                    </a:lnTo>
                    <a:lnTo>
                      <a:pt x="617" y="643"/>
                    </a:lnTo>
                    <a:lnTo>
                      <a:pt x="619" y="643"/>
                    </a:lnTo>
                    <a:lnTo>
                      <a:pt x="620" y="643"/>
                    </a:lnTo>
                    <a:lnTo>
                      <a:pt x="624" y="640"/>
                    </a:lnTo>
                    <a:lnTo>
                      <a:pt x="624" y="638"/>
                    </a:lnTo>
                    <a:lnTo>
                      <a:pt x="628" y="638"/>
                    </a:lnTo>
                    <a:lnTo>
                      <a:pt x="628" y="640"/>
                    </a:lnTo>
                    <a:lnTo>
                      <a:pt x="629" y="641"/>
                    </a:lnTo>
                    <a:lnTo>
                      <a:pt x="628" y="649"/>
                    </a:lnTo>
                    <a:lnTo>
                      <a:pt x="626" y="650"/>
                    </a:lnTo>
                    <a:lnTo>
                      <a:pt x="626" y="652"/>
                    </a:lnTo>
                    <a:lnTo>
                      <a:pt x="631" y="657"/>
                    </a:lnTo>
                    <a:lnTo>
                      <a:pt x="633" y="661"/>
                    </a:lnTo>
                    <a:lnTo>
                      <a:pt x="635" y="661"/>
                    </a:lnTo>
                    <a:lnTo>
                      <a:pt x="640" y="666"/>
                    </a:lnTo>
                    <a:lnTo>
                      <a:pt x="645" y="670"/>
                    </a:lnTo>
                    <a:lnTo>
                      <a:pt x="651" y="670"/>
                    </a:lnTo>
                    <a:lnTo>
                      <a:pt x="661" y="677"/>
                    </a:lnTo>
                    <a:lnTo>
                      <a:pt x="667" y="682"/>
                    </a:lnTo>
                    <a:lnTo>
                      <a:pt x="667" y="684"/>
                    </a:lnTo>
                    <a:lnTo>
                      <a:pt x="665" y="686"/>
                    </a:lnTo>
                    <a:lnTo>
                      <a:pt x="668" y="688"/>
                    </a:lnTo>
                    <a:lnTo>
                      <a:pt x="670" y="689"/>
                    </a:lnTo>
                    <a:lnTo>
                      <a:pt x="668" y="691"/>
                    </a:lnTo>
                    <a:lnTo>
                      <a:pt x="663" y="695"/>
                    </a:lnTo>
                    <a:lnTo>
                      <a:pt x="654" y="697"/>
                    </a:lnTo>
                    <a:lnTo>
                      <a:pt x="645" y="697"/>
                    </a:lnTo>
                    <a:lnTo>
                      <a:pt x="642" y="695"/>
                    </a:lnTo>
                    <a:lnTo>
                      <a:pt x="640" y="697"/>
                    </a:lnTo>
                    <a:lnTo>
                      <a:pt x="629" y="693"/>
                    </a:lnTo>
                    <a:lnTo>
                      <a:pt x="624" y="689"/>
                    </a:lnTo>
                    <a:lnTo>
                      <a:pt x="620" y="689"/>
                    </a:lnTo>
                    <a:lnTo>
                      <a:pt x="617" y="686"/>
                    </a:lnTo>
                    <a:lnTo>
                      <a:pt x="608" y="673"/>
                    </a:lnTo>
                    <a:lnTo>
                      <a:pt x="601" y="663"/>
                    </a:lnTo>
                    <a:lnTo>
                      <a:pt x="596" y="659"/>
                    </a:lnTo>
                    <a:lnTo>
                      <a:pt x="596" y="657"/>
                    </a:lnTo>
                    <a:lnTo>
                      <a:pt x="596" y="656"/>
                    </a:lnTo>
                    <a:lnTo>
                      <a:pt x="588" y="647"/>
                    </a:lnTo>
                    <a:lnTo>
                      <a:pt x="585" y="645"/>
                    </a:lnTo>
                    <a:lnTo>
                      <a:pt x="580" y="641"/>
                    </a:lnTo>
                    <a:lnTo>
                      <a:pt x="574" y="640"/>
                    </a:lnTo>
                    <a:lnTo>
                      <a:pt x="551" y="624"/>
                    </a:lnTo>
                    <a:lnTo>
                      <a:pt x="544" y="617"/>
                    </a:lnTo>
                    <a:lnTo>
                      <a:pt x="542" y="613"/>
                    </a:lnTo>
                    <a:lnTo>
                      <a:pt x="549" y="609"/>
                    </a:lnTo>
                    <a:lnTo>
                      <a:pt x="549" y="608"/>
                    </a:lnTo>
                    <a:lnTo>
                      <a:pt x="553" y="606"/>
                    </a:lnTo>
                    <a:lnTo>
                      <a:pt x="556" y="606"/>
                    </a:lnTo>
                    <a:lnTo>
                      <a:pt x="558" y="606"/>
                    </a:lnTo>
                    <a:lnTo>
                      <a:pt x="564" y="606"/>
                    </a:lnTo>
                    <a:lnTo>
                      <a:pt x="565" y="604"/>
                    </a:lnTo>
                    <a:lnTo>
                      <a:pt x="569" y="604"/>
                    </a:lnTo>
                    <a:lnTo>
                      <a:pt x="571" y="601"/>
                    </a:lnTo>
                    <a:lnTo>
                      <a:pt x="571" y="597"/>
                    </a:lnTo>
                    <a:lnTo>
                      <a:pt x="571" y="595"/>
                    </a:lnTo>
                    <a:lnTo>
                      <a:pt x="572" y="595"/>
                    </a:lnTo>
                    <a:lnTo>
                      <a:pt x="574" y="599"/>
                    </a:lnTo>
                    <a:close/>
                    <a:moveTo>
                      <a:pt x="2" y="5"/>
                    </a:moveTo>
                    <a:lnTo>
                      <a:pt x="0" y="5"/>
                    </a:lnTo>
                    <a:lnTo>
                      <a:pt x="0" y="3"/>
                    </a:lnTo>
                    <a:lnTo>
                      <a:pt x="4" y="0"/>
                    </a:lnTo>
                    <a:lnTo>
                      <a:pt x="5" y="2"/>
                    </a:lnTo>
                    <a:lnTo>
                      <a:pt x="2" y="5"/>
                    </a:lnTo>
                    <a:close/>
                    <a:moveTo>
                      <a:pt x="507" y="418"/>
                    </a:moveTo>
                    <a:lnTo>
                      <a:pt x="507" y="428"/>
                    </a:lnTo>
                    <a:lnTo>
                      <a:pt x="505" y="430"/>
                    </a:lnTo>
                    <a:lnTo>
                      <a:pt x="505" y="432"/>
                    </a:lnTo>
                    <a:lnTo>
                      <a:pt x="507" y="432"/>
                    </a:lnTo>
                    <a:lnTo>
                      <a:pt x="508" y="434"/>
                    </a:lnTo>
                    <a:lnTo>
                      <a:pt x="508" y="435"/>
                    </a:lnTo>
                    <a:lnTo>
                      <a:pt x="507" y="444"/>
                    </a:lnTo>
                    <a:lnTo>
                      <a:pt x="505" y="448"/>
                    </a:lnTo>
                    <a:lnTo>
                      <a:pt x="501" y="446"/>
                    </a:lnTo>
                    <a:lnTo>
                      <a:pt x="500" y="448"/>
                    </a:lnTo>
                    <a:lnTo>
                      <a:pt x="496" y="455"/>
                    </a:lnTo>
                    <a:lnTo>
                      <a:pt x="496" y="458"/>
                    </a:lnTo>
                    <a:lnTo>
                      <a:pt x="498" y="462"/>
                    </a:lnTo>
                    <a:lnTo>
                      <a:pt x="498" y="464"/>
                    </a:lnTo>
                    <a:lnTo>
                      <a:pt x="498" y="465"/>
                    </a:lnTo>
                    <a:lnTo>
                      <a:pt x="498" y="469"/>
                    </a:lnTo>
                    <a:lnTo>
                      <a:pt x="500" y="476"/>
                    </a:lnTo>
                    <a:lnTo>
                      <a:pt x="501" y="476"/>
                    </a:lnTo>
                    <a:lnTo>
                      <a:pt x="505" y="474"/>
                    </a:lnTo>
                    <a:lnTo>
                      <a:pt x="507" y="469"/>
                    </a:lnTo>
                    <a:lnTo>
                      <a:pt x="508" y="469"/>
                    </a:lnTo>
                    <a:lnTo>
                      <a:pt x="510" y="469"/>
                    </a:lnTo>
                    <a:lnTo>
                      <a:pt x="512" y="471"/>
                    </a:lnTo>
                    <a:lnTo>
                      <a:pt x="516" y="473"/>
                    </a:lnTo>
                    <a:lnTo>
                      <a:pt x="516" y="474"/>
                    </a:lnTo>
                    <a:lnTo>
                      <a:pt x="514" y="478"/>
                    </a:lnTo>
                    <a:lnTo>
                      <a:pt x="512" y="478"/>
                    </a:lnTo>
                    <a:lnTo>
                      <a:pt x="508" y="480"/>
                    </a:lnTo>
                    <a:lnTo>
                      <a:pt x="507" y="481"/>
                    </a:lnTo>
                    <a:lnTo>
                      <a:pt x="507" y="485"/>
                    </a:lnTo>
                    <a:lnTo>
                      <a:pt x="508" y="487"/>
                    </a:lnTo>
                    <a:lnTo>
                      <a:pt x="510" y="487"/>
                    </a:lnTo>
                    <a:lnTo>
                      <a:pt x="508" y="489"/>
                    </a:lnTo>
                    <a:lnTo>
                      <a:pt x="508" y="490"/>
                    </a:lnTo>
                    <a:lnTo>
                      <a:pt x="508" y="494"/>
                    </a:lnTo>
                    <a:lnTo>
                      <a:pt x="505" y="496"/>
                    </a:lnTo>
                    <a:lnTo>
                      <a:pt x="505" y="499"/>
                    </a:lnTo>
                    <a:lnTo>
                      <a:pt x="503" y="501"/>
                    </a:lnTo>
                    <a:lnTo>
                      <a:pt x="503" y="506"/>
                    </a:lnTo>
                    <a:lnTo>
                      <a:pt x="507" y="515"/>
                    </a:lnTo>
                    <a:lnTo>
                      <a:pt x="508" y="517"/>
                    </a:lnTo>
                    <a:lnTo>
                      <a:pt x="508" y="519"/>
                    </a:lnTo>
                    <a:lnTo>
                      <a:pt x="507" y="519"/>
                    </a:lnTo>
                    <a:lnTo>
                      <a:pt x="494" y="519"/>
                    </a:lnTo>
                    <a:lnTo>
                      <a:pt x="492" y="521"/>
                    </a:lnTo>
                    <a:lnTo>
                      <a:pt x="491" y="521"/>
                    </a:lnTo>
                    <a:lnTo>
                      <a:pt x="489" y="519"/>
                    </a:lnTo>
                    <a:lnTo>
                      <a:pt x="489" y="517"/>
                    </a:lnTo>
                    <a:lnTo>
                      <a:pt x="491" y="517"/>
                    </a:lnTo>
                    <a:lnTo>
                      <a:pt x="492" y="515"/>
                    </a:lnTo>
                    <a:lnTo>
                      <a:pt x="492" y="513"/>
                    </a:lnTo>
                    <a:lnTo>
                      <a:pt x="491" y="512"/>
                    </a:lnTo>
                    <a:lnTo>
                      <a:pt x="482" y="508"/>
                    </a:lnTo>
                    <a:lnTo>
                      <a:pt x="480" y="508"/>
                    </a:lnTo>
                    <a:lnTo>
                      <a:pt x="478" y="506"/>
                    </a:lnTo>
                    <a:lnTo>
                      <a:pt x="473" y="508"/>
                    </a:lnTo>
                    <a:lnTo>
                      <a:pt x="469" y="505"/>
                    </a:lnTo>
                    <a:lnTo>
                      <a:pt x="468" y="503"/>
                    </a:lnTo>
                    <a:lnTo>
                      <a:pt x="468" y="501"/>
                    </a:lnTo>
                    <a:lnTo>
                      <a:pt x="468" y="497"/>
                    </a:lnTo>
                    <a:lnTo>
                      <a:pt x="468" y="494"/>
                    </a:lnTo>
                    <a:lnTo>
                      <a:pt x="460" y="483"/>
                    </a:lnTo>
                    <a:lnTo>
                      <a:pt x="462" y="480"/>
                    </a:lnTo>
                    <a:lnTo>
                      <a:pt x="462" y="478"/>
                    </a:lnTo>
                    <a:lnTo>
                      <a:pt x="462" y="476"/>
                    </a:lnTo>
                    <a:lnTo>
                      <a:pt x="457" y="476"/>
                    </a:lnTo>
                    <a:lnTo>
                      <a:pt x="457" y="478"/>
                    </a:lnTo>
                    <a:lnTo>
                      <a:pt x="457" y="480"/>
                    </a:lnTo>
                    <a:lnTo>
                      <a:pt x="448" y="474"/>
                    </a:lnTo>
                    <a:lnTo>
                      <a:pt x="450" y="473"/>
                    </a:lnTo>
                    <a:lnTo>
                      <a:pt x="450" y="471"/>
                    </a:lnTo>
                    <a:lnTo>
                      <a:pt x="448" y="467"/>
                    </a:lnTo>
                    <a:lnTo>
                      <a:pt x="448" y="465"/>
                    </a:lnTo>
                    <a:lnTo>
                      <a:pt x="443" y="465"/>
                    </a:lnTo>
                    <a:lnTo>
                      <a:pt x="436" y="462"/>
                    </a:lnTo>
                    <a:lnTo>
                      <a:pt x="430" y="460"/>
                    </a:lnTo>
                    <a:lnTo>
                      <a:pt x="421" y="455"/>
                    </a:lnTo>
                    <a:lnTo>
                      <a:pt x="418" y="453"/>
                    </a:lnTo>
                    <a:lnTo>
                      <a:pt x="416" y="451"/>
                    </a:lnTo>
                    <a:lnTo>
                      <a:pt x="418" y="446"/>
                    </a:lnTo>
                    <a:lnTo>
                      <a:pt x="418" y="444"/>
                    </a:lnTo>
                    <a:lnTo>
                      <a:pt x="420" y="446"/>
                    </a:lnTo>
                    <a:lnTo>
                      <a:pt x="421" y="444"/>
                    </a:lnTo>
                    <a:lnTo>
                      <a:pt x="420" y="442"/>
                    </a:lnTo>
                    <a:lnTo>
                      <a:pt x="418" y="442"/>
                    </a:lnTo>
                    <a:lnTo>
                      <a:pt x="421" y="435"/>
                    </a:lnTo>
                    <a:lnTo>
                      <a:pt x="423" y="432"/>
                    </a:lnTo>
                    <a:lnTo>
                      <a:pt x="423" y="426"/>
                    </a:lnTo>
                    <a:lnTo>
                      <a:pt x="421" y="423"/>
                    </a:lnTo>
                    <a:lnTo>
                      <a:pt x="420" y="419"/>
                    </a:lnTo>
                    <a:lnTo>
                      <a:pt x="420" y="418"/>
                    </a:lnTo>
                    <a:lnTo>
                      <a:pt x="421" y="416"/>
                    </a:lnTo>
                    <a:lnTo>
                      <a:pt x="423" y="412"/>
                    </a:lnTo>
                    <a:lnTo>
                      <a:pt x="425" y="407"/>
                    </a:lnTo>
                    <a:lnTo>
                      <a:pt x="423" y="403"/>
                    </a:lnTo>
                    <a:lnTo>
                      <a:pt x="423" y="398"/>
                    </a:lnTo>
                    <a:lnTo>
                      <a:pt x="423" y="393"/>
                    </a:lnTo>
                    <a:lnTo>
                      <a:pt x="429" y="386"/>
                    </a:lnTo>
                    <a:lnTo>
                      <a:pt x="430" y="384"/>
                    </a:lnTo>
                    <a:lnTo>
                      <a:pt x="432" y="382"/>
                    </a:lnTo>
                    <a:lnTo>
                      <a:pt x="430" y="375"/>
                    </a:lnTo>
                    <a:lnTo>
                      <a:pt x="429" y="368"/>
                    </a:lnTo>
                    <a:lnTo>
                      <a:pt x="429" y="366"/>
                    </a:lnTo>
                    <a:lnTo>
                      <a:pt x="434" y="370"/>
                    </a:lnTo>
                    <a:lnTo>
                      <a:pt x="448" y="378"/>
                    </a:lnTo>
                    <a:lnTo>
                      <a:pt x="452" y="382"/>
                    </a:lnTo>
                    <a:lnTo>
                      <a:pt x="460" y="387"/>
                    </a:lnTo>
                    <a:lnTo>
                      <a:pt x="466" y="389"/>
                    </a:lnTo>
                    <a:lnTo>
                      <a:pt x="466" y="387"/>
                    </a:lnTo>
                    <a:lnTo>
                      <a:pt x="468" y="386"/>
                    </a:lnTo>
                    <a:lnTo>
                      <a:pt x="476" y="386"/>
                    </a:lnTo>
                    <a:lnTo>
                      <a:pt x="482" y="386"/>
                    </a:lnTo>
                    <a:lnTo>
                      <a:pt x="482" y="384"/>
                    </a:lnTo>
                    <a:lnTo>
                      <a:pt x="484" y="382"/>
                    </a:lnTo>
                    <a:lnTo>
                      <a:pt x="494" y="380"/>
                    </a:lnTo>
                    <a:lnTo>
                      <a:pt x="500" y="380"/>
                    </a:lnTo>
                    <a:lnTo>
                      <a:pt x="507" y="382"/>
                    </a:lnTo>
                    <a:lnTo>
                      <a:pt x="508" y="382"/>
                    </a:lnTo>
                    <a:lnTo>
                      <a:pt x="512" y="386"/>
                    </a:lnTo>
                    <a:lnTo>
                      <a:pt x="512" y="393"/>
                    </a:lnTo>
                    <a:lnTo>
                      <a:pt x="510" y="398"/>
                    </a:lnTo>
                    <a:lnTo>
                      <a:pt x="510" y="403"/>
                    </a:lnTo>
                    <a:lnTo>
                      <a:pt x="510" y="405"/>
                    </a:lnTo>
                    <a:lnTo>
                      <a:pt x="508" y="409"/>
                    </a:lnTo>
                    <a:lnTo>
                      <a:pt x="507" y="409"/>
                    </a:lnTo>
                    <a:lnTo>
                      <a:pt x="507" y="416"/>
                    </a:lnTo>
                    <a:lnTo>
                      <a:pt x="507" y="418"/>
                    </a:lnTo>
                    <a:close/>
                    <a:moveTo>
                      <a:pt x="151" y="12"/>
                    </a:moveTo>
                    <a:lnTo>
                      <a:pt x="149" y="12"/>
                    </a:lnTo>
                    <a:lnTo>
                      <a:pt x="149" y="10"/>
                    </a:lnTo>
                    <a:lnTo>
                      <a:pt x="142" y="14"/>
                    </a:lnTo>
                    <a:lnTo>
                      <a:pt x="137" y="18"/>
                    </a:lnTo>
                    <a:lnTo>
                      <a:pt x="135" y="23"/>
                    </a:lnTo>
                    <a:lnTo>
                      <a:pt x="133" y="25"/>
                    </a:lnTo>
                    <a:lnTo>
                      <a:pt x="126" y="25"/>
                    </a:lnTo>
                    <a:lnTo>
                      <a:pt x="121" y="23"/>
                    </a:lnTo>
                    <a:lnTo>
                      <a:pt x="116" y="19"/>
                    </a:lnTo>
                    <a:lnTo>
                      <a:pt x="112" y="19"/>
                    </a:lnTo>
                    <a:lnTo>
                      <a:pt x="107" y="21"/>
                    </a:lnTo>
                    <a:lnTo>
                      <a:pt x="100" y="25"/>
                    </a:lnTo>
                    <a:lnTo>
                      <a:pt x="91" y="28"/>
                    </a:lnTo>
                    <a:lnTo>
                      <a:pt x="91" y="30"/>
                    </a:lnTo>
                    <a:lnTo>
                      <a:pt x="89" y="30"/>
                    </a:lnTo>
                    <a:lnTo>
                      <a:pt x="87" y="28"/>
                    </a:lnTo>
                    <a:lnTo>
                      <a:pt x="85" y="23"/>
                    </a:lnTo>
                    <a:lnTo>
                      <a:pt x="87" y="16"/>
                    </a:lnTo>
                    <a:lnTo>
                      <a:pt x="93" y="10"/>
                    </a:lnTo>
                    <a:lnTo>
                      <a:pt x="101" y="3"/>
                    </a:lnTo>
                    <a:lnTo>
                      <a:pt x="103" y="3"/>
                    </a:lnTo>
                    <a:lnTo>
                      <a:pt x="107" y="3"/>
                    </a:lnTo>
                    <a:lnTo>
                      <a:pt x="110" y="3"/>
                    </a:lnTo>
                    <a:lnTo>
                      <a:pt x="112" y="3"/>
                    </a:lnTo>
                    <a:lnTo>
                      <a:pt x="116" y="3"/>
                    </a:lnTo>
                    <a:lnTo>
                      <a:pt x="123" y="5"/>
                    </a:lnTo>
                    <a:lnTo>
                      <a:pt x="130" y="5"/>
                    </a:lnTo>
                    <a:lnTo>
                      <a:pt x="133" y="5"/>
                    </a:lnTo>
                    <a:lnTo>
                      <a:pt x="135" y="5"/>
                    </a:lnTo>
                    <a:lnTo>
                      <a:pt x="142" y="0"/>
                    </a:lnTo>
                    <a:lnTo>
                      <a:pt x="148" y="2"/>
                    </a:lnTo>
                    <a:lnTo>
                      <a:pt x="153" y="3"/>
                    </a:lnTo>
                    <a:lnTo>
                      <a:pt x="153" y="7"/>
                    </a:lnTo>
                    <a:lnTo>
                      <a:pt x="153" y="12"/>
                    </a:lnTo>
                    <a:lnTo>
                      <a:pt x="151" y="12"/>
                    </a:lnTo>
                    <a:close/>
                    <a:moveTo>
                      <a:pt x="304" y="46"/>
                    </a:moveTo>
                    <a:lnTo>
                      <a:pt x="306" y="50"/>
                    </a:lnTo>
                    <a:lnTo>
                      <a:pt x="308" y="51"/>
                    </a:lnTo>
                    <a:lnTo>
                      <a:pt x="311" y="53"/>
                    </a:lnTo>
                    <a:lnTo>
                      <a:pt x="311" y="57"/>
                    </a:lnTo>
                    <a:lnTo>
                      <a:pt x="318" y="58"/>
                    </a:lnTo>
                    <a:lnTo>
                      <a:pt x="320" y="62"/>
                    </a:lnTo>
                    <a:lnTo>
                      <a:pt x="320" y="64"/>
                    </a:lnTo>
                    <a:lnTo>
                      <a:pt x="324" y="67"/>
                    </a:lnTo>
                    <a:lnTo>
                      <a:pt x="324" y="69"/>
                    </a:lnTo>
                    <a:lnTo>
                      <a:pt x="325" y="69"/>
                    </a:lnTo>
                    <a:lnTo>
                      <a:pt x="327" y="73"/>
                    </a:lnTo>
                    <a:lnTo>
                      <a:pt x="329" y="82"/>
                    </a:lnTo>
                    <a:lnTo>
                      <a:pt x="324" y="89"/>
                    </a:lnTo>
                    <a:lnTo>
                      <a:pt x="325" y="92"/>
                    </a:lnTo>
                    <a:lnTo>
                      <a:pt x="322" y="96"/>
                    </a:lnTo>
                    <a:lnTo>
                      <a:pt x="320" y="99"/>
                    </a:lnTo>
                    <a:lnTo>
                      <a:pt x="309" y="103"/>
                    </a:lnTo>
                    <a:lnTo>
                      <a:pt x="306" y="106"/>
                    </a:lnTo>
                    <a:lnTo>
                      <a:pt x="302" y="106"/>
                    </a:lnTo>
                    <a:lnTo>
                      <a:pt x="301" y="108"/>
                    </a:lnTo>
                    <a:lnTo>
                      <a:pt x="297" y="110"/>
                    </a:lnTo>
                    <a:lnTo>
                      <a:pt x="290" y="124"/>
                    </a:lnTo>
                    <a:lnTo>
                      <a:pt x="288" y="126"/>
                    </a:lnTo>
                    <a:lnTo>
                      <a:pt x="286" y="126"/>
                    </a:lnTo>
                    <a:lnTo>
                      <a:pt x="283" y="126"/>
                    </a:lnTo>
                    <a:lnTo>
                      <a:pt x="279" y="128"/>
                    </a:lnTo>
                    <a:lnTo>
                      <a:pt x="272" y="126"/>
                    </a:lnTo>
                    <a:lnTo>
                      <a:pt x="261" y="128"/>
                    </a:lnTo>
                    <a:lnTo>
                      <a:pt x="256" y="128"/>
                    </a:lnTo>
                    <a:lnTo>
                      <a:pt x="251" y="128"/>
                    </a:lnTo>
                    <a:lnTo>
                      <a:pt x="247" y="121"/>
                    </a:lnTo>
                    <a:lnTo>
                      <a:pt x="245" y="117"/>
                    </a:lnTo>
                    <a:lnTo>
                      <a:pt x="240" y="112"/>
                    </a:lnTo>
                    <a:lnTo>
                      <a:pt x="233" y="106"/>
                    </a:lnTo>
                    <a:lnTo>
                      <a:pt x="229" y="103"/>
                    </a:lnTo>
                    <a:lnTo>
                      <a:pt x="229" y="101"/>
                    </a:lnTo>
                    <a:lnTo>
                      <a:pt x="228" y="101"/>
                    </a:lnTo>
                    <a:lnTo>
                      <a:pt x="224" y="98"/>
                    </a:lnTo>
                    <a:lnTo>
                      <a:pt x="221" y="89"/>
                    </a:lnTo>
                    <a:lnTo>
                      <a:pt x="222" y="83"/>
                    </a:lnTo>
                    <a:lnTo>
                      <a:pt x="221" y="74"/>
                    </a:lnTo>
                    <a:lnTo>
                      <a:pt x="221" y="73"/>
                    </a:lnTo>
                    <a:lnTo>
                      <a:pt x="215" y="69"/>
                    </a:lnTo>
                    <a:lnTo>
                      <a:pt x="213" y="66"/>
                    </a:lnTo>
                    <a:lnTo>
                      <a:pt x="208" y="57"/>
                    </a:lnTo>
                    <a:lnTo>
                      <a:pt x="208" y="55"/>
                    </a:lnTo>
                    <a:lnTo>
                      <a:pt x="210" y="44"/>
                    </a:lnTo>
                    <a:lnTo>
                      <a:pt x="212" y="41"/>
                    </a:lnTo>
                    <a:lnTo>
                      <a:pt x="217" y="35"/>
                    </a:lnTo>
                    <a:lnTo>
                      <a:pt x="221" y="34"/>
                    </a:lnTo>
                    <a:lnTo>
                      <a:pt x="231" y="34"/>
                    </a:lnTo>
                    <a:lnTo>
                      <a:pt x="235" y="32"/>
                    </a:lnTo>
                    <a:lnTo>
                      <a:pt x="240" y="26"/>
                    </a:lnTo>
                    <a:lnTo>
                      <a:pt x="244" y="26"/>
                    </a:lnTo>
                    <a:lnTo>
                      <a:pt x="251" y="26"/>
                    </a:lnTo>
                    <a:lnTo>
                      <a:pt x="258" y="30"/>
                    </a:lnTo>
                    <a:lnTo>
                      <a:pt x="276" y="32"/>
                    </a:lnTo>
                    <a:lnTo>
                      <a:pt x="281" y="32"/>
                    </a:lnTo>
                    <a:lnTo>
                      <a:pt x="283" y="32"/>
                    </a:lnTo>
                    <a:lnTo>
                      <a:pt x="288" y="35"/>
                    </a:lnTo>
                    <a:lnTo>
                      <a:pt x="290" y="35"/>
                    </a:lnTo>
                    <a:lnTo>
                      <a:pt x="290" y="37"/>
                    </a:lnTo>
                    <a:lnTo>
                      <a:pt x="290" y="41"/>
                    </a:lnTo>
                    <a:lnTo>
                      <a:pt x="292" y="41"/>
                    </a:lnTo>
                    <a:lnTo>
                      <a:pt x="293" y="42"/>
                    </a:lnTo>
                    <a:lnTo>
                      <a:pt x="293" y="44"/>
                    </a:lnTo>
                    <a:lnTo>
                      <a:pt x="293" y="46"/>
                    </a:lnTo>
                    <a:lnTo>
                      <a:pt x="295" y="48"/>
                    </a:lnTo>
                    <a:lnTo>
                      <a:pt x="297" y="48"/>
                    </a:lnTo>
                    <a:lnTo>
                      <a:pt x="299" y="44"/>
                    </a:lnTo>
                    <a:lnTo>
                      <a:pt x="302" y="44"/>
                    </a:lnTo>
                    <a:lnTo>
                      <a:pt x="304" y="46"/>
                    </a:lnTo>
                    <a:close/>
                  </a:path>
                </a:pathLst>
              </a:custGeom>
              <a:solidFill>
                <a:srgbClr val="A1C7FF"/>
              </a:solidFill>
              <a:ln w="635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sz="800">
                  <a:latin typeface="Verdana" panose="020B0604030504040204" pitchFamily="34" charset="0"/>
                  <a:ea typeface="Verdana" panose="020B0604030504040204" pitchFamily="34" charset="0"/>
                  <a:cs typeface="Verdana" panose="020B0604030504040204" pitchFamily="34" charset="0"/>
                </a:endParaRPr>
              </a:p>
            </p:txBody>
          </p:sp>
          <p:sp>
            <p:nvSpPr>
              <p:cNvPr id="18" name="Rectangle 17"/>
              <p:cNvSpPr>
                <a:spLocks noChangeArrowheads="1"/>
              </p:cNvSpPr>
              <p:nvPr/>
            </p:nvSpPr>
            <p:spPr bwMode="auto">
              <a:xfrm>
                <a:off x="6235658" y="3206236"/>
                <a:ext cx="367505" cy="3925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HI</a:t>
                </a:r>
                <a:endParaRPr kumimoji="0" lang="en-US" altLang="en-US" sz="800" b="0"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grpSp>
        <p:grpSp>
          <p:nvGrpSpPr>
            <p:cNvPr id="11" name="Group 10"/>
            <p:cNvGrpSpPr/>
            <p:nvPr/>
          </p:nvGrpSpPr>
          <p:grpSpPr>
            <a:xfrm rot="773205">
              <a:off x="9080535" y="3105056"/>
              <a:ext cx="726003" cy="264239"/>
              <a:chOff x="9082067" y="2810867"/>
              <a:chExt cx="680509" cy="225310"/>
            </a:xfrm>
          </p:grpSpPr>
          <p:sp>
            <p:nvSpPr>
              <p:cNvPr id="14" name="Freeform 104"/>
              <p:cNvSpPr>
                <a:spLocks/>
              </p:cNvSpPr>
              <p:nvPr/>
            </p:nvSpPr>
            <p:spPr bwMode="auto">
              <a:xfrm>
                <a:off x="9590164" y="2830315"/>
                <a:ext cx="172412" cy="205862"/>
              </a:xfrm>
              <a:custGeom>
                <a:avLst/>
                <a:gdLst>
                  <a:gd name="T0" fmla="*/ 1398 w 2326"/>
                  <a:gd name="T1" fmla="*/ 2856 h 3059"/>
                  <a:gd name="T2" fmla="*/ 1285 w 2326"/>
                  <a:gd name="T3" fmla="*/ 3059 h 3059"/>
                  <a:gd name="T4" fmla="*/ 1197 w 2326"/>
                  <a:gd name="T5" fmla="*/ 2325 h 3059"/>
                  <a:gd name="T6" fmla="*/ 1176 w 2326"/>
                  <a:gd name="T7" fmla="*/ 2156 h 3059"/>
                  <a:gd name="T8" fmla="*/ 1022 w 2326"/>
                  <a:gd name="T9" fmla="*/ 1864 h 3059"/>
                  <a:gd name="T10" fmla="*/ 645 w 2326"/>
                  <a:gd name="T11" fmla="*/ 1491 h 3059"/>
                  <a:gd name="T12" fmla="*/ 401 w 2326"/>
                  <a:gd name="T13" fmla="*/ 1471 h 3059"/>
                  <a:gd name="T14" fmla="*/ 266 w 2326"/>
                  <a:gd name="T15" fmla="*/ 1391 h 3059"/>
                  <a:gd name="T16" fmla="*/ 1 w 2326"/>
                  <a:gd name="T17" fmla="*/ 1082 h 3059"/>
                  <a:gd name="T18" fmla="*/ 0 w 2326"/>
                  <a:gd name="T19" fmla="*/ 1080 h 3059"/>
                  <a:gd name="T20" fmla="*/ 156 w 2326"/>
                  <a:gd name="T21" fmla="*/ 821 h 3059"/>
                  <a:gd name="T22" fmla="*/ 531 w 2326"/>
                  <a:gd name="T23" fmla="*/ 177 h 3059"/>
                  <a:gd name="T24" fmla="*/ 638 w 2326"/>
                  <a:gd name="T25" fmla="*/ 0 h 3059"/>
                  <a:gd name="T26" fmla="*/ 698 w 2326"/>
                  <a:gd name="T27" fmla="*/ 41 h 3059"/>
                  <a:gd name="T28" fmla="*/ 963 w 2326"/>
                  <a:gd name="T29" fmla="*/ 234 h 3059"/>
                  <a:gd name="T30" fmla="*/ 986 w 2326"/>
                  <a:gd name="T31" fmla="*/ 252 h 3059"/>
                  <a:gd name="T32" fmla="*/ 1055 w 2326"/>
                  <a:gd name="T33" fmla="*/ 305 h 3059"/>
                  <a:gd name="T34" fmla="*/ 1130 w 2326"/>
                  <a:gd name="T35" fmla="*/ 362 h 3059"/>
                  <a:gd name="T36" fmla="*/ 1132 w 2326"/>
                  <a:gd name="T37" fmla="*/ 364 h 3059"/>
                  <a:gd name="T38" fmla="*/ 1910 w 2326"/>
                  <a:gd name="T39" fmla="*/ 949 h 3059"/>
                  <a:gd name="T40" fmla="*/ 2326 w 2326"/>
                  <a:gd name="T41" fmla="*/ 1260 h 3059"/>
                  <a:gd name="T42" fmla="*/ 2314 w 2326"/>
                  <a:gd name="T43" fmla="*/ 1279 h 3059"/>
                  <a:gd name="T44" fmla="*/ 2246 w 2326"/>
                  <a:gd name="T45" fmla="*/ 1397 h 3059"/>
                  <a:gd name="T46" fmla="*/ 2239 w 2326"/>
                  <a:gd name="T47" fmla="*/ 1409 h 3059"/>
                  <a:gd name="T48" fmla="*/ 2001 w 2326"/>
                  <a:gd name="T49" fmla="*/ 1820 h 3059"/>
                  <a:gd name="T50" fmla="*/ 1967 w 2326"/>
                  <a:gd name="T51" fmla="*/ 1870 h 3059"/>
                  <a:gd name="T52" fmla="*/ 1583 w 2326"/>
                  <a:gd name="T53" fmla="*/ 2529 h 3059"/>
                  <a:gd name="T54" fmla="*/ 1398 w 2326"/>
                  <a:gd name="T55" fmla="*/ 2856 h 30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326" h="3059">
                    <a:moveTo>
                      <a:pt x="1398" y="2856"/>
                    </a:moveTo>
                    <a:lnTo>
                      <a:pt x="1285" y="3059"/>
                    </a:lnTo>
                    <a:lnTo>
                      <a:pt x="1197" y="2325"/>
                    </a:lnTo>
                    <a:lnTo>
                      <a:pt x="1176" y="2156"/>
                    </a:lnTo>
                    <a:lnTo>
                      <a:pt x="1022" y="1864"/>
                    </a:lnTo>
                    <a:lnTo>
                      <a:pt x="645" y="1491"/>
                    </a:lnTo>
                    <a:lnTo>
                      <a:pt x="401" y="1471"/>
                    </a:lnTo>
                    <a:lnTo>
                      <a:pt x="266" y="1391"/>
                    </a:lnTo>
                    <a:lnTo>
                      <a:pt x="1" y="1082"/>
                    </a:lnTo>
                    <a:lnTo>
                      <a:pt x="0" y="1080"/>
                    </a:lnTo>
                    <a:lnTo>
                      <a:pt x="156" y="821"/>
                    </a:lnTo>
                    <a:lnTo>
                      <a:pt x="531" y="177"/>
                    </a:lnTo>
                    <a:lnTo>
                      <a:pt x="638" y="0"/>
                    </a:lnTo>
                    <a:lnTo>
                      <a:pt x="698" y="41"/>
                    </a:lnTo>
                    <a:lnTo>
                      <a:pt x="963" y="234"/>
                    </a:lnTo>
                    <a:lnTo>
                      <a:pt x="986" y="252"/>
                    </a:lnTo>
                    <a:lnTo>
                      <a:pt x="1055" y="305"/>
                    </a:lnTo>
                    <a:lnTo>
                      <a:pt x="1130" y="362"/>
                    </a:lnTo>
                    <a:lnTo>
                      <a:pt x="1132" y="364"/>
                    </a:lnTo>
                    <a:lnTo>
                      <a:pt x="1910" y="949"/>
                    </a:lnTo>
                    <a:lnTo>
                      <a:pt x="2326" y="1260"/>
                    </a:lnTo>
                    <a:lnTo>
                      <a:pt x="2314" y="1279"/>
                    </a:lnTo>
                    <a:lnTo>
                      <a:pt x="2246" y="1397"/>
                    </a:lnTo>
                    <a:lnTo>
                      <a:pt x="2239" y="1409"/>
                    </a:lnTo>
                    <a:lnTo>
                      <a:pt x="2001" y="1820"/>
                    </a:lnTo>
                    <a:lnTo>
                      <a:pt x="1967" y="1870"/>
                    </a:lnTo>
                    <a:lnTo>
                      <a:pt x="1583" y="2529"/>
                    </a:lnTo>
                    <a:lnTo>
                      <a:pt x="1398" y="2856"/>
                    </a:lnTo>
                    <a:close/>
                  </a:path>
                </a:pathLst>
              </a:custGeom>
              <a:solidFill>
                <a:srgbClr val="0000AD"/>
              </a:solidFill>
              <a:ln w="635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latin typeface="Verdana" panose="020B0604030504040204" pitchFamily="34" charset="0"/>
                  <a:ea typeface="Verdana" panose="020B0604030504040204" pitchFamily="34" charset="0"/>
                  <a:cs typeface="Verdana" panose="020B0604030504040204" pitchFamily="34" charset="0"/>
                </a:endParaRPr>
              </a:p>
            </p:txBody>
          </p:sp>
          <p:cxnSp>
            <p:nvCxnSpPr>
              <p:cNvPr id="15" name="Straight Connector 14"/>
              <p:cNvCxnSpPr>
                <a:cxnSpLocks noChangeAspect="1"/>
              </p:cNvCxnSpPr>
              <p:nvPr/>
            </p:nvCxnSpPr>
            <p:spPr>
              <a:xfrm>
                <a:off x="9082067" y="2813323"/>
                <a:ext cx="580833" cy="17291"/>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9094979" y="2810867"/>
                <a:ext cx="598321" cy="21307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2" name="Rectangle 150"/>
            <p:cNvSpPr>
              <a:spLocks noChangeArrowheads="1"/>
            </p:cNvSpPr>
            <p:nvPr/>
          </p:nvSpPr>
          <p:spPr bwMode="auto">
            <a:xfrm>
              <a:off x="9781988" y="3065907"/>
              <a:ext cx="206128" cy="1761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smtClean="0">
                  <a:ln>
                    <a:noFill/>
                  </a:ln>
                  <a:solidFill>
                    <a:srgbClr val="000000"/>
                  </a:solidFill>
                  <a:effectLst/>
                  <a:latin typeface="Verdana" panose="020B0604030504040204" pitchFamily="34" charset="0"/>
                  <a:ea typeface="Verdana" panose="020B0604030504040204" pitchFamily="34" charset="0"/>
                  <a:cs typeface="Verdana" panose="020B0604030504040204" pitchFamily="34" charset="0"/>
                </a:rPr>
                <a:t>DC</a:t>
              </a:r>
              <a:endParaRPr kumimoji="0" lang="en-US" altLang="en-US" sz="800" b="0" i="0" u="none" strike="noStrike" cap="none" normalizeH="0" baseline="0" dirty="0" smtClean="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endParaRPr>
            </a:p>
          </p:txBody>
        </p:sp>
        <p:sp>
          <p:nvSpPr>
            <p:cNvPr id="13" name="TextBox 12"/>
            <p:cNvSpPr txBox="1"/>
            <p:nvPr/>
          </p:nvSpPr>
          <p:spPr>
            <a:xfrm>
              <a:off x="9406794" y="5092246"/>
              <a:ext cx="2858858" cy="792743"/>
            </a:xfrm>
            <a:prstGeom prst="rect">
              <a:avLst/>
            </a:prstGeom>
            <a:noFill/>
          </p:spPr>
          <p:txBody>
            <a:bodyPr wrap="square" rtlCol="0">
              <a:spAutoFit/>
            </a:bodyPr>
            <a:lstStyle/>
            <a:p>
              <a:r>
                <a:rPr lang="en-US" sz="1000" dirty="0" smtClean="0">
                  <a:latin typeface="Verdana" panose="020B0604030504040204" pitchFamily="34" charset="0"/>
                  <a:ea typeface="Verdana" panose="020B0604030504040204" pitchFamily="34" charset="0"/>
                  <a:cs typeface="Verdana" panose="020B0604030504040204" pitchFamily="34" charset="0"/>
                </a:rPr>
                <a:t>States </a:t>
              </a:r>
              <a:r>
                <a:rPr lang="en-US" sz="1000" dirty="0">
                  <a:latin typeface="Verdana" panose="020B0604030504040204" pitchFamily="34" charset="0"/>
                  <a:ea typeface="Verdana" panose="020B0604030504040204" pitchFamily="34" charset="0"/>
                  <a:cs typeface="Verdana" panose="020B0604030504040204" pitchFamily="34" charset="0"/>
                </a:rPr>
                <a:t>shown in green </a:t>
              </a:r>
              <a:r>
                <a:rPr lang="en-US" sz="1000" dirty="0" smtClean="0">
                  <a:latin typeface="Verdana" panose="020B0604030504040204" pitchFamily="34" charset="0"/>
                  <a:ea typeface="Verdana" panose="020B0604030504040204" pitchFamily="34" charset="0"/>
                  <a:cs typeface="Verdana" panose="020B0604030504040204" pitchFamily="34" charset="0"/>
                </a:rPr>
                <a:t>met the national </a:t>
              </a:r>
              <a:r>
                <a:rPr lang="en-US" sz="1000" dirty="0">
                  <a:latin typeface="Verdana" panose="020B0604030504040204" pitchFamily="34" charset="0"/>
                  <a:ea typeface="Verdana" panose="020B0604030504040204" pitchFamily="34" charset="0"/>
                  <a:cs typeface="Verdana" panose="020B0604030504040204" pitchFamily="34" charset="0"/>
                </a:rPr>
                <a:t>target.</a:t>
              </a:r>
            </a:p>
            <a:p>
              <a:endParaRPr lang="en-US" sz="1000" dirty="0">
                <a:latin typeface="Verdana" panose="020B0604030504040204" pitchFamily="34" charset="0"/>
                <a:ea typeface="Verdana" panose="020B0604030504040204" pitchFamily="34" charset="0"/>
                <a:cs typeface="Verdana" panose="020B0604030504040204" pitchFamily="34" charset="0"/>
              </a:endParaRPr>
            </a:p>
          </p:txBody>
        </p:sp>
      </p:grpSp>
      <p:sp>
        <p:nvSpPr>
          <p:cNvPr id="236" name="Text Placeholder 16"/>
          <p:cNvSpPr txBox="1">
            <a:spLocks/>
          </p:cNvSpPr>
          <p:nvPr/>
        </p:nvSpPr>
        <p:spPr>
          <a:xfrm>
            <a:off x="-24886" y="5494986"/>
            <a:ext cx="9144002" cy="156183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1000" dirty="0" smtClean="0">
                <a:latin typeface="Verdana" panose="020B0604030504040204" pitchFamily="34" charset="0"/>
                <a:ea typeface="Verdana" panose="020B0604030504040204" pitchFamily="34" charset="0"/>
                <a:cs typeface="Verdana" panose="020B0604030504040204" pitchFamily="34" charset="0"/>
              </a:rPr>
              <a:t>NOTES: Data are for public high school </a:t>
            </a:r>
            <a:r>
              <a:rPr lang="en-US" sz="1000" dirty="0">
                <a:latin typeface="Verdana" panose="020B0604030504040204" pitchFamily="34" charset="0"/>
                <a:ea typeface="Verdana" panose="020B0604030504040204" pitchFamily="34" charset="0"/>
                <a:cs typeface="Verdana" panose="020B0604030504040204" pitchFamily="34" charset="0"/>
              </a:rPr>
              <a:t>students who graduated with a regular diploma 4 years after starting 9th grade </a:t>
            </a:r>
            <a:r>
              <a:rPr lang="en-US" sz="1000" dirty="0" smtClean="0">
                <a:latin typeface="Verdana" panose="020B0604030504040204" pitchFamily="34" charset="0"/>
                <a:ea typeface="Verdana" panose="020B0604030504040204" pitchFamily="34" charset="0"/>
                <a:cs typeface="Verdana" panose="020B0604030504040204" pitchFamily="34" charset="0"/>
              </a:rPr>
              <a:t>the first time and </a:t>
            </a:r>
            <a:r>
              <a:rPr lang="en-US" sz="1000" dirty="0">
                <a:latin typeface="Verdana" panose="020B0604030504040204" pitchFamily="34" charset="0"/>
                <a:ea typeface="Verdana" panose="020B0604030504040204" pitchFamily="34" charset="0"/>
                <a:cs typeface="Verdana" panose="020B0604030504040204" pitchFamily="34" charset="0"/>
              </a:rPr>
              <a:t>are measured using the 4-year adjusted cohort graduation rate. There are some differences in how states implemented the requirements for the ACGR, leading to the potential for differences across states in how the rates are </a:t>
            </a:r>
            <a:r>
              <a:rPr lang="en-US" sz="1000" dirty="0" smtClean="0">
                <a:latin typeface="Verdana" panose="020B0604030504040204" pitchFamily="34" charset="0"/>
                <a:ea typeface="Verdana" panose="020B0604030504040204" pitchFamily="34" charset="0"/>
                <a:cs typeface="Verdana" panose="020B0604030504040204" pitchFamily="34" charset="0"/>
              </a:rPr>
              <a:t>calculated. </a:t>
            </a:r>
            <a:r>
              <a:rPr lang="en-US" sz="1000" dirty="0">
                <a:latin typeface="Verdana" panose="020B0604030504040204" pitchFamily="34" charset="0"/>
                <a:ea typeface="Verdana" panose="020B0604030504040204" pitchFamily="34" charset="0"/>
                <a:cs typeface="Verdana" panose="020B0604030504040204" pitchFamily="34" charset="0"/>
              </a:rPr>
              <a:t>Data are displayed by a modified Jenks classification for states. For more information see National Center for Health Statistics. Appendix A: Technical Notes. </a:t>
            </a:r>
            <a:r>
              <a:rPr lang="en-US" sz="1000" i="1" dirty="0">
                <a:latin typeface="Verdana" panose="020B0604030504040204" pitchFamily="34" charset="0"/>
                <a:ea typeface="Verdana" panose="020B0604030504040204" pitchFamily="34" charset="0"/>
                <a:cs typeface="Verdana" panose="020B0604030504040204" pitchFamily="34" charset="0"/>
              </a:rPr>
              <a:t>Healthy People 2020 Midcourse Review. </a:t>
            </a:r>
            <a:r>
              <a:rPr lang="en-US" sz="1000" dirty="0">
                <a:latin typeface="Verdana" panose="020B0604030504040204" pitchFamily="34" charset="0"/>
                <a:ea typeface="Verdana" panose="020B0604030504040204" pitchFamily="34" charset="0"/>
                <a:cs typeface="Verdana" panose="020B0604030504040204" pitchFamily="34" charset="0"/>
              </a:rPr>
              <a:t>Hyattsville, MD. 2016. </a:t>
            </a:r>
            <a:r>
              <a:rPr lang="en-US" sz="1000" dirty="0">
                <a:latin typeface="Verdana" panose="020B0604030504040204" pitchFamily="34" charset="0"/>
                <a:ea typeface="Verdana" panose="020B0604030504040204" pitchFamily="34" charset="0"/>
                <a:cs typeface="Verdana" panose="020B0604030504040204" pitchFamily="34" charset="0"/>
                <a:hlinkClick r:id="rId3"/>
              </a:rPr>
              <a:t>https://</a:t>
            </a:r>
            <a:r>
              <a:rPr lang="en-US" sz="1000" dirty="0" smtClean="0">
                <a:latin typeface="Verdana" panose="020B0604030504040204" pitchFamily="34" charset="0"/>
                <a:ea typeface="Verdana" panose="020B0604030504040204" pitchFamily="34" charset="0"/>
                <a:cs typeface="Verdana" panose="020B0604030504040204" pitchFamily="34" charset="0"/>
                <a:hlinkClick r:id=""/>
              </a:rPr>
              <a:t>www.cdc.gov/nchs/data/hpdata2020/HP2020MCR-D01-Technical-Notes.pdf</a:t>
            </a:r>
          </a:p>
          <a:p>
            <a:pPr marL="0" indent="0">
              <a:buNone/>
            </a:pPr>
            <a:r>
              <a:rPr lang="en-US" sz="1000" dirty="0" smtClean="0">
                <a:latin typeface="Verdana" panose="020B0604030504040204" pitchFamily="34" charset="0"/>
                <a:ea typeface="Verdana" panose="020B0604030504040204" pitchFamily="34" charset="0"/>
                <a:cs typeface="Verdana" panose="020B0604030504040204" pitchFamily="34" charset="0"/>
                <a:hlinkClick r:id=""/>
              </a:rPr>
              <a:t> </a:t>
            </a:r>
            <a:endParaRPr lang="en-US" sz="1000" dirty="0">
              <a:latin typeface="Verdana" panose="020B0604030504040204" pitchFamily="34" charset="0"/>
              <a:ea typeface="Verdana" panose="020B0604030504040204" pitchFamily="34" charset="0"/>
              <a:cs typeface="Verdana" panose="020B0604030504040204" pitchFamily="34" charset="0"/>
            </a:endParaRPr>
          </a:p>
          <a:p>
            <a:pPr marL="0" indent="0">
              <a:buNone/>
            </a:pPr>
            <a:r>
              <a:rPr lang="en-US" sz="1000" dirty="0" smtClean="0">
                <a:latin typeface="Verdana" panose="020B0604030504040204" pitchFamily="34" charset="0"/>
                <a:ea typeface="Verdana" panose="020B0604030504040204" pitchFamily="34" charset="0"/>
                <a:cs typeface="Verdana" panose="020B0604030504040204" pitchFamily="34" charset="0"/>
              </a:rPr>
              <a:t>SOURCE: Common Core of Data (CCD), ED/NCES.</a:t>
            </a:r>
            <a:endParaRPr lang="en-US" sz="1000" dirty="0">
              <a:latin typeface="Verdana" panose="020B0604030504040204" pitchFamily="34" charset="0"/>
              <a:ea typeface="Verdana" panose="020B0604030504040204" pitchFamily="34" charset="0"/>
              <a:cs typeface="Verdana" panose="020B0604030504040204" pitchFamily="34" charset="0"/>
            </a:endParaRPr>
          </a:p>
        </p:txBody>
      </p:sp>
      <p:sp>
        <p:nvSpPr>
          <p:cNvPr id="237" name="Text Placeholder 8"/>
          <p:cNvSpPr txBox="1">
            <a:spLocks/>
          </p:cNvSpPr>
          <p:nvPr/>
        </p:nvSpPr>
        <p:spPr>
          <a:xfrm>
            <a:off x="6717399" y="6378583"/>
            <a:ext cx="1820532" cy="419629"/>
          </a:xfrm>
          <a:prstGeom prst="rect">
            <a:avLst/>
          </a:prstGeom>
          <a:ln w="19050">
            <a:solidFill>
              <a:srgbClr val="C00000"/>
            </a:solidFill>
          </a:ln>
          <a:effectLst/>
        </p:spPr>
        <p:txBody>
          <a:bodyPr vert="horz" lIns="91440" tIns="45720" rIns="91440" bIns="45720" rtlCol="0" anchor="t">
            <a:noAutofit/>
          </a:bodyPr>
          <a:lstStyle>
            <a:lvl1pPr marL="0" indent="-342900" algn="r" defTabSz="914400" rtl="0" eaLnBrk="1" latinLnBrk="0" hangingPunct="1">
              <a:spcBef>
                <a:spcPct val="20000"/>
              </a:spcBef>
              <a:buFont typeface="Arial" pitchFamily="34" charset="0"/>
              <a:buNone/>
              <a:defRPr sz="1600" b="1"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None/>
              <a:defRPr sz="1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spcBef>
                <a:spcPts val="0"/>
              </a:spcBef>
            </a:pPr>
            <a:r>
              <a:rPr lang="en-US" sz="12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Obj. AH-5.1</a:t>
            </a:r>
          </a:p>
          <a:p>
            <a:pPr algn="ctr">
              <a:spcBef>
                <a:spcPts val="0"/>
              </a:spcBef>
            </a:pPr>
            <a:r>
              <a:rPr lang="en-US" sz="1200" b="0" dirty="0" smtClean="0">
                <a:solidFill>
                  <a:prstClr val="black"/>
                </a:solidFill>
                <a:latin typeface="Verdana" panose="020B0604030504040204" pitchFamily="34" charset="0"/>
                <a:ea typeface="Verdana" panose="020B0604030504040204" pitchFamily="34" charset="0"/>
                <a:cs typeface="Verdana" panose="020B0604030504040204" pitchFamily="34" charset="0"/>
              </a:rPr>
              <a:t>Increase </a:t>
            </a:r>
            <a:r>
              <a:rPr lang="en-US" sz="1200" b="0" dirty="0">
                <a:solidFill>
                  <a:prstClr val="black"/>
                </a:solidFill>
                <a:latin typeface="Verdana" panose="020B0604030504040204" pitchFamily="34" charset="0"/>
                <a:ea typeface="Verdana" panose="020B0604030504040204" pitchFamily="34" charset="0"/>
                <a:cs typeface="Verdana" panose="020B0604030504040204" pitchFamily="34" charset="0"/>
              </a:rPr>
              <a:t>desired</a:t>
            </a:r>
          </a:p>
          <a:p>
            <a:pPr algn="l">
              <a:spcBef>
                <a:spcPts val="0"/>
              </a:spcBef>
            </a:pPr>
            <a:endParaRPr lang="en-US" sz="1200" dirty="0" smtClean="0">
              <a:solidFill>
                <a:prstClr val="black"/>
              </a:solidFill>
              <a:latin typeface="Verdana" panose="020B0604030504040204" pitchFamily="34" charset="0"/>
              <a:ea typeface="Verdana" panose="020B0604030504040204" pitchFamily="34" charset="0"/>
              <a:cs typeface="Verdana" panose="020B0604030504040204" pitchFamily="34" charset="0"/>
            </a:endParaRPr>
          </a:p>
          <a:p>
            <a:pPr algn="l">
              <a:spcBef>
                <a:spcPts val="0"/>
              </a:spcBef>
            </a:pPr>
            <a:endParaRPr lang="en-US" sz="1200" b="0" dirty="0" smtClean="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7943886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8"/>
          </p:nvPr>
        </p:nvSpPr>
        <p:spPr/>
        <p:txBody>
          <a:bodyPr/>
          <a:lstStyle/>
          <a:p>
            <a:fld id="{7391EDBC-5481-E248-9D04-B6CCC7FAB9E3}" type="slidenum">
              <a:rPr lang="en-US" smtClean="0"/>
              <a:pPr/>
              <a:t>19</a:t>
            </a:fld>
            <a:endParaRPr lang="en-US" dirty="0"/>
          </a:p>
        </p:txBody>
      </p:sp>
      <p:sp>
        <p:nvSpPr>
          <p:cNvPr id="4" name="Title 3"/>
          <p:cNvSpPr>
            <a:spLocks noGrp="1"/>
          </p:cNvSpPr>
          <p:nvPr>
            <p:ph type="title"/>
          </p:nvPr>
        </p:nvSpPr>
        <p:spPr>
          <a:xfrm>
            <a:off x="527901" y="13525"/>
            <a:ext cx="6919273" cy="1056353"/>
          </a:xfrm>
        </p:spPr>
        <p:txBody>
          <a:bodyPr/>
          <a:lstStyle/>
          <a:p>
            <a:pPr algn="ctr"/>
            <a:r>
              <a:rPr lang="en-US" sz="2200" dirty="0" smtClean="0"/>
              <a:t>High School Graduation of Students Served Under the IDEA, 2007–2008 and 2014–2015</a:t>
            </a:r>
            <a:endParaRPr lang="en-US" sz="2200" dirty="0"/>
          </a:p>
        </p:txBody>
      </p:sp>
      <p:sp>
        <p:nvSpPr>
          <p:cNvPr id="8" name="Text Placeholder 8"/>
          <p:cNvSpPr txBox="1">
            <a:spLocks/>
          </p:cNvSpPr>
          <p:nvPr/>
        </p:nvSpPr>
        <p:spPr>
          <a:xfrm>
            <a:off x="6717399" y="6378583"/>
            <a:ext cx="1820532" cy="419629"/>
          </a:xfrm>
          <a:prstGeom prst="rect">
            <a:avLst/>
          </a:prstGeom>
          <a:ln w="19050">
            <a:solidFill>
              <a:srgbClr val="C00000"/>
            </a:solidFill>
          </a:ln>
          <a:effectLst/>
        </p:spPr>
        <p:txBody>
          <a:bodyPr vert="horz" lIns="91440" tIns="45720" rIns="91440" bIns="45720" rtlCol="0" anchor="t">
            <a:noAutofit/>
          </a:bodyPr>
          <a:lstStyle>
            <a:lvl1pPr marL="0" indent="-342900" algn="r" defTabSz="914400" rtl="0" eaLnBrk="1" latinLnBrk="0" hangingPunct="1">
              <a:spcBef>
                <a:spcPct val="20000"/>
              </a:spcBef>
              <a:buFont typeface="Arial" pitchFamily="34" charset="0"/>
              <a:buNone/>
              <a:defRPr sz="1600" b="1"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None/>
              <a:defRPr sz="1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spcBef>
                <a:spcPts val="0"/>
              </a:spcBef>
            </a:pPr>
            <a:r>
              <a:rPr lang="en-US" sz="12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Obj. AH-5.2</a:t>
            </a:r>
          </a:p>
          <a:p>
            <a:pPr algn="ctr">
              <a:spcBef>
                <a:spcPts val="0"/>
              </a:spcBef>
            </a:pPr>
            <a:r>
              <a:rPr lang="en-US" sz="1200" b="0" dirty="0" smtClean="0">
                <a:solidFill>
                  <a:prstClr val="black"/>
                </a:solidFill>
                <a:latin typeface="Verdana" panose="020B0604030504040204" pitchFamily="34" charset="0"/>
                <a:ea typeface="Verdana" panose="020B0604030504040204" pitchFamily="34" charset="0"/>
                <a:cs typeface="Verdana" panose="020B0604030504040204" pitchFamily="34" charset="0"/>
              </a:rPr>
              <a:t>Increase </a:t>
            </a:r>
            <a:r>
              <a:rPr lang="en-US" sz="1200" b="0" dirty="0">
                <a:solidFill>
                  <a:prstClr val="black"/>
                </a:solidFill>
                <a:latin typeface="Verdana" panose="020B0604030504040204" pitchFamily="34" charset="0"/>
                <a:ea typeface="Verdana" panose="020B0604030504040204" pitchFamily="34" charset="0"/>
                <a:cs typeface="Verdana" panose="020B0604030504040204" pitchFamily="34" charset="0"/>
              </a:rPr>
              <a:t>desired</a:t>
            </a:r>
          </a:p>
          <a:p>
            <a:pPr algn="l">
              <a:spcBef>
                <a:spcPts val="0"/>
              </a:spcBef>
            </a:pPr>
            <a:endParaRPr lang="en-US" sz="1200" dirty="0" smtClean="0">
              <a:solidFill>
                <a:prstClr val="black"/>
              </a:solidFill>
              <a:latin typeface="Verdana" panose="020B0604030504040204" pitchFamily="34" charset="0"/>
              <a:ea typeface="Verdana" panose="020B0604030504040204" pitchFamily="34" charset="0"/>
              <a:cs typeface="Verdana" panose="020B0604030504040204" pitchFamily="34" charset="0"/>
            </a:endParaRPr>
          </a:p>
          <a:p>
            <a:pPr algn="l">
              <a:spcBef>
                <a:spcPts val="0"/>
              </a:spcBef>
            </a:pPr>
            <a:endParaRPr lang="en-US" sz="1200" b="0" dirty="0" smtClean="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10" name="Text Placeholder 16"/>
          <p:cNvSpPr txBox="1">
            <a:spLocks/>
          </p:cNvSpPr>
          <p:nvPr/>
        </p:nvSpPr>
        <p:spPr bwMode="auto">
          <a:xfrm>
            <a:off x="0" y="5913409"/>
            <a:ext cx="9144000" cy="788817"/>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6075" indent="-346075" algn="l" rtl="0" eaLnBrk="0" fontAlgn="base" hangingPunct="0">
              <a:spcBef>
                <a:spcPts val="1200"/>
              </a:spcBef>
              <a:spcAft>
                <a:spcPct val="0"/>
              </a:spcAft>
              <a:buClr>
                <a:srgbClr val="97233F"/>
              </a:buClr>
              <a:buFont typeface="Arial" pitchFamily="34" charset="0"/>
              <a:buChar char="■"/>
              <a:defRPr sz="2400">
                <a:solidFill>
                  <a:schemeClr val="tx1"/>
                </a:solidFill>
                <a:latin typeface="Calibri" pitchFamily="34" charset="0"/>
                <a:ea typeface="ＭＳ Ｐゴシック" pitchFamily="84" charset="-128"/>
                <a:cs typeface="ＭＳ Ｐゴシック" pitchFamily="84" charset="-128"/>
              </a:defRPr>
            </a:lvl1pPr>
            <a:lvl2pPr marL="623888" indent="-277813" algn="l" rtl="0" eaLnBrk="0" fontAlgn="base" hangingPunct="0">
              <a:spcBef>
                <a:spcPts val="6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2pPr>
            <a:lvl3pPr marL="973138" indent="-346075" algn="l" rtl="0" eaLnBrk="0" fontAlgn="base" hangingPunct="0">
              <a:spcBef>
                <a:spcPts val="600"/>
              </a:spcBef>
              <a:spcAft>
                <a:spcPct val="0"/>
              </a:spcAft>
              <a:buClr>
                <a:schemeClr val="tx1"/>
              </a:buClr>
              <a:buSzPct val="80000"/>
              <a:buFont typeface="Wingdings" pitchFamily="2" charset="2"/>
              <a:buChar char="v"/>
              <a:defRPr sz="2400">
                <a:solidFill>
                  <a:schemeClr val="tx1"/>
                </a:solidFill>
                <a:latin typeface="Calibri" pitchFamily="34" charset="0"/>
                <a:ea typeface="ＭＳ Ｐゴシック" pitchFamily="84" charset="-128"/>
                <a:cs typeface="ＭＳ Ｐゴシック"/>
              </a:defRPr>
            </a:lvl3pPr>
            <a:lvl4pPr marL="1260475" indent="-287338" algn="l" rtl="0" eaLnBrk="0" fontAlgn="base" hangingPunct="0">
              <a:spcBef>
                <a:spcPts val="3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4pPr>
            <a:lvl5pPr marL="1600200" indent="-287338" algn="l" rtl="0" eaLnBrk="0" fontAlgn="base" hangingPunct="0">
              <a:spcBef>
                <a:spcPts val="3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5pPr>
            <a:lvl6pPr marL="18462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6pPr>
            <a:lvl7pPr marL="23034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7pPr>
            <a:lvl8pPr marL="27606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8pPr>
            <a:lvl9pPr marL="32178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9pPr>
          </a:lstStyle>
          <a:p>
            <a:pPr marL="0" indent="0">
              <a:buNone/>
            </a:pPr>
            <a:r>
              <a:rPr lang="en-US" sz="1000" kern="0" dirty="0" smtClean="0">
                <a:latin typeface="Verdana" panose="020B0604030504040204" pitchFamily="34" charset="0"/>
                <a:ea typeface="Verdana" panose="020B0604030504040204" pitchFamily="34" charset="0"/>
                <a:cs typeface="Verdana" panose="020B0604030504040204" pitchFamily="34" charset="0"/>
              </a:rPr>
              <a:t>NOTES: *2007</a:t>
            </a:r>
            <a:r>
              <a:rPr lang="en-US" sz="1000" dirty="0" smtClean="0"/>
              <a:t>–20</a:t>
            </a:r>
            <a:r>
              <a:rPr lang="en-US" sz="1000" kern="0" dirty="0" smtClean="0">
                <a:latin typeface="Verdana" panose="020B0604030504040204" pitchFamily="34" charset="0"/>
                <a:ea typeface="Verdana" panose="020B0604030504040204" pitchFamily="34" charset="0"/>
                <a:cs typeface="Verdana" panose="020B0604030504040204" pitchFamily="34" charset="0"/>
              </a:rPr>
              <a:t>08 = HP2020 baseline. Data are for students aged 14 to 21 years served under the Individuals with Disabilities Education Act (IDEA), Part B, who graduated from high school with a diploma.</a:t>
            </a:r>
            <a:endParaRPr lang="en-US" sz="1000" dirty="0">
              <a:latin typeface="Verdana" panose="020B0604030504040204" pitchFamily="34" charset="0"/>
              <a:ea typeface="Verdana" panose="020B0604030504040204" pitchFamily="34" charset="0"/>
              <a:cs typeface="Verdana" panose="020B0604030504040204" pitchFamily="34" charset="0"/>
            </a:endParaRPr>
          </a:p>
          <a:p>
            <a:pPr marL="0" indent="0">
              <a:buNone/>
            </a:pPr>
            <a:r>
              <a:rPr lang="en-US" sz="1000" kern="0" dirty="0" smtClean="0">
                <a:latin typeface="Verdana" panose="020B0604030504040204" pitchFamily="34" charset="0"/>
                <a:ea typeface="Verdana" panose="020B0604030504040204" pitchFamily="34" charset="0"/>
                <a:cs typeface="Verdana" panose="020B0604030504040204" pitchFamily="34" charset="0"/>
              </a:rPr>
              <a:t>SOURCE: Individuals with Disabilities Education Act data (IDEA data), ED/OSERS.</a:t>
            </a:r>
            <a:endParaRPr lang="en-US" sz="1000" kern="0" dirty="0">
              <a:latin typeface="Verdana" panose="020B0604030504040204" pitchFamily="34" charset="0"/>
              <a:ea typeface="Verdana" panose="020B0604030504040204" pitchFamily="34" charset="0"/>
              <a:cs typeface="Verdana" panose="020B0604030504040204" pitchFamily="34" charset="0"/>
            </a:endParaRPr>
          </a:p>
        </p:txBody>
      </p:sp>
      <p:grpSp>
        <p:nvGrpSpPr>
          <p:cNvPr id="27" name="Group 26" descr="This slide shows data for high school graduation of students served under the IDEA (Individuals with Disabilities Education Act) for 2007-2008 and 2014-2015."/>
          <p:cNvGrpSpPr/>
          <p:nvPr/>
        </p:nvGrpSpPr>
        <p:grpSpPr>
          <a:xfrm>
            <a:off x="-103532" y="1288675"/>
            <a:ext cx="9288728" cy="4624734"/>
            <a:chOff x="-49874" y="741384"/>
            <a:chExt cx="9288728" cy="4624734"/>
          </a:xfrm>
        </p:grpSpPr>
        <p:grpSp>
          <p:nvGrpSpPr>
            <p:cNvPr id="26" name="Group 25"/>
            <p:cNvGrpSpPr/>
            <p:nvPr/>
          </p:nvGrpSpPr>
          <p:grpSpPr>
            <a:xfrm>
              <a:off x="-49874" y="741384"/>
              <a:ext cx="9288728" cy="4624734"/>
              <a:chOff x="-84672" y="1288675"/>
              <a:chExt cx="9288728" cy="4624734"/>
            </a:xfrm>
          </p:grpSpPr>
          <p:grpSp>
            <p:nvGrpSpPr>
              <p:cNvPr id="6" name="Group 5"/>
              <p:cNvGrpSpPr/>
              <p:nvPr/>
            </p:nvGrpSpPr>
            <p:grpSpPr>
              <a:xfrm>
                <a:off x="-84672" y="1288675"/>
                <a:ext cx="9288728" cy="4624734"/>
                <a:chOff x="-84672" y="1288675"/>
                <a:chExt cx="9288728" cy="4624734"/>
              </a:xfrm>
            </p:grpSpPr>
            <p:grpSp>
              <p:nvGrpSpPr>
                <p:cNvPr id="5" name="Group 4"/>
                <p:cNvGrpSpPr/>
                <p:nvPr/>
              </p:nvGrpSpPr>
              <p:grpSpPr>
                <a:xfrm>
                  <a:off x="-84672" y="1288675"/>
                  <a:ext cx="9288728" cy="4624734"/>
                  <a:chOff x="-64572" y="1246289"/>
                  <a:chExt cx="9288728" cy="4624734"/>
                </a:xfrm>
              </p:grpSpPr>
              <p:grpSp>
                <p:nvGrpSpPr>
                  <p:cNvPr id="11" name="Group 10"/>
                  <p:cNvGrpSpPr/>
                  <p:nvPr/>
                </p:nvGrpSpPr>
                <p:grpSpPr>
                  <a:xfrm>
                    <a:off x="-64572" y="1246289"/>
                    <a:ext cx="9273144" cy="4624734"/>
                    <a:chOff x="-82296" y="1192689"/>
                    <a:chExt cx="9150882" cy="4512983"/>
                  </a:xfrm>
                </p:grpSpPr>
                <p:graphicFrame>
                  <p:nvGraphicFramePr>
                    <p:cNvPr id="7" name="Chart 6"/>
                    <p:cNvGraphicFramePr/>
                    <p:nvPr>
                      <p:extLst>
                        <p:ext uri="{D42A27DB-BD31-4B8C-83A1-F6EECF244321}">
                          <p14:modId xmlns:p14="http://schemas.microsoft.com/office/powerpoint/2010/main" val="190094915"/>
                        </p:ext>
                      </p:extLst>
                    </p:nvPr>
                  </p:nvGraphicFramePr>
                  <p:xfrm>
                    <a:off x="-82296" y="1192689"/>
                    <a:ext cx="9150882" cy="4512983"/>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1"/>
                    <p:cNvSpPr txBox="1"/>
                    <p:nvPr/>
                  </p:nvSpPr>
                  <p:spPr>
                    <a:xfrm>
                      <a:off x="-18575" y="1335102"/>
                      <a:ext cx="958592" cy="27651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latin typeface="Verdana" panose="020B0604030504040204" pitchFamily="34" charset="0"/>
                          <a:ea typeface="Verdana" panose="020B0604030504040204" pitchFamily="34" charset="0"/>
                          <a:cs typeface="Verdana" panose="020B0604030504040204" pitchFamily="34" charset="0"/>
                        </a:rPr>
                        <a:t>Percent</a:t>
                      </a:r>
                      <a:endParaRPr lang="en-US" sz="1400" b="1" dirty="0">
                        <a:latin typeface="Verdana" panose="020B0604030504040204" pitchFamily="34" charset="0"/>
                        <a:ea typeface="Verdana" panose="020B0604030504040204" pitchFamily="34" charset="0"/>
                        <a:cs typeface="Verdana" panose="020B0604030504040204" pitchFamily="34" charset="0"/>
                      </a:endParaRPr>
                    </a:p>
                  </p:txBody>
                </p:sp>
              </p:grpSp>
              <p:sp>
                <p:nvSpPr>
                  <p:cNvPr id="3" name="TextBox 2"/>
                  <p:cNvSpPr txBox="1"/>
                  <p:nvPr/>
                </p:nvSpPr>
                <p:spPr>
                  <a:xfrm>
                    <a:off x="1121640" y="5522086"/>
                    <a:ext cx="1828803" cy="276999"/>
                  </a:xfrm>
                  <a:prstGeom prst="rect">
                    <a:avLst/>
                  </a:prstGeom>
                  <a:noFill/>
                </p:spPr>
                <p:txBody>
                  <a:bodyPr wrap="square" rtlCol="0">
                    <a:spAutoFit/>
                  </a:bodyPr>
                  <a:lstStyle/>
                  <a:p>
                    <a:pPr algn="ctr"/>
                    <a:r>
                      <a:rPr lang="en-US" sz="1200" dirty="0" smtClean="0">
                        <a:latin typeface="Verdana" panose="020B0604030504040204" pitchFamily="34" charset="0"/>
                        <a:ea typeface="Verdana" panose="020B0604030504040204" pitchFamily="34" charset="0"/>
                        <a:cs typeface="Verdana" panose="020B0604030504040204" pitchFamily="34" charset="0"/>
                      </a:rPr>
                      <a:t>Disabilities</a:t>
                    </a:r>
                    <a:endParaRPr lang="en-US" sz="1200" dirty="0">
                      <a:latin typeface="Verdana" panose="020B0604030504040204" pitchFamily="34" charset="0"/>
                      <a:ea typeface="Verdana" panose="020B0604030504040204" pitchFamily="34" charset="0"/>
                      <a:cs typeface="Verdana" panose="020B0604030504040204" pitchFamily="34" charset="0"/>
                    </a:endParaRPr>
                  </a:p>
                </p:txBody>
              </p:sp>
              <p:sp>
                <p:nvSpPr>
                  <p:cNvPr id="14" name="TextBox 13"/>
                  <p:cNvSpPr txBox="1"/>
                  <p:nvPr/>
                </p:nvSpPr>
                <p:spPr>
                  <a:xfrm>
                    <a:off x="3647964" y="5505582"/>
                    <a:ext cx="1828803" cy="276999"/>
                  </a:xfrm>
                  <a:prstGeom prst="rect">
                    <a:avLst/>
                  </a:prstGeom>
                  <a:noFill/>
                </p:spPr>
                <p:txBody>
                  <a:bodyPr wrap="square" rtlCol="0">
                    <a:spAutoFit/>
                  </a:bodyPr>
                  <a:lstStyle/>
                  <a:p>
                    <a:pPr algn="ctr"/>
                    <a:r>
                      <a:rPr lang="en-US" sz="1200" dirty="0" smtClean="0">
                        <a:latin typeface="Verdana" panose="020B0604030504040204" pitchFamily="34" charset="0"/>
                        <a:ea typeface="Verdana" panose="020B0604030504040204" pitchFamily="34" charset="0"/>
                        <a:cs typeface="Verdana" panose="020B0604030504040204" pitchFamily="34" charset="0"/>
                      </a:rPr>
                      <a:t>Impairments</a:t>
                    </a:r>
                    <a:endParaRPr lang="en-US" sz="1200" dirty="0">
                      <a:latin typeface="Verdana" panose="020B0604030504040204" pitchFamily="34" charset="0"/>
                      <a:ea typeface="Verdana" panose="020B0604030504040204" pitchFamily="34" charset="0"/>
                      <a:cs typeface="Verdana" panose="020B0604030504040204" pitchFamily="34" charset="0"/>
                    </a:endParaRPr>
                  </a:p>
                </p:txBody>
              </p:sp>
              <p:sp>
                <p:nvSpPr>
                  <p:cNvPr id="15" name="TextBox 1"/>
                  <p:cNvSpPr txBox="1"/>
                  <p:nvPr/>
                </p:nvSpPr>
                <p:spPr>
                  <a:xfrm>
                    <a:off x="3031659" y="5123223"/>
                    <a:ext cx="855976" cy="37213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000" dirty="0" smtClean="0">
                        <a:latin typeface="Verdana" panose="020B0604030504040204" pitchFamily="34" charset="0"/>
                        <a:ea typeface="Verdana" panose="020B0604030504040204" pitchFamily="34" charset="0"/>
                        <a:cs typeface="Verdana" panose="020B0604030504040204" pitchFamily="34" charset="0"/>
                      </a:rPr>
                      <a:t>Speech/ </a:t>
                    </a:r>
                  </a:p>
                  <a:p>
                    <a:pPr algn="ctr"/>
                    <a:r>
                      <a:rPr lang="en-US" sz="1000" dirty="0" smtClean="0">
                        <a:latin typeface="Verdana" panose="020B0604030504040204" pitchFamily="34" charset="0"/>
                        <a:ea typeface="Verdana" panose="020B0604030504040204" pitchFamily="34" charset="0"/>
                        <a:cs typeface="Verdana" panose="020B0604030504040204" pitchFamily="34" charset="0"/>
                      </a:rPr>
                      <a:t>Language</a:t>
                    </a:r>
                  </a:p>
                  <a:p>
                    <a:pPr algn="ctr"/>
                    <a:endParaRPr lang="en-US" sz="1000" dirty="0">
                      <a:latin typeface="Verdana" panose="020B0604030504040204" pitchFamily="34" charset="0"/>
                      <a:ea typeface="Verdana" panose="020B0604030504040204" pitchFamily="34" charset="0"/>
                      <a:cs typeface="Verdana" panose="020B0604030504040204" pitchFamily="34" charset="0"/>
                    </a:endParaRPr>
                  </a:p>
                </p:txBody>
              </p:sp>
              <p:sp>
                <p:nvSpPr>
                  <p:cNvPr id="16" name="TextBox 1"/>
                  <p:cNvSpPr txBox="1"/>
                  <p:nvPr/>
                </p:nvSpPr>
                <p:spPr>
                  <a:xfrm>
                    <a:off x="3725224" y="5125056"/>
                    <a:ext cx="729720" cy="21355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000" dirty="0" smtClean="0">
                        <a:latin typeface="Verdana" panose="020B0604030504040204" pitchFamily="34" charset="0"/>
                        <a:ea typeface="Verdana" panose="020B0604030504040204" pitchFamily="34" charset="0"/>
                        <a:cs typeface="Verdana" panose="020B0604030504040204" pitchFamily="34" charset="0"/>
                      </a:rPr>
                      <a:t>Hearing </a:t>
                    </a:r>
                  </a:p>
                  <a:p>
                    <a:pPr algn="ctr"/>
                    <a:endParaRPr lang="en-US" sz="1000" dirty="0">
                      <a:latin typeface="Verdana" panose="020B0604030504040204" pitchFamily="34" charset="0"/>
                      <a:ea typeface="Verdana" panose="020B0604030504040204" pitchFamily="34" charset="0"/>
                      <a:cs typeface="Verdana" panose="020B0604030504040204" pitchFamily="34" charset="0"/>
                    </a:endParaRPr>
                  </a:p>
                </p:txBody>
              </p:sp>
              <p:sp>
                <p:nvSpPr>
                  <p:cNvPr id="17" name="TextBox 1"/>
                  <p:cNvSpPr txBox="1"/>
                  <p:nvPr/>
                </p:nvSpPr>
                <p:spPr>
                  <a:xfrm>
                    <a:off x="4304858" y="5133020"/>
                    <a:ext cx="964338" cy="22390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000" dirty="0" smtClean="0">
                        <a:latin typeface="Verdana" panose="020B0604030504040204" pitchFamily="34" charset="0"/>
                        <a:ea typeface="Verdana" panose="020B0604030504040204" pitchFamily="34" charset="0"/>
                        <a:cs typeface="Verdana" panose="020B0604030504040204" pitchFamily="34" charset="0"/>
                      </a:rPr>
                      <a:t>Orthopedic </a:t>
                    </a:r>
                  </a:p>
                  <a:p>
                    <a:pPr algn="ctr"/>
                    <a:endParaRPr lang="en-US" sz="1000" dirty="0">
                      <a:latin typeface="Verdana" panose="020B0604030504040204" pitchFamily="34" charset="0"/>
                      <a:ea typeface="Verdana" panose="020B0604030504040204" pitchFamily="34" charset="0"/>
                      <a:cs typeface="Verdana" panose="020B0604030504040204" pitchFamily="34" charset="0"/>
                    </a:endParaRPr>
                  </a:p>
                </p:txBody>
              </p:sp>
              <p:sp>
                <p:nvSpPr>
                  <p:cNvPr id="18" name="TextBox 1"/>
                  <p:cNvSpPr txBox="1"/>
                  <p:nvPr/>
                </p:nvSpPr>
                <p:spPr>
                  <a:xfrm>
                    <a:off x="5136424" y="5131808"/>
                    <a:ext cx="573133" cy="28996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000" dirty="0" smtClean="0">
                        <a:latin typeface="Verdana" panose="020B0604030504040204" pitchFamily="34" charset="0"/>
                        <a:ea typeface="Verdana" panose="020B0604030504040204" pitchFamily="34" charset="0"/>
                        <a:cs typeface="Verdana" panose="020B0604030504040204" pitchFamily="34" charset="0"/>
                      </a:rPr>
                      <a:t>Other </a:t>
                    </a:r>
                  </a:p>
                  <a:p>
                    <a:pPr algn="ctr"/>
                    <a:endParaRPr lang="en-US" sz="1000" dirty="0">
                      <a:latin typeface="Verdana" panose="020B0604030504040204" pitchFamily="34" charset="0"/>
                      <a:ea typeface="Verdana" panose="020B0604030504040204" pitchFamily="34" charset="0"/>
                      <a:cs typeface="Verdana" panose="020B0604030504040204" pitchFamily="34" charset="0"/>
                    </a:endParaRPr>
                  </a:p>
                </p:txBody>
              </p:sp>
              <p:sp>
                <p:nvSpPr>
                  <p:cNvPr id="19" name="TextBox 1"/>
                  <p:cNvSpPr txBox="1"/>
                  <p:nvPr/>
                </p:nvSpPr>
                <p:spPr>
                  <a:xfrm>
                    <a:off x="5792342" y="5133579"/>
                    <a:ext cx="565218" cy="21355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000" dirty="0" smtClean="0">
                        <a:latin typeface="Verdana" panose="020B0604030504040204" pitchFamily="34" charset="0"/>
                        <a:ea typeface="Verdana" panose="020B0604030504040204" pitchFamily="34" charset="0"/>
                        <a:cs typeface="Verdana" panose="020B0604030504040204" pitchFamily="34" charset="0"/>
                      </a:rPr>
                      <a:t>Visual </a:t>
                    </a:r>
                  </a:p>
                  <a:p>
                    <a:pPr algn="ctr"/>
                    <a:endParaRPr lang="en-US" sz="1000" dirty="0">
                      <a:latin typeface="Verdana" panose="020B0604030504040204" pitchFamily="34" charset="0"/>
                      <a:ea typeface="Verdana" panose="020B0604030504040204" pitchFamily="34" charset="0"/>
                      <a:cs typeface="Verdana" panose="020B0604030504040204" pitchFamily="34" charset="0"/>
                    </a:endParaRPr>
                  </a:p>
                </p:txBody>
              </p:sp>
              <p:sp>
                <p:nvSpPr>
                  <p:cNvPr id="20" name="TextBox 1"/>
                  <p:cNvSpPr txBox="1"/>
                  <p:nvPr/>
                </p:nvSpPr>
                <p:spPr>
                  <a:xfrm>
                    <a:off x="6276866" y="5118749"/>
                    <a:ext cx="962280" cy="345508"/>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000" dirty="0" smtClean="0">
                        <a:latin typeface="Verdana" panose="020B0604030504040204" pitchFamily="34" charset="0"/>
                        <a:ea typeface="Verdana" panose="020B0604030504040204" pitchFamily="34" charset="0"/>
                        <a:cs typeface="Verdana" panose="020B0604030504040204" pitchFamily="34" charset="0"/>
                      </a:rPr>
                      <a:t>Emotional</a:t>
                    </a:r>
                  </a:p>
                  <a:p>
                    <a:pPr algn="ctr"/>
                    <a:r>
                      <a:rPr lang="en-US" sz="1000" dirty="0" smtClean="0">
                        <a:latin typeface="Verdana" panose="020B0604030504040204" pitchFamily="34" charset="0"/>
                        <a:ea typeface="Verdana" panose="020B0604030504040204" pitchFamily="34" charset="0"/>
                        <a:cs typeface="Verdana" panose="020B0604030504040204" pitchFamily="34" charset="0"/>
                      </a:rPr>
                      <a:t>Disturbance </a:t>
                    </a:r>
                  </a:p>
                  <a:p>
                    <a:pPr algn="ctr"/>
                    <a:endParaRPr lang="en-US" sz="1000" dirty="0">
                      <a:latin typeface="Verdana" panose="020B0604030504040204" pitchFamily="34" charset="0"/>
                      <a:ea typeface="Verdana" panose="020B0604030504040204" pitchFamily="34" charset="0"/>
                      <a:cs typeface="Verdana" panose="020B0604030504040204" pitchFamily="34" charset="0"/>
                    </a:endParaRPr>
                  </a:p>
                </p:txBody>
              </p:sp>
              <p:sp>
                <p:nvSpPr>
                  <p:cNvPr id="21" name="TextBox 1"/>
                  <p:cNvSpPr txBox="1"/>
                  <p:nvPr/>
                </p:nvSpPr>
                <p:spPr>
                  <a:xfrm>
                    <a:off x="7085461" y="5131808"/>
                    <a:ext cx="690968" cy="253628"/>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000" dirty="0" smtClean="0">
                        <a:latin typeface="Verdana" panose="020B0604030504040204" pitchFamily="34" charset="0"/>
                        <a:ea typeface="Verdana" panose="020B0604030504040204" pitchFamily="34" charset="0"/>
                        <a:cs typeface="Verdana" panose="020B0604030504040204" pitchFamily="34" charset="0"/>
                      </a:rPr>
                      <a:t>Autism </a:t>
                    </a:r>
                  </a:p>
                  <a:p>
                    <a:pPr algn="ctr"/>
                    <a:endParaRPr lang="en-US" sz="1000" dirty="0">
                      <a:latin typeface="Verdana" panose="020B0604030504040204" pitchFamily="34" charset="0"/>
                      <a:ea typeface="Verdana" panose="020B0604030504040204" pitchFamily="34" charset="0"/>
                      <a:cs typeface="Verdana" panose="020B0604030504040204" pitchFamily="34" charset="0"/>
                    </a:endParaRPr>
                  </a:p>
                </p:txBody>
              </p:sp>
              <p:sp>
                <p:nvSpPr>
                  <p:cNvPr id="22" name="TextBox 1"/>
                  <p:cNvSpPr txBox="1"/>
                  <p:nvPr/>
                </p:nvSpPr>
                <p:spPr>
                  <a:xfrm>
                    <a:off x="7758176" y="5123223"/>
                    <a:ext cx="640080" cy="345508"/>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000" dirty="0" smtClean="0">
                        <a:latin typeface="Verdana" panose="020B0604030504040204" pitchFamily="34" charset="0"/>
                        <a:ea typeface="Verdana" panose="020B0604030504040204" pitchFamily="34" charset="0"/>
                        <a:cs typeface="Verdana" panose="020B0604030504040204" pitchFamily="34" charset="0"/>
                      </a:rPr>
                      <a:t>Deaf/</a:t>
                    </a:r>
                  </a:p>
                  <a:p>
                    <a:pPr algn="ctr"/>
                    <a:r>
                      <a:rPr lang="en-US" sz="1000" dirty="0" smtClean="0">
                        <a:latin typeface="Verdana" panose="020B0604030504040204" pitchFamily="34" charset="0"/>
                        <a:ea typeface="Verdana" panose="020B0604030504040204" pitchFamily="34" charset="0"/>
                        <a:cs typeface="Verdana" panose="020B0604030504040204" pitchFamily="34" charset="0"/>
                      </a:rPr>
                      <a:t>Blind </a:t>
                    </a:r>
                  </a:p>
                  <a:p>
                    <a:pPr algn="ctr"/>
                    <a:endParaRPr lang="en-US" sz="1000" dirty="0">
                      <a:latin typeface="Verdana" panose="020B0604030504040204" pitchFamily="34" charset="0"/>
                      <a:ea typeface="Verdana" panose="020B0604030504040204" pitchFamily="34" charset="0"/>
                      <a:cs typeface="Verdana" panose="020B0604030504040204" pitchFamily="34" charset="0"/>
                    </a:endParaRPr>
                  </a:p>
                </p:txBody>
              </p:sp>
              <p:sp>
                <p:nvSpPr>
                  <p:cNvPr id="23" name="TextBox 1"/>
                  <p:cNvSpPr txBox="1"/>
                  <p:nvPr/>
                </p:nvSpPr>
                <p:spPr>
                  <a:xfrm>
                    <a:off x="8250429" y="5127071"/>
                    <a:ext cx="973727" cy="345508"/>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000" dirty="0" smtClean="0">
                        <a:latin typeface="Verdana" panose="020B0604030504040204" pitchFamily="34" charset="0"/>
                        <a:ea typeface="Verdana" panose="020B0604030504040204" pitchFamily="34" charset="0"/>
                        <a:cs typeface="Verdana" panose="020B0604030504040204" pitchFamily="34" charset="0"/>
                      </a:rPr>
                      <a:t>Traumatic</a:t>
                    </a:r>
                  </a:p>
                  <a:p>
                    <a:pPr algn="ctr"/>
                    <a:r>
                      <a:rPr lang="en-US" sz="1000" dirty="0" smtClean="0">
                        <a:latin typeface="Verdana" panose="020B0604030504040204" pitchFamily="34" charset="0"/>
                        <a:ea typeface="Verdana" panose="020B0604030504040204" pitchFamily="34" charset="0"/>
                        <a:cs typeface="Verdana" panose="020B0604030504040204" pitchFamily="34" charset="0"/>
                      </a:rPr>
                      <a:t>Brain Injury</a:t>
                    </a:r>
                  </a:p>
                  <a:p>
                    <a:pPr algn="ctr"/>
                    <a:r>
                      <a:rPr lang="en-US" sz="1000" dirty="0" smtClean="0">
                        <a:latin typeface="Verdana" panose="020B0604030504040204" pitchFamily="34" charset="0"/>
                        <a:ea typeface="Verdana" panose="020B0604030504040204" pitchFamily="34" charset="0"/>
                        <a:cs typeface="Verdana" panose="020B0604030504040204" pitchFamily="34" charset="0"/>
                      </a:rPr>
                      <a:t> </a:t>
                    </a:r>
                  </a:p>
                  <a:p>
                    <a:pPr algn="ctr"/>
                    <a:endParaRPr lang="en-US" sz="1000" dirty="0">
                      <a:latin typeface="Verdana" panose="020B0604030504040204" pitchFamily="34" charset="0"/>
                      <a:ea typeface="Verdana" panose="020B0604030504040204" pitchFamily="34" charset="0"/>
                      <a:cs typeface="Verdana" panose="020B0604030504040204" pitchFamily="34" charset="0"/>
                    </a:endParaRPr>
                  </a:p>
                </p:txBody>
              </p:sp>
            </p:grpSp>
            <p:sp>
              <p:nvSpPr>
                <p:cNvPr id="24" name="TextBox 1"/>
                <p:cNvSpPr txBox="1"/>
                <p:nvPr/>
              </p:nvSpPr>
              <p:spPr>
                <a:xfrm>
                  <a:off x="6510095" y="1739039"/>
                  <a:ext cx="2518750" cy="31108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latin typeface="Verdana" panose="020B0604030504040204" pitchFamily="34" charset="0"/>
                      <a:ea typeface="Verdana" panose="020B0604030504040204" pitchFamily="34" charset="0"/>
                      <a:cs typeface="Verdana" panose="020B0604030504040204" pitchFamily="34" charset="0"/>
                    </a:rPr>
                    <a:t>HP2020 Target: 65.0% </a:t>
                  </a:r>
                  <a:endParaRPr lang="en-US" sz="1400" b="1" dirty="0">
                    <a:latin typeface="Verdana" panose="020B0604030504040204" pitchFamily="34" charset="0"/>
                    <a:ea typeface="Verdana" panose="020B0604030504040204" pitchFamily="34" charset="0"/>
                    <a:cs typeface="Verdana" panose="020B0604030504040204" pitchFamily="34" charset="0"/>
                  </a:endParaRPr>
                </a:p>
              </p:txBody>
            </p:sp>
            <p:cxnSp>
              <p:nvCxnSpPr>
                <p:cNvPr id="25" name="Straight Arrow Connector 24"/>
                <p:cNvCxnSpPr/>
                <p:nvPr/>
              </p:nvCxnSpPr>
              <p:spPr>
                <a:xfrm>
                  <a:off x="7914094" y="2065773"/>
                  <a:ext cx="0" cy="348792"/>
                </a:xfrm>
                <a:prstGeom prst="straightConnector1">
                  <a:avLst/>
                </a:prstGeom>
                <a:ln w="19050">
                  <a:solidFill>
                    <a:schemeClr val="tx1"/>
                  </a:solidFill>
                  <a:tailEnd type="triangle"/>
                </a:ln>
                <a:effectLst/>
              </p:spPr>
              <p:style>
                <a:lnRef idx="2">
                  <a:schemeClr val="accent1"/>
                </a:lnRef>
                <a:fillRef idx="0">
                  <a:schemeClr val="accent1"/>
                </a:fillRef>
                <a:effectRef idx="1">
                  <a:schemeClr val="accent1"/>
                </a:effectRef>
                <a:fontRef idx="minor">
                  <a:schemeClr val="tx1"/>
                </a:fontRef>
              </p:style>
            </p:cxnSp>
          </p:grpSp>
          <p:sp>
            <p:nvSpPr>
              <p:cNvPr id="13" name="Left Bracket 12"/>
              <p:cNvSpPr/>
              <p:nvPr/>
            </p:nvSpPr>
            <p:spPr>
              <a:xfrm rot="16200000">
                <a:off x="4653804" y="3942751"/>
                <a:ext cx="73157" cy="3172967"/>
              </a:xfrm>
              <a:prstGeom prst="leftBracket">
                <a:avLst/>
              </a:prstGeom>
              <a:ln w="3175">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sp>
          <p:nvSpPr>
            <p:cNvPr id="12" name="Left Bracket 11"/>
            <p:cNvSpPr/>
            <p:nvPr/>
          </p:nvSpPr>
          <p:spPr>
            <a:xfrm rot="16200000">
              <a:off x="2090835" y="4026140"/>
              <a:ext cx="73157" cy="1922029"/>
            </a:xfrm>
            <a:prstGeom prst="leftBracket">
              <a:avLst/>
            </a:prstGeom>
            <a:ln w="3175">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spTree>
    <p:extLst>
      <p:ext uri="{BB962C8B-B14F-4D97-AF65-F5344CB8AC3E}">
        <p14:creationId xmlns:p14="http://schemas.microsoft.com/office/powerpoint/2010/main" val="27363010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825625"/>
            <a:ext cx="8162654" cy="4351338"/>
          </a:xfrm>
        </p:spPr>
        <p:txBody>
          <a:bodyPr/>
          <a:lstStyle/>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EMC-1 (Developmental</a:t>
            </a:r>
            <a:r>
              <a:rPr lang="en-US" sz="1300" dirty="0">
                <a:latin typeface="Verdana" panose="020B0604030504040204" pitchFamily="34" charset="0"/>
                <a:ea typeface="Verdana" panose="020B0604030504040204" pitchFamily="34" charset="0"/>
                <a:cs typeface="Verdana" panose="020B0604030504040204" pitchFamily="34" charset="0"/>
              </a:rPr>
              <a:t>) Increase the proportion of children who are ready for school in all five domains of healthy development: physical development, social-emotional development, approaches to learning, language, and cognitive </a:t>
            </a:r>
            <a:r>
              <a:rPr lang="en-US" sz="1300" dirty="0" smtClean="0">
                <a:latin typeface="Verdana" panose="020B0604030504040204" pitchFamily="34" charset="0"/>
                <a:ea typeface="Verdana" panose="020B0604030504040204" pitchFamily="34" charset="0"/>
                <a:cs typeface="Verdana" panose="020B0604030504040204" pitchFamily="34" charset="0"/>
              </a:rPr>
              <a:t>development</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EMC-2.2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parents who use positive communication with their </a:t>
            </a:r>
            <a:r>
              <a:rPr lang="en-US" sz="1300" dirty="0" smtClean="0">
                <a:latin typeface="Verdana" panose="020B0604030504040204" pitchFamily="34" charset="0"/>
                <a:ea typeface="Verdana" panose="020B0604030504040204" pitchFamily="34" charset="0"/>
                <a:cs typeface="Verdana" panose="020B0604030504040204" pitchFamily="34" charset="0"/>
              </a:rPr>
              <a:t>child</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EMC-2.3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parents who read to their young </a:t>
            </a:r>
            <a:r>
              <a:rPr lang="en-US" sz="1300" dirty="0" smtClean="0">
                <a:latin typeface="Verdana" panose="020B0604030504040204" pitchFamily="34" charset="0"/>
                <a:ea typeface="Verdana" panose="020B0604030504040204" pitchFamily="34" charset="0"/>
                <a:cs typeface="Verdana" panose="020B0604030504040204" pitchFamily="34" charset="0"/>
              </a:rPr>
              <a:t>child</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EMC-2.4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parents who receive information from their doctors or other health care professionals when they have a concern about their children’s learning, development, or </a:t>
            </a:r>
            <a:r>
              <a:rPr lang="en-US" sz="1300" dirty="0" smtClean="0">
                <a:latin typeface="Verdana" panose="020B0604030504040204" pitchFamily="34" charset="0"/>
                <a:ea typeface="Verdana" panose="020B0604030504040204" pitchFamily="34" charset="0"/>
                <a:cs typeface="Verdana" panose="020B0604030504040204" pitchFamily="34" charset="0"/>
              </a:rPr>
              <a:t>behavior</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EMC-3 (Developmental</a:t>
            </a:r>
            <a:r>
              <a:rPr lang="en-US" sz="1300" dirty="0">
                <a:latin typeface="Verdana" panose="020B0604030504040204" pitchFamily="34" charset="0"/>
                <a:ea typeface="Verdana" panose="020B0604030504040204" pitchFamily="34" charset="0"/>
                <a:cs typeface="Verdana" panose="020B0604030504040204" pitchFamily="34" charset="0"/>
              </a:rPr>
              <a:t>) Reduce the proportion of children who have poor quality of sleep</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EMC-4.1.1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elementary schools that require newly hired staff who teach required health education to have undergraduate or graduate training in health </a:t>
            </a:r>
            <a:r>
              <a:rPr lang="en-US" sz="1300" dirty="0" smtClean="0">
                <a:latin typeface="Verdana" panose="020B0604030504040204" pitchFamily="34" charset="0"/>
                <a:ea typeface="Verdana" panose="020B0604030504040204" pitchFamily="34" charset="0"/>
                <a:cs typeface="Verdana" panose="020B0604030504040204" pitchFamily="34" charset="0"/>
              </a:rPr>
              <a:t>education</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EMC-4.1.2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middle schools that require newly hired staff who teach required health education to have undergraduate or graduate training in health education</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EMC-4.1.3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high schools that require newly hired staff who teach required health education to have undergraduate or graduate training in health </a:t>
            </a:r>
            <a:r>
              <a:rPr lang="en-US" sz="1300" dirty="0" smtClean="0">
                <a:latin typeface="Verdana" panose="020B0604030504040204" pitchFamily="34" charset="0"/>
                <a:ea typeface="Verdana" panose="020B0604030504040204" pitchFamily="34" charset="0"/>
                <a:cs typeface="Verdana" panose="020B0604030504040204" pitchFamily="34" charset="0"/>
              </a:rPr>
              <a:t>education</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EMC-4.2.1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elementary schools that require newly hired staff who teach required health instruction to be certified, licensed, or endorsed by the State in health education</a:t>
            </a: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smtClean="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a:p>
            <a:pPr marL="457200" lvl="1" indent="0">
              <a:lnSpc>
                <a:spcPct val="100000"/>
              </a:lnSpc>
              <a:spcBef>
                <a:spcPts val="336"/>
              </a:spcBef>
              <a:buNone/>
            </a:pPr>
            <a:endParaRPr lang="en-US" sz="1300" dirty="0">
              <a:latin typeface="Verdana" panose="020B0604030504040204" pitchFamily="34" charset="0"/>
              <a:ea typeface="Verdana" panose="020B0604030504040204" pitchFamily="34" charset="0"/>
              <a:cs typeface="Verdana" panose="020B0604030504040204" pitchFamily="34" charset="0"/>
            </a:endParaRPr>
          </a:p>
        </p:txBody>
      </p:sp>
      <p:sp>
        <p:nvSpPr>
          <p:cNvPr id="20" name="Oval 20" descr="Target met"/>
          <p:cNvSpPr>
            <a:spLocks noChangeArrowheads="1"/>
          </p:cNvSpPr>
          <p:nvPr/>
        </p:nvSpPr>
        <p:spPr bwMode="auto">
          <a:xfrm>
            <a:off x="973436" y="1889802"/>
            <a:ext cx="153988" cy="144462"/>
          </a:xfrm>
          <a:prstGeom prst="ellipse">
            <a:avLst/>
          </a:prstGeom>
          <a:solidFill>
            <a:schemeClr val="bg1"/>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itle 1"/>
          <p:cNvSpPr>
            <a:spLocks noGrp="1"/>
          </p:cNvSpPr>
          <p:nvPr>
            <p:ph type="title"/>
          </p:nvPr>
        </p:nvSpPr>
        <p:spPr>
          <a:xfrm>
            <a:off x="515007" y="137481"/>
            <a:ext cx="6902743" cy="873803"/>
          </a:xfrm>
        </p:spPr>
        <p:txBody>
          <a:bodyPr/>
          <a:lstStyle/>
          <a:p>
            <a:r>
              <a:rPr lang="en-US" sz="28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Objective Status: </a:t>
            </a:r>
            <a:br>
              <a:rPr lang="en-US" sz="2800" dirty="0" smtClean="0">
                <a:solidFill>
                  <a:schemeClr val="bg1"/>
                </a:solidFill>
                <a:latin typeface="Verdana" panose="020B0604030504040204" pitchFamily="34" charset="0"/>
                <a:ea typeface="Verdana" panose="020B0604030504040204" pitchFamily="34" charset="0"/>
                <a:cs typeface="Verdana" panose="020B0604030504040204" pitchFamily="34" charset="0"/>
              </a:rPr>
            </a:br>
            <a:r>
              <a:rPr lang="en-US" sz="28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Early and Middle Childhood</a:t>
            </a:r>
            <a:endParaRPr lang="en-US" sz="28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6" name="Text Box 14"/>
          <p:cNvSpPr txBox="1">
            <a:spLocks noChangeArrowheads="1"/>
          </p:cNvSpPr>
          <p:nvPr/>
        </p:nvSpPr>
        <p:spPr bwMode="auto">
          <a:xfrm>
            <a:off x="800100" y="1303510"/>
            <a:ext cx="7581900"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Target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met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Improving      Little/No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change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Getting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worse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Baseline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only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Developmental</a:t>
            </a:r>
            <a:endPar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
        <p:nvSpPr>
          <p:cNvPr id="7" name="Oval 20" descr="Target met"/>
          <p:cNvSpPr>
            <a:spLocks noChangeArrowheads="1"/>
          </p:cNvSpPr>
          <p:nvPr/>
        </p:nvSpPr>
        <p:spPr bwMode="auto">
          <a:xfrm>
            <a:off x="904976" y="1347874"/>
            <a:ext cx="153988" cy="144462"/>
          </a:xfrm>
          <a:prstGeom prst="ellipse">
            <a:avLst/>
          </a:prstGeom>
          <a:solidFill>
            <a:srgbClr val="007033"/>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val 20" descr="Target met"/>
          <p:cNvSpPr>
            <a:spLocks noChangeArrowheads="1"/>
          </p:cNvSpPr>
          <p:nvPr/>
        </p:nvSpPr>
        <p:spPr bwMode="auto">
          <a:xfrm>
            <a:off x="1963230" y="1355256"/>
            <a:ext cx="153988" cy="144462"/>
          </a:xfrm>
          <a:prstGeom prst="ellipse">
            <a:avLst/>
          </a:prstGeom>
          <a:solidFill>
            <a:srgbClr val="92D050"/>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val 20" descr="Target met"/>
          <p:cNvSpPr>
            <a:spLocks noChangeArrowheads="1"/>
          </p:cNvSpPr>
          <p:nvPr/>
        </p:nvSpPr>
        <p:spPr bwMode="auto">
          <a:xfrm>
            <a:off x="2992201" y="1362084"/>
            <a:ext cx="153988" cy="144462"/>
          </a:xfrm>
          <a:prstGeom prst="ellipse">
            <a:avLst/>
          </a:prstGeom>
          <a:solidFill>
            <a:srgbClr val="FFD961"/>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val 20" descr="Target met"/>
          <p:cNvSpPr>
            <a:spLocks noChangeArrowheads="1"/>
          </p:cNvSpPr>
          <p:nvPr/>
        </p:nvSpPr>
        <p:spPr bwMode="auto">
          <a:xfrm>
            <a:off x="4402091" y="1361788"/>
            <a:ext cx="153988" cy="144462"/>
          </a:xfrm>
          <a:prstGeom prst="ellipse">
            <a:avLst/>
          </a:prstGeom>
          <a:solidFill>
            <a:srgbClr val="C00000"/>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val 20" descr="Target met"/>
          <p:cNvSpPr>
            <a:spLocks noChangeArrowheads="1"/>
          </p:cNvSpPr>
          <p:nvPr/>
        </p:nvSpPr>
        <p:spPr bwMode="auto">
          <a:xfrm>
            <a:off x="5679765" y="1370022"/>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val 20" descr="Target met"/>
          <p:cNvSpPr>
            <a:spLocks noChangeArrowheads="1"/>
          </p:cNvSpPr>
          <p:nvPr/>
        </p:nvSpPr>
        <p:spPr bwMode="auto">
          <a:xfrm>
            <a:off x="6862725" y="1362084"/>
            <a:ext cx="153988" cy="144462"/>
          </a:xfrm>
          <a:prstGeom prst="ellipse">
            <a:avLst/>
          </a:prstGeom>
          <a:no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2" name="Oval 20" descr="Target met"/>
          <p:cNvSpPr>
            <a:spLocks noChangeArrowheads="1"/>
          </p:cNvSpPr>
          <p:nvPr/>
        </p:nvSpPr>
        <p:spPr bwMode="auto">
          <a:xfrm>
            <a:off x="973436" y="2525698"/>
            <a:ext cx="153988" cy="144462"/>
          </a:xfrm>
          <a:prstGeom prst="ellipse">
            <a:avLst/>
          </a:prstGeom>
          <a:solidFill>
            <a:srgbClr val="FFD961"/>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4" name="Oval 20" descr="Target met"/>
          <p:cNvSpPr>
            <a:spLocks noChangeArrowheads="1"/>
          </p:cNvSpPr>
          <p:nvPr/>
        </p:nvSpPr>
        <p:spPr bwMode="auto">
          <a:xfrm>
            <a:off x="967705" y="2962386"/>
            <a:ext cx="165450" cy="149909"/>
          </a:xfrm>
          <a:prstGeom prst="ellipse">
            <a:avLst/>
          </a:prstGeom>
          <a:solidFill>
            <a:srgbClr val="FFD961"/>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3" name="Oval 20" descr="Target met"/>
          <p:cNvSpPr>
            <a:spLocks noChangeArrowheads="1"/>
          </p:cNvSpPr>
          <p:nvPr/>
        </p:nvSpPr>
        <p:spPr bwMode="auto">
          <a:xfrm>
            <a:off x="973436" y="3855192"/>
            <a:ext cx="153988" cy="144462"/>
          </a:xfrm>
          <a:prstGeom prst="ellipse">
            <a:avLst/>
          </a:prstGeom>
          <a:solidFill>
            <a:schemeClr val="bg1"/>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7" name="Oval 20" descr="Target met"/>
          <p:cNvSpPr>
            <a:spLocks noChangeArrowheads="1"/>
          </p:cNvSpPr>
          <p:nvPr/>
        </p:nvSpPr>
        <p:spPr bwMode="auto">
          <a:xfrm>
            <a:off x="973436" y="3194411"/>
            <a:ext cx="153988" cy="144462"/>
          </a:xfrm>
          <a:prstGeom prst="ellipse">
            <a:avLst/>
          </a:prstGeom>
          <a:solidFill>
            <a:srgbClr val="92D050"/>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8" name="Oval 20" descr="Target met"/>
          <p:cNvSpPr>
            <a:spLocks noChangeArrowheads="1"/>
          </p:cNvSpPr>
          <p:nvPr/>
        </p:nvSpPr>
        <p:spPr bwMode="auto">
          <a:xfrm>
            <a:off x="973436" y="4692995"/>
            <a:ext cx="153988" cy="144462"/>
          </a:xfrm>
          <a:prstGeom prst="ellipse">
            <a:avLst/>
          </a:prstGeom>
          <a:solidFill>
            <a:srgbClr val="FFD961"/>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9" name="Oval 20" descr="Target met"/>
          <p:cNvSpPr>
            <a:spLocks noChangeArrowheads="1"/>
          </p:cNvSpPr>
          <p:nvPr/>
        </p:nvSpPr>
        <p:spPr bwMode="auto">
          <a:xfrm>
            <a:off x="973436" y="4084692"/>
            <a:ext cx="153988" cy="144462"/>
          </a:xfrm>
          <a:prstGeom prst="ellipse">
            <a:avLst/>
          </a:prstGeom>
          <a:solidFill>
            <a:srgbClr val="FFD961"/>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5" name="Oval 20" descr="Target met"/>
          <p:cNvSpPr>
            <a:spLocks noChangeArrowheads="1"/>
          </p:cNvSpPr>
          <p:nvPr/>
        </p:nvSpPr>
        <p:spPr bwMode="auto">
          <a:xfrm>
            <a:off x="973436" y="5337427"/>
            <a:ext cx="153988" cy="144462"/>
          </a:xfrm>
          <a:prstGeom prst="ellipse">
            <a:avLst/>
          </a:prstGeom>
          <a:solidFill>
            <a:srgbClr val="FFD961"/>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6" name="Oval 20" descr="Target met"/>
          <p:cNvSpPr>
            <a:spLocks noChangeArrowheads="1"/>
          </p:cNvSpPr>
          <p:nvPr/>
        </p:nvSpPr>
        <p:spPr bwMode="auto">
          <a:xfrm>
            <a:off x="973436" y="5981864"/>
            <a:ext cx="153988" cy="144462"/>
          </a:xfrm>
          <a:prstGeom prst="ellipse">
            <a:avLst/>
          </a:prstGeom>
          <a:solidFill>
            <a:srgbClr val="FFD961"/>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74100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8"/>
          </p:nvPr>
        </p:nvSpPr>
        <p:spPr/>
        <p:txBody>
          <a:bodyPr/>
          <a:lstStyle/>
          <a:p>
            <a:fld id="{7391EDBC-5481-E248-9D04-B6CCC7FAB9E3}" type="slidenum">
              <a:rPr lang="en-US" smtClean="0"/>
              <a:pPr/>
              <a:t>20</a:t>
            </a:fld>
            <a:endParaRPr lang="en-US" dirty="0"/>
          </a:p>
        </p:txBody>
      </p:sp>
      <p:sp>
        <p:nvSpPr>
          <p:cNvPr id="20" name="Title 19"/>
          <p:cNvSpPr>
            <a:spLocks noGrp="1"/>
          </p:cNvSpPr>
          <p:nvPr>
            <p:ph type="title"/>
          </p:nvPr>
        </p:nvSpPr>
        <p:spPr>
          <a:xfrm>
            <a:off x="536028" y="131762"/>
            <a:ext cx="6897414" cy="797628"/>
          </a:xfrm>
        </p:spPr>
        <p:txBody>
          <a:bodyPr/>
          <a:lstStyle/>
          <a:p>
            <a:pPr algn="ctr"/>
            <a:r>
              <a:rPr lang="en-US" sz="2800" dirty="0"/>
              <a:t>Perpetration of Violent Crimes, </a:t>
            </a:r>
            <a:br>
              <a:rPr lang="en-US" sz="2800" dirty="0"/>
            </a:br>
            <a:r>
              <a:rPr lang="en-US" sz="2800" dirty="0"/>
              <a:t>2008, 2010, and 2012 </a:t>
            </a:r>
          </a:p>
        </p:txBody>
      </p:sp>
      <p:sp>
        <p:nvSpPr>
          <p:cNvPr id="11" name="Text Placeholder 8"/>
          <p:cNvSpPr txBox="1">
            <a:spLocks/>
          </p:cNvSpPr>
          <p:nvPr/>
        </p:nvSpPr>
        <p:spPr>
          <a:xfrm>
            <a:off x="6717399" y="6378583"/>
            <a:ext cx="1820532" cy="419629"/>
          </a:xfrm>
          <a:prstGeom prst="rect">
            <a:avLst/>
          </a:prstGeom>
          <a:ln w="19050">
            <a:solidFill>
              <a:srgbClr val="C00000"/>
            </a:solidFill>
          </a:ln>
          <a:effectLst/>
        </p:spPr>
        <p:txBody>
          <a:bodyPr vert="horz" lIns="91440" tIns="45720" rIns="91440" bIns="45720" rtlCol="0" anchor="t">
            <a:noAutofit/>
          </a:bodyPr>
          <a:lstStyle>
            <a:lvl1pPr marL="0" indent="-342900" algn="r" defTabSz="914400" rtl="0" eaLnBrk="1" latinLnBrk="0" hangingPunct="1">
              <a:spcBef>
                <a:spcPct val="20000"/>
              </a:spcBef>
              <a:buFont typeface="Arial" pitchFamily="34" charset="0"/>
              <a:buNone/>
              <a:defRPr sz="1600" b="1"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None/>
              <a:defRPr sz="1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spcBef>
                <a:spcPts val="0"/>
              </a:spcBef>
            </a:pPr>
            <a:r>
              <a:rPr lang="en-US" sz="1200" dirty="0" smtClean="0">
                <a:solidFill>
                  <a:prstClr val="black"/>
                </a:solidFill>
                <a:latin typeface="Verdana" panose="020B0604030504040204" pitchFamily="34" charset="0"/>
                <a:ea typeface="Verdana" panose="020B0604030504040204" pitchFamily="34" charset="0"/>
                <a:cs typeface="Verdana" panose="020B0604030504040204" pitchFamily="34" charset="0"/>
              </a:rPr>
              <a:t>Obj. AH-11.1</a:t>
            </a:r>
          </a:p>
          <a:p>
            <a:pPr algn="ctr">
              <a:spcBef>
                <a:spcPts val="0"/>
              </a:spcBef>
            </a:pPr>
            <a:r>
              <a:rPr lang="en-US" sz="1200" b="0" dirty="0" smtClean="0">
                <a:solidFill>
                  <a:prstClr val="black"/>
                </a:solidFill>
                <a:latin typeface="Verdana" panose="020B0604030504040204" pitchFamily="34" charset="0"/>
                <a:ea typeface="Verdana" panose="020B0604030504040204" pitchFamily="34" charset="0"/>
                <a:cs typeface="Verdana" panose="020B0604030504040204" pitchFamily="34" charset="0"/>
              </a:rPr>
              <a:t>Decrease </a:t>
            </a:r>
            <a:r>
              <a:rPr lang="en-US" sz="1200" b="0" dirty="0">
                <a:solidFill>
                  <a:prstClr val="black"/>
                </a:solidFill>
                <a:latin typeface="Verdana" panose="020B0604030504040204" pitchFamily="34" charset="0"/>
                <a:ea typeface="Verdana" panose="020B0604030504040204" pitchFamily="34" charset="0"/>
                <a:cs typeface="Verdana" panose="020B0604030504040204" pitchFamily="34" charset="0"/>
              </a:rPr>
              <a:t>desired</a:t>
            </a:r>
          </a:p>
          <a:p>
            <a:pPr algn="l">
              <a:spcBef>
                <a:spcPts val="0"/>
              </a:spcBef>
            </a:pPr>
            <a:endParaRPr lang="en-US" sz="1200" dirty="0" smtClean="0">
              <a:solidFill>
                <a:prstClr val="black"/>
              </a:solidFill>
              <a:latin typeface="Verdana" panose="020B0604030504040204" pitchFamily="34" charset="0"/>
              <a:ea typeface="Verdana" panose="020B0604030504040204" pitchFamily="34" charset="0"/>
              <a:cs typeface="Verdana" panose="020B0604030504040204" pitchFamily="34" charset="0"/>
            </a:endParaRPr>
          </a:p>
          <a:p>
            <a:pPr algn="l">
              <a:spcBef>
                <a:spcPts val="0"/>
              </a:spcBef>
            </a:pPr>
            <a:endParaRPr lang="en-US" sz="1200" b="0" dirty="0" smtClean="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12" name="Text Placeholder 16"/>
          <p:cNvSpPr txBox="1">
            <a:spLocks/>
          </p:cNvSpPr>
          <p:nvPr/>
        </p:nvSpPr>
        <p:spPr bwMode="auto">
          <a:xfrm>
            <a:off x="0" y="5766213"/>
            <a:ext cx="9144000" cy="1025273"/>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6075" indent="-346075" algn="l" rtl="0" eaLnBrk="0" fontAlgn="base" hangingPunct="0">
              <a:spcBef>
                <a:spcPts val="1200"/>
              </a:spcBef>
              <a:spcAft>
                <a:spcPct val="0"/>
              </a:spcAft>
              <a:buClr>
                <a:srgbClr val="97233F"/>
              </a:buClr>
              <a:buFont typeface="Arial" pitchFamily="34" charset="0"/>
              <a:buChar char="■"/>
              <a:defRPr sz="2400">
                <a:solidFill>
                  <a:schemeClr val="tx1"/>
                </a:solidFill>
                <a:latin typeface="Calibri" pitchFamily="34" charset="0"/>
                <a:ea typeface="ＭＳ Ｐゴシック" pitchFamily="84" charset="-128"/>
                <a:cs typeface="ＭＳ Ｐゴシック" pitchFamily="84" charset="-128"/>
              </a:defRPr>
            </a:lvl1pPr>
            <a:lvl2pPr marL="623888" indent="-277813" algn="l" rtl="0" eaLnBrk="0" fontAlgn="base" hangingPunct="0">
              <a:spcBef>
                <a:spcPts val="6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2pPr>
            <a:lvl3pPr marL="973138" indent="-346075" algn="l" rtl="0" eaLnBrk="0" fontAlgn="base" hangingPunct="0">
              <a:spcBef>
                <a:spcPts val="600"/>
              </a:spcBef>
              <a:spcAft>
                <a:spcPct val="0"/>
              </a:spcAft>
              <a:buClr>
                <a:schemeClr val="tx1"/>
              </a:buClr>
              <a:buSzPct val="80000"/>
              <a:buFont typeface="Wingdings" pitchFamily="2" charset="2"/>
              <a:buChar char="v"/>
              <a:defRPr sz="2400">
                <a:solidFill>
                  <a:schemeClr val="tx1"/>
                </a:solidFill>
                <a:latin typeface="Calibri" pitchFamily="34" charset="0"/>
                <a:ea typeface="ＭＳ Ｐゴシック" pitchFamily="84" charset="-128"/>
                <a:cs typeface="ＭＳ Ｐゴシック"/>
              </a:defRPr>
            </a:lvl3pPr>
            <a:lvl4pPr marL="1260475" indent="-287338" algn="l" rtl="0" eaLnBrk="0" fontAlgn="base" hangingPunct="0">
              <a:spcBef>
                <a:spcPts val="3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4pPr>
            <a:lvl5pPr marL="1600200" indent="-287338" algn="l" rtl="0" eaLnBrk="0" fontAlgn="base" hangingPunct="0">
              <a:spcBef>
                <a:spcPts val="3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5pPr>
            <a:lvl6pPr marL="18462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6pPr>
            <a:lvl7pPr marL="23034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7pPr>
            <a:lvl8pPr marL="27606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8pPr>
            <a:lvl9pPr marL="32178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9pPr>
          </a:lstStyle>
          <a:p>
            <a:pPr marL="0" indent="0">
              <a:buNone/>
            </a:pPr>
            <a:r>
              <a:rPr lang="en-US" sz="1000" kern="0" dirty="0" smtClean="0">
                <a:latin typeface="Verdana" panose="020B0604030504040204" pitchFamily="34" charset="0"/>
                <a:ea typeface="Verdana" panose="020B0604030504040204" pitchFamily="34" charset="0"/>
                <a:cs typeface="Verdana" panose="020B0604030504040204" pitchFamily="34" charset="0"/>
              </a:rPr>
              <a:t>NOTES: *2008 = HP2020 baseline. Data are for arrests of juveniles aged 10 to 17 years and young adults aged 18 to 24 years for crimes included in the Violent Crime Index (murder and non-negligent manslaughter, forcible rape, and aggravated assault).</a:t>
            </a:r>
          </a:p>
          <a:p>
            <a:pPr marL="0" indent="0">
              <a:buNone/>
            </a:pPr>
            <a:r>
              <a:rPr lang="en-US" sz="1000" kern="0" dirty="0" smtClean="0">
                <a:latin typeface="Verdana" panose="020B0604030504040204" pitchFamily="34" charset="0"/>
                <a:ea typeface="Verdana" panose="020B0604030504040204" pitchFamily="34" charset="0"/>
                <a:cs typeface="Verdana" panose="020B0604030504040204" pitchFamily="34" charset="0"/>
              </a:rPr>
              <a:t>SOURCE: Uniform Crime Reporting Program (UCR), DOJ/FBI.</a:t>
            </a:r>
            <a:endParaRPr lang="en-US" sz="1000" kern="0" dirty="0">
              <a:latin typeface="Verdana" panose="020B0604030504040204" pitchFamily="34" charset="0"/>
              <a:ea typeface="Verdana" panose="020B0604030504040204" pitchFamily="34" charset="0"/>
              <a:cs typeface="Verdana" panose="020B0604030504040204" pitchFamily="34" charset="0"/>
            </a:endParaRPr>
          </a:p>
        </p:txBody>
      </p:sp>
      <p:grpSp>
        <p:nvGrpSpPr>
          <p:cNvPr id="6" name="Group 5" descr="This slides show data for the perpetration of violent crimes for 2008, 2010, and 2012"/>
          <p:cNvGrpSpPr/>
          <p:nvPr/>
        </p:nvGrpSpPr>
        <p:grpSpPr>
          <a:xfrm>
            <a:off x="202019" y="1418971"/>
            <a:ext cx="8591290" cy="4209273"/>
            <a:chOff x="658585" y="1338065"/>
            <a:chExt cx="7826829" cy="4290179"/>
          </a:xfrm>
        </p:grpSpPr>
        <p:sp>
          <p:nvSpPr>
            <p:cNvPr id="9" name="TextBox 1"/>
            <p:cNvSpPr txBox="1"/>
            <p:nvPr/>
          </p:nvSpPr>
          <p:spPr>
            <a:xfrm>
              <a:off x="658585" y="1384677"/>
              <a:ext cx="1930748" cy="283361"/>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latin typeface="Verdana" panose="020B0604030504040204" pitchFamily="34" charset="0"/>
                  <a:ea typeface="Verdana" panose="020B0604030504040204" pitchFamily="34" charset="0"/>
                  <a:cs typeface="Verdana" panose="020B0604030504040204" pitchFamily="34" charset="0"/>
                </a:rPr>
                <a:t>Rate per 100,000</a:t>
              </a:r>
              <a:endParaRPr lang="en-US" sz="1400" b="1" dirty="0">
                <a:latin typeface="Verdana" panose="020B0604030504040204" pitchFamily="34" charset="0"/>
                <a:ea typeface="Verdana" panose="020B0604030504040204" pitchFamily="34" charset="0"/>
                <a:cs typeface="Verdana" panose="020B0604030504040204" pitchFamily="34" charset="0"/>
              </a:endParaRPr>
            </a:p>
          </p:txBody>
        </p:sp>
        <p:grpSp>
          <p:nvGrpSpPr>
            <p:cNvPr id="4" name="Group 3"/>
            <p:cNvGrpSpPr/>
            <p:nvPr/>
          </p:nvGrpSpPr>
          <p:grpSpPr>
            <a:xfrm>
              <a:off x="658585" y="1338065"/>
              <a:ext cx="7826829" cy="4290179"/>
              <a:chOff x="370113" y="1397000"/>
              <a:chExt cx="7826829" cy="4290179"/>
            </a:xfrm>
          </p:grpSpPr>
          <p:grpSp>
            <p:nvGrpSpPr>
              <p:cNvPr id="3" name="Group 2"/>
              <p:cNvGrpSpPr/>
              <p:nvPr/>
            </p:nvGrpSpPr>
            <p:grpSpPr>
              <a:xfrm>
                <a:off x="370113" y="1397000"/>
                <a:ext cx="7826829" cy="4290179"/>
                <a:chOff x="370113" y="1397000"/>
                <a:chExt cx="7826829" cy="4290179"/>
              </a:xfrm>
            </p:grpSpPr>
            <p:graphicFrame>
              <p:nvGraphicFramePr>
                <p:cNvPr id="8" name="Chart 7"/>
                <p:cNvGraphicFramePr/>
                <p:nvPr>
                  <p:extLst/>
                </p:nvPr>
              </p:nvGraphicFramePr>
              <p:xfrm>
                <a:off x="370113" y="1397000"/>
                <a:ext cx="7826829"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15" name="TextBox 14"/>
                <p:cNvSpPr txBox="1"/>
                <p:nvPr/>
              </p:nvSpPr>
              <p:spPr>
                <a:xfrm>
                  <a:off x="2923432" y="5405638"/>
                  <a:ext cx="1828803" cy="276999"/>
                </a:xfrm>
                <a:prstGeom prst="rect">
                  <a:avLst/>
                </a:prstGeom>
                <a:noFill/>
              </p:spPr>
              <p:txBody>
                <a:bodyPr wrap="square" rtlCol="0">
                  <a:spAutoFit/>
                </a:bodyPr>
                <a:lstStyle/>
                <a:p>
                  <a:pPr algn="ctr"/>
                  <a:r>
                    <a:rPr lang="en-US" sz="1200" dirty="0" smtClean="0">
                      <a:latin typeface="Verdana" panose="020B0604030504040204" pitchFamily="34" charset="0"/>
                      <a:ea typeface="Verdana" panose="020B0604030504040204" pitchFamily="34" charset="0"/>
                      <a:cs typeface="Verdana" panose="020B0604030504040204" pitchFamily="34" charset="0"/>
                    </a:rPr>
                    <a:t>Sex</a:t>
                  </a:r>
                  <a:endParaRPr lang="en-US" sz="1200" dirty="0">
                    <a:latin typeface="Verdana" panose="020B0604030504040204" pitchFamily="34" charset="0"/>
                    <a:ea typeface="Verdana" panose="020B0604030504040204" pitchFamily="34" charset="0"/>
                    <a:cs typeface="Verdana" panose="020B0604030504040204" pitchFamily="34" charset="0"/>
                  </a:endParaRPr>
                </a:p>
              </p:txBody>
            </p:sp>
            <p:sp>
              <p:nvSpPr>
                <p:cNvPr id="16" name="TextBox 15"/>
                <p:cNvSpPr txBox="1"/>
                <p:nvPr/>
              </p:nvSpPr>
              <p:spPr>
                <a:xfrm>
                  <a:off x="5077782" y="5410180"/>
                  <a:ext cx="1828803" cy="276999"/>
                </a:xfrm>
                <a:prstGeom prst="rect">
                  <a:avLst/>
                </a:prstGeom>
                <a:noFill/>
              </p:spPr>
              <p:txBody>
                <a:bodyPr wrap="square" rtlCol="0">
                  <a:spAutoFit/>
                </a:bodyPr>
                <a:lstStyle/>
                <a:p>
                  <a:pPr algn="ctr"/>
                  <a:r>
                    <a:rPr lang="en-US" sz="1200" dirty="0" smtClean="0">
                      <a:latin typeface="Verdana" panose="020B0604030504040204" pitchFamily="34" charset="0"/>
                      <a:ea typeface="Verdana" panose="020B0604030504040204" pitchFamily="34" charset="0"/>
                      <a:cs typeface="Verdana" panose="020B0604030504040204" pitchFamily="34" charset="0"/>
                    </a:rPr>
                    <a:t>Age (years)</a:t>
                  </a:r>
                  <a:endParaRPr lang="en-US" sz="1200" dirty="0">
                    <a:latin typeface="Verdana" panose="020B0604030504040204" pitchFamily="34" charset="0"/>
                    <a:ea typeface="Verdana" panose="020B0604030504040204" pitchFamily="34" charset="0"/>
                    <a:cs typeface="Verdana" panose="020B0604030504040204" pitchFamily="34" charset="0"/>
                  </a:endParaRPr>
                </a:p>
              </p:txBody>
            </p:sp>
          </p:grpSp>
          <p:sp>
            <p:nvSpPr>
              <p:cNvPr id="10" name="TextBox 1"/>
              <p:cNvSpPr txBox="1"/>
              <p:nvPr/>
            </p:nvSpPr>
            <p:spPr>
              <a:xfrm>
                <a:off x="3995058" y="3142324"/>
                <a:ext cx="2402512" cy="31108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latin typeface="Verdana" panose="020B0604030504040204" pitchFamily="34" charset="0"/>
                    <a:ea typeface="Verdana" panose="020B0604030504040204" pitchFamily="34" charset="0"/>
                    <a:cs typeface="Verdana" panose="020B0604030504040204" pitchFamily="34" charset="0"/>
                  </a:rPr>
                  <a:t>HP2020 Target: 399.6</a:t>
                </a:r>
                <a:endParaRPr lang="en-US" sz="1400" b="1" dirty="0">
                  <a:latin typeface="Verdana" panose="020B0604030504040204" pitchFamily="34" charset="0"/>
                  <a:ea typeface="Verdana" panose="020B0604030504040204" pitchFamily="34" charset="0"/>
                  <a:cs typeface="Verdana" panose="020B0604030504040204" pitchFamily="34" charset="0"/>
                </a:endParaRPr>
              </a:p>
            </p:txBody>
          </p:sp>
          <p:sp>
            <p:nvSpPr>
              <p:cNvPr id="13" name="Left Bracket 12"/>
              <p:cNvSpPr/>
              <p:nvPr/>
            </p:nvSpPr>
            <p:spPr>
              <a:xfrm rot="16200000">
                <a:off x="3955063" y="4455392"/>
                <a:ext cx="45720" cy="1834860"/>
              </a:xfrm>
              <a:prstGeom prst="leftBracket">
                <a:avLst/>
              </a:prstGeom>
              <a:ln w="3175">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4" name="Left Bracket 13"/>
              <p:cNvSpPr/>
              <p:nvPr/>
            </p:nvSpPr>
            <p:spPr>
              <a:xfrm rot="16200000">
                <a:off x="5994280" y="4431885"/>
                <a:ext cx="45721" cy="1881872"/>
              </a:xfrm>
              <a:prstGeom prst="leftBracket">
                <a:avLst/>
              </a:prstGeom>
              <a:ln w="3175">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grpSp>
    </p:spTree>
    <p:extLst>
      <p:ext uri="{BB962C8B-B14F-4D97-AF65-F5344CB8AC3E}">
        <p14:creationId xmlns:p14="http://schemas.microsoft.com/office/powerpoint/2010/main" val="1256979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EMC-4.2.2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middle schools that require newly hired staff who teach required health instruction to be certified, licensed, or endorsed by the State in health </a:t>
            </a:r>
            <a:r>
              <a:rPr lang="en-US" sz="1300" dirty="0" smtClean="0">
                <a:latin typeface="Verdana" panose="020B0604030504040204" pitchFamily="34" charset="0"/>
                <a:ea typeface="Verdana" panose="020B0604030504040204" pitchFamily="34" charset="0"/>
                <a:cs typeface="Verdana" panose="020B0604030504040204" pitchFamily="34" charset="0"/>
              </a:rPr>
              <a:t>education</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EMC-4.2.3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high schools that require newly hired staff who teach required health instruction to be certified, licensed, or endorsed by the State in health </a:t>
            </a:r>
            <a:r>
              <a:rPr lang="en-US" sz="1300" dirty="0" smtClean="0">
                <a:latin typeface="Verdana" panose="020B0604030504040204" pitchFamily="34" charset="0"/>
                <a:ea typeface="Verdana" panose="020B0604030504040204" pitchFamily="34" charset="0"/>
                <a:cs typeface="Verdana" panose="020B0604030504040204" pitchFamily="34" charset="0"/>
              </a:rPr>
              <a:t>education</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EMC-4.3.1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elementary schools that require cumulative instruction in health education that meet the US National Health Education Standards for elementary, middle, and senior high </a:t>
            </a:r>
            <a:r>
              <a:rPr lang="en-US" sz="1300" dirty="0" smtClean="0">
                <a:latin typeface="Verdana" panose="020B0604030504040204" pitchFamily="34" charset="0"/>
                <a:ea typeface="Verdana" panose="020B0604030504040204" pitchFamily="34" charset="0"/>
                <a:cs typeface="Verdana" panose="020B0604030504040204" pitchFamily="34" charset="0"/>
              </a:rPr>
              <a:t>schools</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EMC-4.3.2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middle schools that require cumulative instruction in health education that meet the US National Health Education Standards for elementary, middle, and senior high </a:t>
            </a:r>
            <a:r>
              <a:rPr lang="en-US" sz="1300" dirty="0" smtClean="0">
                <a:latin typeface="Verdana" panose="020B0604030504040204" pitchFamily="34" charset="0"/>
                <a:ea typeface="Verdana" panose="020B0604030504040204" pitchFamily="34" charset="0"/>
                <a:cs typeface="Verdana" panose="020B0604030504040204" pitchFamily="34" charset="0"/>
              </a:rPr>
              <a:t>schools</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EMC-4.3.3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high schools that require cumulative instruction in health education that meet the US National Health Education Standards for elementary, middle, and senior high </a:t>
            </a:r>
            <a:r>
              <a:rPr lang="en-US" sz="1300" dirty="0" smtClean="0">
                <a:latin typeface="Verdana" panose="020B0604030504040204" pitchFamily="34" charset="0"/>
                <a:ea typeface="Verdana" panose="020B0604030504040204" pitchFamily="34" charset="0"/>
                <a:cs typeface="Verdana" panose="020B0604030504040204" pitchFamily="34" charset="0"/>
              </a:rPr>
              <a:t>schools</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EMC-4.4 Increase </a:t>
            </a:r>
            <a:r>
              <a:rPr lang="en-US" sz="1300" dirty="0">
                <a:latin typeface="Verdana" panose="020B0604030504040204" pitchFamily="34" charset="0"/>
                <a:ea typeface="Verdana" panose="020B0604030504040204" pitchFamily="34" charset="0"/>
                <a:cs typeface="Verdana" panose="020B0604030504040204" pitchFamily="34" charset="0"/>
              </a:rPr>
              <a:t>the proportion of required health education classes or courses with a teacher who has had professional development related to teaching personal and social skills for behavior change within the past 2 </a:t>
            </a:r>
            <a:r>
              <a:rPr lang="en-US" sz="1300" dirty="0" smtClean="0">
                <a:latin typeface="Verdana" panose="020B0604030504040204" pitchFamily="34" charset="0"/>
                <a:ea typeface="Verdana" panose="020B0604030504040204" pitchFamily="34" charset="0"/>
                <a:cs typeface="Verdana" panose="020B0604030504040204" pitchFamily="34" charset="0"/>
              </a:rPr>
              <a:t>years</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EMC-5.1 (Developmental</a:t>
            </a:r>
            <a:r>
              <a:rPr lang="en-US" sz="1300" dirty="0">
                <a:latin typeface="Verdana" panose="020B0604030504040204" pitchFamily="34" charset="0"/>
                <a:ea typeface="Verdana" panose="020B0604030504040204" pitchFamily="34" charset="0"/>
                <a:cs typeface="Verdana" panose="020B0604030504040204" pitchFamily="34" charset="0"/>
              </a:rPr>
              <a:t>) Increase the proportion of children aged 4-5 years diagnosed with ADHD who receive recommended behavioral </a:t>
            </a:r>
            <a:r>
              <a:rPr lang="en-US" sz="1300" dirty="0" smtClean="0">
                <a:latin typeface="Verdana" panose="020B0604030504040204" pitchFamily="34" charset="0"/>
                <a:ea typeface="Verdana" panose="020B0604030504040204" pitchFamily="34" charset="0"/>
                <a:cs typeface="Verdana" panose="020B0604030504040204" pitchFamily="34" charset="0"/>
              </a:rPr>
              <a:t>treatment</a:t>
            </a:r>
          </a:p>
          <a:p>
            <a:pPr marL="457200" lvl="1" indent="0">
              <a:lnSpc>
                <a:spcPct val="100000"/>
              </a:lnSpc>
              <a:spcBef>
                <a:spcPts val="336"/>
              </a:spcBef>
              <a:buNone/>
            </a:pPr>
            <a:r>
              <a:rPr lang="en-US" sz="1300" dirty="0" smtClean="0">
                <a:latin typeface="Verdana" panose="020B0604030504040204" pitchFamily="34" charset="0"/>
                <a:ea typeface="Verdana" panose="020B0604030504040204" pitchFamily="34" charset="0"/>
                <a:cs typeface="Verdana" panose="020B0604030504040204" pitchFamily="34" charset="0"/>
              </a:rPr>
              <a:t>EMC-5.2 (Developmental</a:t>
            </a:r>
            <a:r>
              <a:rPr lang="en-US" sz="1300" dirty="0">
                <a:latin typeface="Verdana" panose="020B0604030504040204" pitchFamily="34" charset="0"/>
                <a:ea typeface="Verdana" panose="020B0604030504040204" pitchFamily="34" charset="0"/>
                <a:cs typeface="Verdana" panose="020B0604030504040204" pitchFamily="34" charset="0"/>
              </a:rPr>
              <a:t>) Increase the proportion of children aged 6-17 years diagnosed with ADHD who receive recommended behavioral treatment, medication treatment, or both</a:t>
            </a:r>
          </a:p>
        </p:txBody>
      </p:sp>
      <p:sp>
        <p:nvSpPr>
          <p:cNvPr id="20" name="Oval 20" descr="Target met"/>
          <p:cNvSpPr>
            <a:spLocks noChangeArrowheads="1"/>
          </p:cNvSpPr>
          <p:nvPr/>
        </p:nvSpPr>
        <p:spPr bwMode="auto">
          <a:xfrm>
            <a:off x="973436" y="1889802"/>
            <a:ext cx="153988" cy="144462"/>
          </a:xfrm>
          <a:prstGeom prst="ellipse">
            <a:avLst/>
          </a:prstGeom>
          <a:solidFill>
            <a:srgbClr val="FFD961"/>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itle 1"/>
          <p:cNvSpPr>
            <a:spLocks noGrp="1"/>
          </p:cNvSpPr>
          <p:nvPr>
            <p:ph type="title"/>
          </p:nvPr>
        </p:nvSpPr>
        <p:spPr>
          <a:xfrm>
            <a:off x="493986" y="137481"/>
            <a:ext cx="6923764" cy="809372"/>
          </a:xfrm>
        </p:spPr>
        <p:txBody>
          <a:bodyPr/>
          <a:lstStyle/>
          <a:p>
            <a:r>
              <a:rPr lang="en-US" sz="28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Objective Status: </a:t>
            </a:r>
            <a:br>
              <a:rPr lang="en-US" sz="2800" dirty="0" smtClean="0">
                <a:solidFill>
                  <a:schemeClr val="bg1"/>
                </a:solidFill>
                <a:latin typeface="Verdana" panose="020B0604030504040204" pitchFamily="34" charset="0"/>
                <a:ea typeface="Verdana" panose="020B0604030504040204" pitchFamily="34" charset="0"/>
                <a:cs typeface="Verdana" panose="020B0604030504040204" pitchFamily="34" charset="0"/>
              </a:rPr>
            </a:br>
            <a:r>
              <a:rPr lang="en-US" sz="28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Early and Middle Childhood</a:t>
            </a:r>
            <a:endParaRPr lang="en-US" sz="28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6" name="Text Box 14"/>
          <p:cNvSpPr txBox="1">
            <a:spLocks noChangeArrowheads="1"/>
          </p:cNvSpPr>
          <p:nvPr/>
        </p:nvSpPr>
        <p:spPr bwMode="auto">
          <a:xfrm>
            <a:off x="800100" y="1303510"/>
            <a:ext cx="7581900"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Target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met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Improving      Little/No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change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Getting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worse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Baseline </a:t>
            </a:r>
            <a:r>
              <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only  </a:t>
            </a:r>
            <a:r>
              <a:rPr kumimoji="0" lang="en-US" sz="11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Developmental</a:t>
            </a:r>
            <a:endParaRPr kumimoji="0" lang="en-US" sz="11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
        <p:nvSpPr>
          <p:cNvPr id="7" name="Oval 20" descr="Target met"/>
          <p:cNvSpPr>
            <a:spLocks noChangeArrowheads="1"/>
          </p:cNvSpPr>
          <p:nvPr/>
        </p:nvSpPr>
        <p:spPr bwMode="auto">
          <a:xfrm>
            <a:off x="904976" y="1347874"/>
            <a:ext cx="153988" cy="144462"/>
          </a:xfrm>
          <a:prstGeom prst="ellipse">
            <a:avLst/>
          </a:prstGeom>
          <a:solidFill>
            <a:srgbClr val="007033"/>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val 20" descr="Target met"/>
          <p:cNvSpPr>
            <a:spLocks noChangeArrowheads="1"/>
          </p:cNvSpPr>
          <p:nvPr/>
        </p:nvSpPr>
        <p:spPr bwMode="auto">
          <a:xfrm>
            <a:off x="1963230" y="1355256"/>
            <a:ext cx="153988" cy="144462"/>
          </a:xfrm>
          <a:prstGeom prst="ellipse">
            <a:avLst/>
          </a:prstGeom>
          <a:solidFill>
            <a:srgbClr val="92D050"/>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val 20" descr="Target met"/>
          <p:cNvSpPr>
            <a:spLocks noChangeArrowheads="1"/>
          </p:cNvSpPr>
          <p:nvPr/>
        </p:nvSpPr>
        <p:spPr bwMode="auto">
          <a:xfrm>
            <a:off x="2992201" y="1362084"/>
            <a:ext cx="153988" cy="144462"/>
          </a:xfrm>
          <a:prstGeom prst="ellipse">
            <a:avLst/>
          </a:prstGeom>
          <a:solidFill>
            <a:srgbClr val="FFD961"/>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val 20" descr="Target met"/>
          <p:cNvSpPr>
            <a:spLocks noChangeArrowheads="1"/>
          </p:cNvSpPr>
          <p:nvPr/>
        </p:nvSpPr>
        <p:spPr bwMode="auto">
          <a:xfrm>
            <a:off x="4402091" y="1361788"/>
            <a:ext cx="153988" cy="144462"/>
          </a:xfrm>
          <a:prstGeom prst="ellipse">
            <a:avLst/>
          </a:prstGeom>
          <a:solidFill>
            <a:srgbClr val="C00000"/>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val 20" descr="Target met"/>
          <p:cNvSpPr>
            <a:spLocks noChangeArrowheads="1"/>
          </p:cNvSpPr>
          <p:nvPr/>
        </p:nvSpPr>
        <p:spPr bwMode="auto">
          <a:xfrm>
            <a:off x="5679765" y="1370022"/>
            <a:ext cx="153988" cy="144462"/>
          </a:xfrm>
          <a:prstGeom prst="ellipse">
            <a:avLst/>
          </a:prstGeom>
          <a:solidFill>
            <a:schemeClr val="bg1">
              <a:lumMod val="75000"/>
            </a:schemeClr>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val 20" descr="Target met"/>
          <p:cNvSpPr>
            <a:spLocks noChangeArrowheads="1"/>
          </p:cNvSpPr>
          <p:nvPr/>
        </p:nvSpPr>
        <p:spPr bwMode="auto">
          <a:xfrm>
            <a:off x="6862725" y="1362084"/>
            <a:ext cx="153988" cy="144462"/>
          </a:xfrm>
          <a:prstGeom prst="ellipse">
            <a:avLst/>
          </a:prstGeom>
          <a:no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2" name="Oval 20" descr="Target met"/>
          <p:cNvSpPr>
            <a:spLocks noChangeArrowheads="1"/>
          </p:cNvSpPr>
          <p:nvPr/>
        </p:nvSpPr>
        <p:spPr bwMode="auto">
          <a:xfrm>
            <a:off x="973436" y="2534157"/>
            <a:ext cx="153988" cy="144462"/>
          </a:xfrm>
          <a:prstGeom prst="ellipse">
            <a:avLst/>
          </a:prstGeom>
          <a:solidFill>
            <a:srgbClr val="FFD961"/>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4" name="Oval 20" descr="Target met"/>
          <p:cNvSpPr>
            <a:spLocks noChangeArrowheads="1"/>
          </p:cNvSpPr>
          <p:nvPr/>
        </p:nvSpPr>
        <p:spPr bwMode="auto">
          <a:xfrm>
            <a:off x="967705" y="3164012"/>
            <a:ext cx="165450" cy="149909"/>
          </a:xfrm>
          <a:prstGeom prst="ellipse">
            <a:avLst/>
          </a:prstGeom>
          <a:solidFill>
            <a:srgbClr val="C00000"/>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3" name="Oval 20" descr="Target met"/>
          <p:cNvSpPr>
            <a:spLocks noChangeArrowheads="1"/>
          </p:cNvSpPr>
          <p:nvPr/>
        </p:nvSpPr>
        <p:spPr bwMode="auto">
          <a:xfrm>
            <a:off x="973436" y="6127302"/>
            <a:ext cx="153988" cy="144462"/>
          </a:xfrm>
          <a:prstGeom prst="ellipse">
            <a:avLst/>
          </a:prstGeom>
          <a:solidFill>
            <a:schemeClr val="bg1"/>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9" name="Oval 20" descr="Target met"/>
          <p:cNvSpPr>
            <a:spLocks noChangeArrowheads="1"/>
          </p:cNvSpPr>
          <p:nvPr/>
        </p:nvSpPr>
        <p:spPr bwMode="auto">
          <a:xfrm>
            <a:off x="973436" y="4449380"/>
            <a:ext cx="153988" cy="144462"/>
          </a:xfrm>
          <a:prstGeom prst="ellipse">
            <a:avLst/>
          </a:prstGeom>
          <a:solidFill>
            <a:srgbClr val="FFD961"/>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5" name="Oval 20" descr="Target met"/>
          <p:cNvSpPr>
            <a:spLocks noChangeArrowheads="1"/>
          </p:cNvSpPr>
          <p:nvPr/>
        </p:nvSpPr>
        <p:spPr bwMode="auto">
          <a:xfrm>
            <a:off x="973436" y="5070445"/>
            <a:ext cx="153988" cy="144462"/>
          </a:xfrm>
          <a:prstGeom prst="ellipse">
            <a:avLst/>
          </a:prstGeom>
          <a:solidFill>
            <a:srgbClr val="C00000"/>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6" name="Oval 20" descr="Target met"/>
          <p:cNvSpPr>
            <a:spLocks noChangeArrowheads="1"/>
          </p:cNvSpPr>
          <p:nvPr/>
        </p:nvSpPr>
        <p:spPr bwMode="auto">
          <a:xfrm>
            <a:off x="973436" y="5700286"/>
            <a:ext cx="153988" cy="144462"/>
          </a:xfrm>
          <a:prstGeom prst="ellipse">
            <a:avLst/>
          </a:prstGeom>
          <a:solidFill>
            <a:schemeClr val="bg1"/>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1" name="Oval 20" descr="Target met"/>
          <p:cNvSpPr>
            <a:spLocks noChangeArrowheads="1"/>
          </p:cNvSpPr>
          <p:nvPr/>
        </p:nvSpPr>
        <p:spPr bwMode="auto">
          <a:xfrm>
            <a:off x="974965" y="3809895"/>
            <a:ext cx="165450" cy="149909"/>
          </a:xfrm>
          <a:prstGeom prst="ellipse">
            <a:avLst/>
          </a:prstGeom>
          <a:solidFill>
            <a:srgbClr val="C00000"/>
          </a:solidFill>
          <a:ln w="9525">
            <a:solidFill>
              <a:schemeClr val="tx1"/>
            </a:solidFill>
            <a:round/>
            <a:headEnd/>
            <a:tailEnd/>
          </a:ln>
          <a:effectLst/>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430184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15006" y="89695"/>
            <a:ext cx="6957849" cy="898278"/>
          </a:xfrm>
        </p:spPr>
        <p:txBody>
          <a:bodyPr/>
          <a:lstStyle/>
          <a:p>
            <a:pPr lvl="0">
              <a:defRPr/>
            </a:pPr>
            <a:r>
              <a:rPr lang="en-US" sz="2800" dirty="0">
                <a:solidFill>
                  <a:prstClr val="white"/>
                </a:solidFill>
                <a:latin typeface="Verdana" panose="020B0604030504040204" pitchFamily="34" charset="0"/>
                <a:ea typeface="Verdana" panose="020B0604030504040204" pitchFamily="34" charset="0"/>
                <a:cs typeface="Verdana" panose="020B0604030504040204" pitchFamily="34" charset="0"/>
              </a:rPr>
              <a:t>Current HP2020 Objective Status: </a:t>
            </a:r>
            <a:br>
              <a:rPr lang="en-US" sz="2800" dirty="0">
                <a:solidFill>
                  <a:prstClr val="white"/>
                </a:solidFill>
                <a:latin typeface="Verdana" panose="020B0604030504040204" pitchFamily="34" charset="0"/>
                <a:ea typeface="Verdana" panose="020B0604030504040204" pitchFamily="34" charset="0"/>
                <a:cs typeface="Verdana" panose="020B0604030504040204" pitchFamily="34" charset="0"/>
              </a:rPr>
            </a:br>
            <a:r>
              <a:rPr lang="en-US" sz="2800" dirty="0">
                <a:solidFill>
                  <a:prstClr val="white"/>
                </a:solidFill>
                <a:latin typeface="Verdana" panose="020B0604030504040204" pitchFamily="34" charset="0"/>
                <a:ea typeface="Verdana" panose="020B0604030504040204" pitchFamily="34" charset="0"/>
                <a:cs typeface="Verdana" panose="020B0604030504040204" pitchFamily="34" charset="0"/>
              </a:rPr>
              <a:t>Early and Middle Childhood</a:t>
            </a:r>
            <a:br>
              <a:rPr lang="en-US" sz="2800" dirty="0">
                <a:solidFill>
                  <a:prstClr val="white"/>
                </a:solidFill>
                <a:latin typeface="Verdana" panose="020B0604030504040204" pitchFamily="34" charset="0"/>
                <a:ea typeface="Verdana" panose="020B0604030504040204" pitchFamily="34" charset="0"/>
                <a:cs typeface="Verdana" panose="020B0604030504040204" pitchFamily="34" charset="0"/>
              </a:rPr>
            </a:br>
            <a:endParaRPr lang="en-US" dirty="0"/>
          </a:p>
        </p:txBody>
      </p:sp>
      <p:graphicFrame>
        <p:nvGraphicFramePr>
          <p:cNvPr id="9" name="Content Placeholder 8" descr="Early and Middle Childhood Measurable objectives:13" title="Current HP2020 Objective Status"/>
          <p:cNvGraphicFramePr>
            <a:graphicFrameLocks noGrp="1"/>
          </p:cNvGraphicFramePr>
          <p:nvPr>
            <p:ph idx="1"/>
            <p:extLst>
              <p:ext uri="{D42A27DB-BD31-4B8C-83A1-F6EECF244321}">
                <p14:modId xmlns:p14="http://schemas.microsoft.com/office/powerpoint/2010/main" val="2871201017"/>
              </p:ext>
            </p:extLst>
          </p:nvPr>
        </p:nvGraphicFramePr>
        <p:xfrm>
          <a:off x="2683780" y="1497920"/>
          <a:ext cx="7886700" cy="435133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ontent Placeholder 8" descr="Early and Middle Childhood Total Objectives:19" title="Current HP2020 Objective Status"/>
          <p:cNvGraphicFramePr>
            <a:graphicFrameLocks/>
          </p:cNvGraphicFramePr>
          <p:nvPr>
            <p:extLst>
              <p:ext uri="{D42A27DB-BD31-4B8C-83A1-F6EECF244321}">
                <p14:modId xmlns:p14="http://schemas.microsoft.com/office/powerpoint/2010/main" val="435771505"/>
              </p:ext>
            </p:extLst>
          </p:nvPr>
        </p:nvGraphicFramePr>
        <p:xfrm>
          <a:off x="88777" y="1931351"/>
          <a:ext cx="4410651" cy="4048535"/>
        </p:xfrm>
        <a:graphic>
          <a:graphicData uri="http://schemas.openxmlformats.org/drawingml/2006/chart">
            <c:chart xmlns:c="http://schemas.openxmlformats.org/drawingml/2006/chart" xmlns:r="http://schemas.openxmlformats.org/officeDocument/2006/relationships" r:id="rId4"/>
          </a:graphicData>
        </a:graphic>
      </p:graphicFrame>
      <p:cxnSp>
        <p:nvCxnSpPr>
          <p:cNvPr id="6" name="Straight Connector 5" descr="This is a straight line connecting the pie graphs." title="Pie graph connector"/>
          <p:cNvCxnSpPr/>
          <p:nvPr/>
        </p:nvCxnSpPr>
        <p:spPr>
          <a:xfrm flipV="1">
            <a:off x="2555193" y="2286000"/>
            <a:ext cx="4209674" cy="294830"/>
          </a:xfrm>
          <a:prstGeom prst="line">
            <a:avLst/>
          </a:prstGeom>
          <a:ln w="12700">
            <a:prstDash val="dash"/>
          </a:ln>
        </p:spPr>
        <p:style>
          <a:lnRef idx="3">
            <a:schemeClr val="dk1"/>
          </a:lnRef>
          <a:fillRef idx="0">
            <a:schemeClr val="dk1"/>
          </a:fillRef>
          <a:effectRef idx="2">
            <a:schemeClr val="dk1"/>
          </a:effectRef>
          <a:fontRef idx="minor">
            <a:schemeClr val="tx1"/>
          </a:fontRef>
        </p:style>
      </p:cxnSp>
      <p:cxnSp>
        <p:nvCxnSpPr>
          <p:cNvPr id="10" name="Straight Connector 9" descr="This is a straight line connecting the pie graphs." title="Pie graph connector"/>
          <p:cNvCxnSpPr/>
          <p:nvPr/>
        </p:nvCxnSpPr>
        <p:spPr>
          <a:xfrm flipV="1">
            <a:off x="2511178" y="5457371"/>
            <a:ext cx="4297704" cy="108383"/>
          </a:xfrm>
          <a:prstGeom prst="line">
            <a:avLst/>
          </a:prstGeom>
          <a:ln w="12700">
            <a:prstDash val="dash"/>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4890130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6" descr="This slide shows data for children by special health care needs status for the Early Middle Childhood positive parenting objectives.&#10;&#10;" title="Positive Parenting:  Children with Special Health Care Needs"/>
          <p:cNvGraphicFramePr/>
          <p:nvPr>
            <p:extLst>
              <p:ext uri="{D42A27DB-BD31-4B8C-83A1-F6EECF244321}">
                <p14:modId xmlns:p14="http://schemas.microsoft.com/office/powerpoint/2010/main" val="1220468092"/>
              </p:ext>
            </p:extLst>
          </p:nvPr>
        </p:nvGraphicFramePr>
        <p:xfrm>
          <a:off x="1" y="1138687"/>
          <a:ext cx="8997350" cy="3898834"/>
        </p:xfrm>
        <a:graphic>
          <a:graphicData uri="http://schemas.openxmlformats.org/drawingml/2006/chart">
            <c:chart xmlns:c="http://schemas.openxmlformats.org/drawingml/2006/chart" xmlns:r="http://schemas.openxmlformats.org/officeDocument/2006/relationships" r:id="rId3"/>
          </a:graphicData>
        </a:graphic>
      </p:graphicFrame>
      <p:sp>
        <p:nvSpPr>
          <p:cNvPr id="2" name="Slide Number Placeholder 1"/>
          <p:cNvSpPr>
            <a:spLocks noGrp="1"/>
          </p:cNvSpPr>
          <p:nvPr>
            <p:ph type="sldNum" sz="quarter" idx="18"/>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391EDBC-5481-E248-9D04-B6CCC7FAB9E3}" type="slidenum">
              <a:rPr kumimoji="0" lang="en-US" sz="1400" b="0" i="0" u="none" strike="noStrike" kern="1200" cap="none" spc="0" normalizeH="0" baseline="0" noProof="0" smtClean="0">
                <a:ln>
                  <a:noFill/>
                </a:ln>
                <a:solidFill>
                  <a:prstClr val="black"/>
                </a:solidFill>
                <a:effectLst/>
                <a:uLnTx/>
                <a:uFillTx/>
                <a:latin typeface="Verdana"/>
                <a:ea typeface="+mn-ea"/>
                <a:cs typeface="Verdana"/>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400" b="0" i="0" u="none" strike="noStrike" kern="1200" cap="none" spc="0" normalizeH="0" baseline="0" noProof="0" dirty="0">
              <a:ln>
                <a:noFill/>
              </a:ln>
              <a:solidFill>
                <a:prstClr val="black"/>
              </a:solidFill>
              <a:effectLst/>
              <a:uLnTx/>
              <a:uFillTx/>
              <a:latin typeface="Verdana"/>
              <a:ea typeface="+mn-ea"/>
              <a:cs typeface="Verdana"/>
            </a:endParaRPr>
          </a:p>
        </p:txBody>
      </p:sp>
      <p:sp>
        <p:nvSpPr>
          <p:cNvPr id="3" name="Title 2"/>
          <p:cNvSpPr>
            <a:spLocks noGrp="1"/>
          </p:cNvSpPr>
          <p:nvPr>
            <p:ph type="title"/>
          </p:nvPr>
        </p:nvSpPr>
        <p:spPr>
          <a:xfrm>
            <a:off x="525517" y="131762"/>
            <a:ext cx="6936827" cy="797628"/>
          </a:xfrm>
        </p:spPr>
        <p:txBody>
          <a:bodyPr/>
          <a:lstStyle/>
          <a:p>
            <a:pPr algn="ctr"/>
            <a:r>
              <a:rPr lang="en-US" dirty="0"/>
              <a:t>Positive Parenting:  Children With Special Health Care Needs, </a:t>
            </a:r>
            <a:r>
              <a:rPr lang="en-US" dirty="0" smtClean="0"/>
              <a:t>2011–2012</a:t>
            </a:r>
            <a:endParaRPr lang="en-US" dirty="0"/>
          </a:p>
        </p:txBody>
      </p:sp>
      <p:sp>
        <p:nvSpPr>
          <p:cNvPr id="18" name="Text Placeholder 16"/>
          <p:cNvSpPr txBox="1">
            <a:spLocks/>
          </p:cNvSpPr>
          <p:nvPr/>
        </p:nvSpPr>
        <p:spPr bwMode="auto">
          <a:xfrm>
            <a:off x="1" y="5107032"/>
            <a:ext cx="9144000" cy="747149"/>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6075" indent="-346075" algn="l" rtl="0" eaLnBrk="0" fontAlgn="base" hangingPunct="0">
              <a:spcBef>
                <a:spcPts val="1200"/>
              </a:spcBef>
              <a:spcAft>
                <a:spcPct val="0"/>
              </a:spcAft>
              <a:buClr>
                <a:srgbClr val="97233F"/>
              </a:buClr>
              <a:buFont typeface="Arial" pitchFamily="34" charset="0"/>
              <a:buChar char="■"/>
              <a:defRPr sz="2400">
                <a:solidFill>
                  <a:schemeClr val="tx1"/>
                </a:solidFill>
                <a:latin typeface="Calibri" pitchFamily="34" charset="0"/>
                <a:ea typeface="ＭＳ Ｐゴシック" pitchFamily="84" charset="-128"/>
                <a:cs typeface="ＭＳ Ｐゴシック" pitchFamily="84" charset="-128"/>
              </a:defRPr>
            </a:lvl1pPr>
            <a:lvl2pPr marL="623888" indent="-277813" algn="l" rtl="0" eaLnBrk="0" fontAlgn="base" hangingPunct="0">
              <a:spcBef>
                <a:spcPts val="6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2pPr>
            <a:lvl3pPr marL="973138" indent="-346075" algn="l" rtl="0" eaLnBrk="0" fontAlgn="base" hangingPunct="0">
              <a:spcBef>
                <a:spcPts val="600"/>
              </a:spcBef>
              <a:spcAft>
                <a:spcPct val="0"/>
              </a:spcAft>
              <a:buClr>
                <a:schemeClr val="tx1"/>
              </a:buClr>
              <a:buSzPct val="80000"/>
              <a:buFont typeface="Wingdings" pitchFamily="2" charset="2"/>
              <a:buChar char="v"/>
              <a:defRPr sz="2400">
                <a:solidFill>
                  <a:schemeClr val="tx1"/>
                </a:solidFill>
                <a:latin typeface="Calibri" pitchFamily="34" charset="0"/>
                <a:ea typeface="ＭＳ Ｐゴシック" pitchFamily="84" charset="-128"/>
                <a:cs typeface="ＭＳ Ｐゴシック"/>
              </a:defRPr>
            </a:lvl3pPr>
            <a:lvl4pPr marL="1260475" indent="-287338" algn="l" rtl="0" eaLnBrk="0" fontAlgn="base" hangingPunct="0">
              <a:spcBef>
                <a:spcPts val="3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4pPr>
            <a:lvl5pPr marL="1600200" indent="-287338" algn="l" rtl="0" eaLnBrk="0" fontAlgn="base" hangingPunct="0">
              <a:spcBef>
                <a:spcPts val="3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5pPr>
            <a:lvl6pPr marL="18462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6pPr>
            <a:lvl7pPr marL="23034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7pPr>
            <a:lvl8pPr marL="27606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8pPr>
            <a:lvl9pPr marL="32178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9pPr>
          </a:lstStyle>
          <a:p>
            <a:pPr marL="0" marR="0" lvl="0" indent="0" algn="l" defTabSz="457200" rtl="0" eaLnBrk="0" fontAlgn="base" latinLnBrk="0" hangingPunct="0">
              <a:lnSpc>
                <a:spcPct val="100000"/>
              </a:lnSpc>
              <a:spcBef>
                <a:spcPts val="1200"/>
              </a:spcBef>
              <a:spcAft>
                <a:spcPct val="0"/>
              </a:spcAft>
              <a:buClr>
                <a:srgbClr val="97233F"/>
              </a:buClr>
              <a:buSzTx/>
              <a:buFont typeface="Arial" pitchFamily="34" charset="0"/>
              <a:buNone/>
              <a:tabLst/>
              <a:defRPr/>
            </a:pPr>
            <a:r>
              <a:rPr kumimoji="0" lang="en-US" sz="1000" b="0" i="0" u="none" strike="noStrike" kern="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NOTES:  I= 95% confidence interval. </a:t>
            </a:r>
            <a:r>
              <a:rPr kumimoji="0" lang="en-US" sz="10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Children with special health care needs are identified by parents' reports that their child has a health problem expected to last at least 12 months and which requires prescription medication, more services than most children, special therapies, or which limits their child's ability to do things most children can do. </a:t>
            </a:r>
            <a:r>
              <a:rPr kumimoji="0" lang="en-US" sz="1000" b="0" i="0" u="none" strike="noStrike" kern="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Data for ‘communication between child and parent’ are for children aged 6 to 17 years whose parents reported they could share ideas and talk with them about things that mattered “very well”.  Data for ‘young children who are read to everyday’ are </a:t>
            </a:r>
            <a:r>
              <a:rPr kumimoji="0" lang="en-US" sz="10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for children aged 0 to 5 years whose parents reported that someone in their family read to the child every day in the past week. </a:t>
            </a:r>
            <a:r>
              <a:rPr kumimoji="0" lang="en-US" sz="1000" b="0" i="0" u="none" strike="noStrike" kern="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Data for ‘developmental advice from doctor’ are </a:t>
            </a:r>
            <a:r>
              <a:rPr kumimoji="0" lang="en-US" sz="10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for children aged 0 to 5 years who visited or used a health service in the past 12 months and whose parents reported that their child’s doctor or other health professional gave them specific information to address their concerns about the child’s learning, development, or behavior. </a:t>
            </a:r>
            <a:endParaRPr kumimoji="0" lang="en-US" sz="1000" b="0" i="0" u="none" strike="noStrike" kern="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a:p>
            <a:pPr marL="0" marR="0" lvl="0" indent="0" algn="l" defTabSz="457200" rtl="0" eaLnBrk="0" fontAlgn="base" latinLnBrk="0" hangingPunct="0">
              <a:lnSpc>
                <a:spcPct val="100000"/>
              </a:lnSpc>
              <a:spcBef>
                <a:spcPts val="1200"/>
              </a:spcBef>
              <a:spcAft>
                <a:spcPct val="0"/>
              </a:spcAft>
              <a:buClr>
                <a:srgbClr val="97233F"/>
              </a:buClr>
              <a:buSzTx/>
              <a:buFont typeface="Arial" pitchFamily="34" charset="0"/>
              <a:buNone/>
              <a:tabLst/>
              <a:defRPr/>
            </a:pPr>
            <a:r>
              <a:rPr kumimoji="0" lang="en-US" sz="1000" b="0" i="0" u="none" strike="noStrike" kern="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SOURCE: National Survey of Children’s Health (NSCH), HRSA/MCHB and CDC/NCHS.</a:t>
            </a:r>
            <a:endParaRPr kumimoji="0" lang="en-US" sz="10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
        <p:nvSpPr>
          <p:cNvPr id="20" name="Text Placeholder 8"/>
          <p:cNvSpPr txBox="1">
            <a:spLocks/>
          </p:cNvSpPr>
          <p:nvPr/>
        </p:nvSpPr>
        <p:spPr>
          <a:xfrm>
            <a:off x="6254154" y="6361860"/>
            <a:ext cx="2198083" cy="438268"/>
          </a:xfrm>
          <a:prstGeom prst="rect">
            <a:avLst/>
          </a:prstGeom>
          <a:ln w="19050">
            <a:solidFill>
              <a:srgbClr val="C00000"/>
            </a:solidFill>
          </a:ln>
          <a:effectLst/>
        </p:spPr>
        <p:txBody>
          <a:bodyPr vert="horz" lIns="91440" tIns="45720" rIns="91440" bIns="45720" rtlCol="0" anchor="t">
            <a:noAutofit/>
          </a:bodyPr>
          <a:lstStyle>
            <a:lvl1pPr marL="0" indent="-342900" algn="r" defTabSz="914400" rtl="0" eaLnBrk="1" latinLnBrk="0" hangingPunct="1">
              <a:spcBef>
                <a:spcPct val="20000"/>
              </a:spcBef>
              <a:buFont typeface="Arial" pitchFamily="34" charset="0"/>
              <a:buNone/>
              <a:defRPr sz="1600" b="1"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None/>
              <a:defRPr sz="1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lgn="ctr">
              <a:spcBef>
                <a:spcPts val="0"/>
              </a:spcBef>
              <a:defRPr/>
            </a:pPr>
            <a:r>
              <a:rPr kumimoji="0" lang="en-US" sz="1200" b="1" i="0" u="none" strike="noStrike" kern="1200" cap="none" spc="0" normalizeH="0" baseline="0" noProof="0" dirty="0" err="1"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Objs</a:t>
            </a:r>
            <a:r>
              <a:rPr kumimoji="0" lang="en-US" sz="1200" b="1"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EMC-2.2</a:t>
            </a:r>
            <a:r>
              <a:rPr lang="en-US" sz="1200" dirty="0" smtClean="0"/>
              <a:t>–</a:t>
            </a:r>
            <a:r>
              <a:rPr kumimoji="0" lang="en-US" sz="1200" b="1"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EMC-2.4</a:t>
            </a:r>
            <a:endParaRPr kumimoji="0" lang="en-US" sz="12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a:p>
            <a:pPr marL="0" marR="0" lvl="0" indent="-342900" algn="ctr" defTabSz="914400" rtl="0" eaLnBrk="1" fontAlgn="auto" latinLnBrk="0" hangingPunct="1">
              <a:lnSpc>
                <a:spcPct val="100000"/>
              </a:lnSpc>
              <a:spcBef>
                <a:spcPts val="0"/>
              </a:spcBef>
              <a:spcAft>
                <a:spcPts val="0"/>
              </a:spcAft>
              <a:buClrTx/>
              <a:buSzTx/>
              <a:buFont typeface="Arial" pitchFamily="34" charset="0"/>
              <a:buNone/>
              <a:tabLst/>
              <a:defRPr/>
            </a:pPr>
            <a:r>
              <a:rPr kumimoji="0" lang="en-US" sz="12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Increase desired</a:t>
            </a:r>
          </a:p>
          <a:p>
            <a:pPr marL="0" marR="0" lvl="0" indent="-342900" algn="l" defTabSz="914400" rtl="0" eaLnBrk="1" fontAlgn="auto" latinLnBrk="0" hangingPunct="1">
              <a:lnSpc>
                <a:spcPct val="100000"/>
              </a:lnSpc>
              <a:spcBef>
                <a:spcPts val="0"/>
              </a:spcBef>
              <a:spcAft>
                <a:spcPts val="0"/>
              </a:spcAft>
              <a:buClrTx/>
              <a:buSzTx/>
              <a:buFont typeface="Arial" pitchFamily="34" charset="0"/>
              <a:buNone/>
              <a:tabLst/>
              <a:defRPr/>
            </a:pPr>
            <a:endParaRPr kumimoji="0" lang="en-US" sz="12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cxnSp>
        <p:nvCxnSpPr>
          <p:cNvPr id="10" name="Straight Connector 9" descr="This a a straight line seperating information on the bar chart" title="Positive Parenting:  Children with Special Health Care Needs"/>
          <p:cNvCxnSpPr/>
          <p:nvPr/>
        </p:nvCxnSpPr>
        <p:spPr>
          <a:xfrm>
            <a:off x="3111690" y="1665027"/>
            <a:ext cx="0" cy="3275463"/>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190698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descr="This slide shows data for objectives EMC-4.1.1 through EMC-4.1.3.  It looks at the data for schools that require newly-hired staff who teach health.&#10;" title="School Health Educator Requirements"/>
          <p:cNvGrpSpPr/>
          <p:nvPr/>
        </p:nvGrpSpPr>
        <p:grpSpPr>
          <a:xfrm>
            <a:off x="0" y="1138425"/>
            <a:ext cx="9430604" cy="4599966"/>
            <a:chOff x="0" y="1239059"/>
            <a:chExt cx="9327485" cy="4064000"/>
          </a:xfrm>
        </p:grpSpPr>
        <p:graphicFrame>
          <p:nvGraphicFramePr>
            <p:cNvPr id="7" name="Chart 6" descr="This slide shows data for objectives EMC-4.1.1 through EMC-4.1.3 that look at the percentage of schools that require newly-hired staff who teach health topics to have undergraduate or graduate training in health education at the elementary, middle and junior high, and high school levels.&#10;"/>
            <p:cNvGraphicFramePr/>
            <p:nvPr>
              <p:extLst>
                <p:ext uri="{D42A27DB-BD31-4B8C-83A1-F6EECF244321}">
                  <p14:modId xmlns:p14="http://schemas.microsoft.com/office/powerpoint/2010/main" val="3723202287"/>
                </p:ext>
              </p:extLst>
            </p:nvPr>
          </p:nvGraphicFramePr>
          <p:xfrm>
            <a:off x="0" y="1239059"/>
            <a:ext cx="9144000"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1"/>
            <p:cNvSpPr txBox="1"/>
            <p:nvPr/>
          </p:nvSpPr>
          <p:spPr>
            <a:xfrm>
              <a:off x="6938245" y="1767355"/>
              <a:ext cx="2389240" cy="69466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HP2020 Target: 84.5% </a:t>
              </a:r>
              <a:endParaRPr kumimoji="0" lang="en-US" sz="14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grpSp>
      <p:sp>
        <p:nvSpPr>
          <p:cNvPr id="2" name="Slide Number Placeholder 1"/>
          <p:cNvSpPr>
            <a:spLocks noGrp="1"/>
          </p:cNvSpPr>
          <p:nvPr>
            <p:ph type="sldNum" sz="quarter" idx="18"/>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391EDBC-5481-E248-9D04-B6CCC7FAB9E3}" type="slidenum">
              <a:rPr kumimoji="0" lang="en-US" sz="1400" b="0" i="0" u="none" strike="noStrike" kern="1200" cap="none" spc="0" normalizeH="0" baseline="0" noProof="0" smtClean="0">
                <a:ln>
                  <a:noFill/>
                </a:ln>
                <a:solidFill>
                  <a:prstClr val="black"/>
                </a:solidFill>
                <a:effectLst/>
                <a:uLnTx/>
                <a:uFillTx/>
                <a:latin typeface="Verdana"/>
                <a:ea typeface="+mn-ea"/>
                <a:cs typeface="Verdana"/>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400" b="0" i="0" u="none" strike="noStrike" kern="1200" cap="none" spc="0" normalizeH="0" baseline="0" noProof="0" dirty="0">
              <a:ln>
                <a:noFill/>
              </a:ln>
              <a:solidFill>
                <a:prstClr val="black"/>
              </a:solidFill>
              <a:effectLst/>
              <a:uLnTx/>
              <a:uFillTx/>
              <a:latin typeface="Verdana"/>
              <a:ea typeface="+mn-ea"/>
              <a:cs typeface="Verdana"/>
            </a:endParaRPr>
          </a:p>
        </p:txBody>
      </p:sp>
      <p:sp>
        <p:nvSpPr>
          <p:cNvPr id="4" name="Title 3"/>
          <p:cNvSpPr>
            <a:spLocks noGrp="1"/>
          </p:cNvSpPr>
          <p:nvPr>
            <p:ph type="title"/>
          </p:nvPr>
        </p:nvSpPr>
        <p:spPr>
          <a:xfrm>
            <a:off x="318978" y="131762"/>
            <a:ext cx="7432158" cy="797628"/>
          </a:xfrm>
        </p:spPr>
        <p:txBody>
          <a:bodyPr/>
          <a:lstStyle/>
          <a:p>
            <a:pPr algn="ctr"/>
            <a:r>
              <a:rPr lang="en-US" dirty="0" smtClean="0"/>
              <a:t>School Health Educator Requirements: Training for Newly Hired Staff, </a:t>
            </a:r>
            <a:br>
              <a:rPr lang="en-US" dirty="0" smtClean="0"/>
            </a:br>
            <a:r>
              <a:rPr lang="en-US" dirty="0" smtClean="0"/>
              <a:t>2006 and 2014</a:t>
            </a:r>
            <a:endParaRPr lang="en-US" dirty="0"/>
          </a:p>
        </p:txBody>
      </p:sp>
      <p:sp>
        <p:nvSpPr>
          <p:cNvPr id="8" name="Text Placeholder 16"/>
          <p:cNvSpPr txBox="1">
            <a:spLocks/>
          </p:cNvSpPr>
          <p:nvPr/>
        </p:nvSpPr>
        <p:spPr bwMode="auto">
          <a:xfrm>
            <a:off x="0" y="6037015"/>
            <a:ext cx="9144000" cy="747149"/>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6075" indent="-346075" algn="l" rtl="0" eaLnBrk="0" fontAlgn="base" hangingPunct="0">
              <a:spcBef>
                <a:spcPts val="1200"/>
              </a:spcBef>
              <a:spcAft>
                <a:spcPct val="0"/>
              </a:spcAft>
              <a:buClr>
                <a:srgbClr val="97233F"/>
              </a:buClr>
              <a:buFont typeface="Arial" pitchFamily="34" charset="0"/>
              <a:buChar char="■"/>
              <a:defRPr sz="2400">
                <a:solidFill>
                  <a:schemeClr val="tx1"/>
                </a:solidFill>
                <a:latin typeface="Calibri" pitchFamily="34" charset="0"/>
                <a:ea typeface="ＭＳ Ｐゴシック" pitchFamily="84" charset="-128"/>
                <a:cs typeface="ＭＳ Ｐゴシック" pitchFamily="84" charset="-128"/>
              </a:defRPr>
            </a:lvl1pPr>
            <a:lvl2pPr marL="623888" indent="-277813" algn="l" rtl="0" eaLnBrk="0" fontAlgn="base" hangingPunct="0">
              <a:spcBef>
                <a:spcPts val="6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2pPr>
            <a:lvl3pPr marL="973138" indent="-346075" algn="l" rtl="0" eaLnBrk="0" fontAlgn="base" hangingPunct="0">
              <a:spcBef>
                <a:spcPts val="600"/>
              </a:spcBef>
              <a:spcAft>
                <a:spcPct val="0"/>
              </a:spcAft>
              <a:buClr>
                <a:schemeClr val="tx1"/>
              </a:buClr>
              <a:buSzPct val="80000"/>
              <a:buFont typeface="Wingdings" pitchFamily="2" charset="2"/>
              <a:buChar char="v"/>
              <a:defRPr sz="2400">
                <a:solidFill>
                  <a:schemeClr val="tx1"/>
                </a:solidFill>
                <a:latin typeface="Calibri" pitchFamily="34" charset="0"/>
                <a:ea typeface="ＭＳ Ｐゴシック" pitchFamily="84" charset="-128"/>
                <a:cs typeface="ＭＳ Ｐゴシック"/>
              </a:defRPr>
            </a:lvl3pPr>
            <a:lvl4pPr marL="1260475" indent="-287338" algn="l" rtl="0" eaLnBrk="0" fontAlgn="base" hangingPunct="0">
              <a:spcBef>
                <a:spcPts val="3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4pPr>
            <a:lvl5pPr marL="1600200" indent="-287338" algn="l" rtl="0" eaLnBrk="0" fontAlgn="base" hangingPunct="0">
              <a:spcBef>
                <a:spcPts val="3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5pPr>
            <a:lvl6pPr marL="18462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6pPr>
            <a:lvl7pPr marL="23034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7pPr>
            <a:lvl8pPr marL="27606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8pPr>
            <a:lvl9pPr marL="32178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9pPr>
          </a:lstStyle>
          <a:p>
            <a:pPr marL="0" marR="0" lvl="0" indent="0" algn="l" defTabSz="457200" rtl="0" eaLnBrk="0" fontAlgn="base" latinLnBrk="0" hangingPunct="0">
              <a:lnSpc>
                <a:spcPct val="100000"/>
              </a:lnSpc>
              <a:spcBef>
                <a:spcPts val="1200"/>
              </a:spcBef>
              <a:spcAft>
                <a:spcPct val="0"/>
              </a:spcAft>
              <a:buClr>
                <a:srgbClr val="97233F"/>
              </a:buClr>
              <a:buSzTx/>
              <a:buFont typeface="Arial" pitchFamily="34" charset="0"/>
              <a:buNone/>
              <a:tabLst/>
              <a:defRPr/>
            </a:pPr>
            <a:r>
              <a:rPr kumimoji="0" lang="en-US" sz="1000" b="0" i="0" u="none" strike="noStrike" kern="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NOTES: I = 95% confidence interval. *2006 = HP2020 baseline. </a:t>
            </a:r>
            <a:r>
              <a:rPr kumimoji="0" lang="en-US" sz="10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Data for </a:t>
            </a:r>
            <a:r>
              <a:rPr kumimoji="0" lang="en-US" sz="1000" b="0" i="0" u="none" strike="noStrike" kern="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training</a:t>
            </a:r>
            <a:r>
              <a:rPr kumimoji="0" lang="en-US" sz="1000" b="0" i="0" u="none" strike="noStrike" kern="0" cap="none" spc="0" normalizeH="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for newly hired staff</a:t>
            </a:r>
            <a:r>
              <a:rPr lang="en-US" sz="1000" kern="0" dirty="0" smtClean="0">
                <a:solidFill>
                  <a:prstClr val="black"/>
                </a:solidFill>
                <a:latin typeface="Verdana" panose="020B0604030504040204" pitchFamily="34" charset="0"/>
                <a:ea typeface="Verdana" panose="020B0604030504040204" pitchFamily="34" charset="0"/>
                <a:cs typeface="Verdana" panose="020B0604030504040204" pitchFamily="34" charset="0"/>
              </a:rPr>
              <a:t> </a:t>
            </a:r>
            <a:r>
              <a:rPr kumimoji="0" lang="en-US" sz="1000" b="0" i="0" u="none" strike="noStrike" kern="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are </a:t>
            </a:r>
            <a:r>
              <a:rPr kumimoji="0" lang="en-US" sz="10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for </a:t>
            </a:r>
            <a:r>
              <a:rPr kumimoji="0" lang="en-US" sz="10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schools that require newly hired staff who teach required health education to have undergraduate or graduate training in health education. </a:t>
            </a:r>
          </a:p>
          <a:p>
            <a:pPr marL="0" marR="0" lvl="0" indent="0" algn="l" defTabSz="457200" rtl="0" eaLnBrk="0" fontAlgn="base" latinLnBrk="0" hangingPunct="0">
              <a:lnSpc>
                <a:spcPct val="100000"/>
              </a:lnSpc>
              <a:spcBef>
                <a:spcPts val="1200"/>
              </a:spcBef>
              <a:spcAft>
                <a:spcPct val="0"/>
              </a:spcAft>
              <a:buClr>
                <a:srgbClr val="97233F"/>
              </a:buClr>
              <a:buSzTx/>
              <a:buFont typeface="Arial" pitchFamily="34" charset="0"/>
              <a:buNone/>
              <a:tabLst/>
              <a:defRPr/>
            </a:pPr>
            <a:r>
              <a:rPr kumimoji="0" lang="en-US" sz="1000" b="0" i="0" u="none" strike="noStrike" kern="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SOURCE:  School Health Policies and Practices Study (SHPPS), CDC/NCHHSTP.</a:t>
            </a:r>
            <a:endParaRPr kumimoji="0" lang="en-US" sz="10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
        <p:nvSpPr>
          <p:cNvPr id="6" name="Text Placeholder 8"/>
          <p:cNvSpPr txBox="1">
            <a:spLocks/>
          </p:cNvSpPr>
          <p:nvPr/>
        </p:nvSpPr>
        <p:spPr>
          <a:xfrm>
            <a:off x="5812403" y="6391310"/>
            <a:ext cx="2725528" cy="419629"/>
          </a:xfrm>
          <a:prstGeom prst="rect">
            <a:avLst/>
          </a:prstGeom>
          <a:ln w="19050">
            <a:solidFill>
              <a:srgbClr val="C00000"/>
            </a:solidFill>
          </a:ln>
          <a:effectLst/>
        </p:spPr>
        <p:txBody>
          <a:bodyPr vert="horz" lIns="91440" tIns="45720" rIns="91440" bIns="45720" rtlCol="0" anchor="t">
            <a:noAutofit/>
          </a:bodyPr>
          <a:lstStyle>
            <a:lvl1pPr marL="0" indent="-342900" algn="r" defTabSz="914400" rtl="0" eaLnBrk="1" latinLnBrk="0" hangingPunct="1">
              <a:spcBef>
                <a:spcPct val="20000"/>
              </a:spcBef>
              <a:buFont typeface="Arial" pitchFamily="34" charset="0"/>
              <a:buNone/>
              <a:defRPr sz="1600" b="1"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None/>
              <a:defRPr sz="1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342900" algn="ctr" defTabSz="914400" rtl="0" eaLnBrk="1" fontAlgn="auto" latinLnBrk="0" hangingPunct="1">
              <a:lnSpc>
                <a:spcPct val="100000"/>
              </a:lnSpc>
              <a:spcBef>
                <a:spcPts val="0"/>
              </a:spcBef>
              <a:spcAft>
                <a:spcPts val="0"/>
              </a:spcAft>
              <a:buClrTx/>
              <a:buSzTx/>
              <a:buFont typeface="Arial" pitchFamily="34" charset="0"/>
              <a:buNone/>
              <a:tabLst/>
              <a:defRPr/>
            </a:pPr>
            <a:r>
              <a:rPr kumimoji="0" lang="en-US" sz="1200" b="1" i="0" u="none" strike="noStrike" kern="1200" cap="none" spc="0" normalizeH="0" baseline="0" noProof="0" dirty="0" err="1"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Objs</a:t>
            </a:r>
            <a:r>
              <a:rPr kumimoji="0" lang="en-US" sz="1200" b="1"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EMC-4.1.1–EMC-4.1.3</a:t>
            </a:r>
          </a:p>
          <a:p>
            <a:pPr marL="0" marR="0" lvl="0" indent="-342900" algn="ctr" defTabSz="914400" rtl="0" eaLnBrk="1" fontAlgn="auto" latinLnBrk="0" hangingPunct="1">
              <a:lnSpc>
                <a:spcPct val="100000"/>
              </a:lnSpc>
              <a:spcBef>
                <a:spcPts val="0"/>
              </a:spcBef>
              <a:spcAft>
                <a:spcPts val="0"/>
              </a:spcAft>
              <a:buClrTx/>
              <a:buSzTx/>
              <a:buFont typeface="Arial" pitchFamily="34" charset="0"/>
              <a:buNone/>
              <a:tabLst/>
              <a:defRPr/>
            </a:pPr>
            <a:r>
              <a:rPr kumimoji="0" lang="en-US" sz="12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Increase </a:t>
            </a:r>
            <a:r>
              <a:rPr kumimoji="0" lang="en-US" sz="12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desired</a:t>
            </a:r>
          </a:p>
          <a:p>
            <a:pPr marL="0" marR="0" lvl="0" indent="-342900" algn="l" defTabSz="914400" rtl="0" eaLnBrk="1" fontAlgn="auto" latinLnBrk="0" hangingPunct="1">
              <a:lnSpc>
                <a:spcPct val="100000"/>
              </a:lnSpc>
              <a:spcBef>
                <a:spcPts val="0"/>
              </a:spcBef>
              <a:spcAft>
                <a:spcPts val="0"/>
              </a:spcAft>
              <a:buClrTx/>
              <a:buSzTx/>
              <a:buFont typeface="Arial" pitchFamily="34" charset="0"/>
              <a:buNone/>
              <a:tabLst/>
              <a:defRPr/>
            </a:pPr>
            <a:endParaRPr kumimoji="0" lang="en-US" sz="1200" b="1"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a:p>
            <a:pPr marL="0" marR="0" lvl="0" indent="-342900" algn="l" defTabSz="914400" rtl="0" eaLnBrk="1" fontAlgn="auto" latinLnBrk="0" hangingPunct="1">
              <a:lnSpc>
                <a:spcPct val="100000"/>
              </a:lnSpc>
              <a:spcBef>
                <a:spcPts val="0"/>
              </a:spcBef>
              <a:spcAft>
                <a:spcPts val="0"/>
              </a:spcAft>
              <a:buClrTx/>
              <a:buSzTx/>
              <a:buFont typeface="Arial" pitchFamily="34" charset="0"/>
              <a:buNone/>
              <a:tabLst/>
              <a:defRPr/>
            </a:pPr>
            <a:endParaRPr kumimoji="0" lang="en-US" sz="12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
        <p:nvSpPr>
          <p:cNvPr id="11" name="TextBox 1"/>
          <p:cNvSpPr txBox="1"/>
          <p:nvPr/>
        </p:nvSpPr>
        <p:spPr>
          <a:xfrm>
            <a:off x="668741" y="3321570"/>
            <a:ext cx="1828800" cy="55439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HP2020 Target: 38.7% </a:t>
            </a:r>
            <a:endParaRPr kumimoji="0" lang="en-US" sz="14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
        <p:nvSpPr>
          <p:cNvPr id="12" name="TextBox 1"/>
          <p:cNvSpPr txBox="1"/>
          <p:nvPr/>
        </p:nvSpPr>
        <p:spPr>
          <a:xfrm>
            <a:off x="3930554" y="2512018"/>
            <a:ext cx="2149965" cy="34061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HP2020 Target: 62.6% </a:t>
            </a:r>
            <a:endParaRPr kumimoji="0" lang="en-US" sz="14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
        <p:nvSpPr>
          <p:cNvPr id="13" name="Left Bracket 12" descr="This bracket seperates the x axix labels" title="bracket"/>
          <p:cNvSpPr/>
          <p:nvPr/>
        </p:nvSpPr>
        <p:spPr>
          <a:xfrm rot="16200000">
            <a:off x="4671783" y="1953774"/>
            <a:ext cx="49945" cy="7483700"/>
          </a:xfrm>
          <a:prstGeom prst="leftBracket">
            <a:avLst/>
          </a:prstGeom>
          <a:ln w="3175">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TextBox 13"/>
          <p:cNvSpPr txBox="1"/>
          <p:nvPr/>
        </p:nvSpPr>
        <p:spPr>
          <a:xfrm>
            <a:off x="1386373" y="5724199"/>
            <a:ext cx="6721825" cy="27699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School Level</a:t>
            </a:r>
            <a:endParaRPr kumimoji="0" lang="en-US" sz="12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2101885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descr="This slide shows data objectives EMC-4.2.1 through EMC-4.2.3 that look at the percentage of schools that require newly hired staff who teach required health education topics to have certification in health education.&#10;" title="School Health Educator Requirements"/>
          <p:cNvGrpSpPr/>
          <p:nvPr/>
        </p:nvGrpSpPr>
        <p:grpSpPr>
          <a:xfrm>
            <a:off x="42047" y="1209886"/>
            <a:ext cx="9144000" cy="4064000"/>
            <a:chOff x="0" y="1239059"/>
            <a:chExt cx="9144000" cy="4064000"/>
          </a:xfrm>
        </p:grpSpPr>
        <p:graphicFrame>
          <p:nvGraphicFramePr>
            <p:cNvPr id="7" name="Chart 6"/>
            <p:cNvGraphicFramePr/>
            <p:nvPr>
              <p:extLst>
                <p:ext uri="{D42A27DB-BD31-4B8C-83A1-F6EECF244321}">
                  <p14:modId xmlns:p14="http://schemas.microsoft.com/office/powerpoint/2010/main" val="378919380"/>
                </p:ext>
              </p:extLst>
            </p:nvPr>
          </p:nvGraphicFramePr>
          <p:xfrm>
            <a:off x="0" y="1239059"/>
            <a:ext cx="9144000"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1"/>
            <p:cNvSpPr txBox="1"/>
            <p:nvPr/>
          </p:nvSpPr>
          <p:spPr>
            <a:xfrm>
              <a:off x="491353" y="3277510"/>
              <a:ext cx="2559826" cy="31108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HP2020 Target: 35.8% </a:t>
              </a:r>
              <a:endParaRPr kumimoji="0" lang="en-US" sz="14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grpSp>
      <p:sp>
        <p:nvSpPr>
          <p:cNvPr id="2" name="Slide Number Placeholder 1"/>
          <p:cNvSpPr>
            <a:spLocks noGrp="1"/>
          </p:cNvSpPr>
          <p:nvPr>
            <p:ph type="sldNum" sz="quarter" idx="18"/>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391EDBC-5481-E248-9D04-B6CCC7FAB9E3}" type="slidenum">
              <a:rPr kumimoji="0" lang="en-US" sz="1400" b="0" i="0" u="none" strike="noStrike" kern="1200" cap="none" spc="0" normalizeH="0" baseline="0" noProof="0" smtClean="0">
                <a:ln>
                  <a:noFill/>
                </a:ln>
                <a:solidFill>
                  <a:prstClr val="black"/>
                </a:solidFill>
                <a:effectLst/>
                <a:uLnTx/>
                <a:uFillTx/>
                <a:latin typeface="Verdana"/>
                <a:ea typeface="+mn-ea"/>
                <a:cs typeface="Verdana"/>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400" b="0" i="0" u="none" strike="noStrike" kern="1200" cap="none" spc="0" normalizeH="0" baseline="0" noProof="0" dirty="0">
              <a:ln>
                <a:noFill/>
              </a:ln>
              <a:solidFill>
                <a:prstClr val="black"/>
              </a:solidFill>
              <a:effectLst/>
              <a:uLnTx/>
              <a:uFillTx/>
              <a:latin typeface="Verdana"/>
              <a:ea typeface="+mn-ea"/>
              <a:cs typeface="Verdana"/>
            </a:endParaRPr>
          </a:p>
        </p:txBody>
      </p:sp>
      <p:sp>
        <p:nvSpPr>
          <p:cNvPr id="4" name="Title 3"/>
          <p:cNvSpPr>
            <a:spLocks noGrp="1"/>
          </p:cNvSpPr>
          <p:nvPr>
            <p:ph type="title"/>
          </p:nvPr>
        </p:nvSpPr>
        <p:spPr>
          <a:xfrm>
            <a:off x="533400" y="131762"/>
            <a:ext cx="6915150" cy="797628"/>
          </a:xfrm>
        </p:spPr>
        <p:txBody>
          <a:bodyPr/>
          <a:lstStyle/>
          <a:p>
            <a:pPr algn="ctr"/>
            <a:r>
              <a:rPr lang="en-US" dirty="0" smtClean="0"/>
              <a:t>School Health Educator Requirements: Certification for Newly Hired Staff, </a:t>
            </a:r>
            <a:br>
              <a:rPr lang="en-US" dirty="0" smtClean="0"/>
            </a:br>
            <a:r>
              <a:rPr lang="en-US" dirty="0" smtClean="0"/>
              <a:t>2006 and 2014</a:t>
            </a:r>
            <a:endParaRPr lang="en-US" dirty="0"/>
          </a:p>
        </p:txBody>
      </p:sp>
      <p:sp>
        <p:nvSpPr>
          <p:cNvPr id="8" name="Text Placeholder 16"/>
          <p:cNvSpPr txBox="1">
            <a:spLocks/>
          </p:cNvSpPr>
          <p:nvPr/>
        </p:nvSpPr>
        <p:spPr bwMode="auto">
          <a:xfrm>
            <a:off x="0" y="5913409"/>
            <a:ext cx="9144000" cy="747149"/>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6075" indent="-346075" algn="l" rtl="0" eaLnBrk="0" fontAlgn="base" hangingPunct="0">
              <a:spcBef>
                <a:spcPts val="1200"/>
              </a:spcBef>
              <a:spcAft>
                <a:spcPct val="0"/>
              </a:spcAft>
              <a:buClr>
                <a:srgbClr val="97233F"/>
              </a:buClr>
              <a:buFont typeface="Arial" pitchFamily="34" charset="0"/>
              <a:buChar char="■"/>
              <a:defRPr sz="2400">
                <a:solidFill>
                  <a:schemeClr val="tx1"/>
                </a:solidFill>
                <a:latin typeface="Calibri" pitchFamily="34" charset="0"/>
                <a:ea typeface="ＭＳ Ｐゴシック" pitchFamily="84" charset="-128"/>
                <a:cs typeface="ＭＳ Ｐゴシック" pitchFamily="84" charset="-128"/>
              </a:defRPr>
            </a:lvl1pPr>
            <a:lvl2pPr marL="623888" indent="-277813" algn="l" rtl="0" eaLnBrk="0" fontAlgn="base" hangingPunct="0">
              <a:spcBef>
                <a:spcPts val="6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2pPr>
            <a:lvl3pPr marL="973138" indent="-346075" algn="l" rtl="0" eaLnBrk="0" fontAlgn="base" hangingPunct="0">
              <a:spcBef>
                <a:spcPts val="600"/>
              </a:spcBef>
              <a:spcAft>
                <a:spcPct val="0"/>
              </a:spcAft>
              <a:buClr>
                <a:schemeClr val="tx1"/>
              </a:buClr>
              <a:buSzPct val="80000"/>
              <a:buFont typeface="Wingdings" pitchFamily="2" charset="2"/>
              <a:buChar char="v"/>
              <a:defRPr sz="2400">
                <a:solidFill>
                  <a:schemeClr val="tx1"/>
                </a:solidFill>
                <a:latin typeface="Calibri" pitchFamily="34" charset="0"/>
                <a:ea typeface="ＭＳ Ｐゴシック" pitchFamily="84" charset="-128"/>
                <a:cs typeface="ＭＳ Ｐゴシック"/>
              </a:defRPr>
            </a:lvl3pPr>
            <a:lvl4pPr marL="1260475" indent="-287338" algn="l" rtl="0" eaLnBrk="0" fontAlgn="base" hangingPunct="0">
              <a:spcBef>
                <a:spcPts val="3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4pPr>
            <a:lvl5pPr marL="1600200" indent="-287338" algn="l" rtl="0" eaLnBrk="0" fontAlgn="base" hangingPunct="0">
              <a:spcBef>
                <a:spcPts val="3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5pPr>
            <a:lvl6pPr marL="18462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6pPr>
            <a:lvl7pPr marL="23034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7pPr>
            <a:lvl8pPr marL="27606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8pPr>
            <a:lvl9pPr marL="32178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9pPr>
          </a:lstStyle>
          <a:p>
            <a:pPr marL="0" marR="0" lvl="0" indent="0" algn="l" defTabSz="457200" rtl="0" eaLnBrk="0" fontAlgn="base" latinLnBrk="0" hangingPunct="0">
              <a:lnSpc>
                <a:spcPct val="100000"/>
              </a:lnSpc>
              <a:spcBef>
                <a:spcPts val="1200"/>
              </a:spcBef>
              <a:spcAft>
                <a:spcPct val="0"/>
              </a:spcAft>
              <a:buClr>
                <a:srgbClr val="97233F"/>
              </a:buClr>
              <a:buSzTx/>
              <a:buFont typeface="Arial" pitchFamily="34" charset="0"/>
              <a:buNone/>
              <a:tabLst/>
              <a:defRPr/>
            </a:pPr>
            <a:r>
              <a:rPr kumimoji="0" lang="en-US" sz="1000" b="0" i="0" u="none" strike="noStrike" kern="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NOTES: I = 95% confidence interval. *2006 = HP2020 baseline. </a:t>
            </a:r>
            <a:r>
              <a:rPr kumimoji="0" lang="en-US" sz="10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Data for certification </a:t>
            </a:r>
            <a:r>
              <a:rPr kumimoji="0" lang="en-US" sz="10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for newly hired staff are </a:t>
            </a:r>
            <a:r>
              <a:rPr kumimoji="0" lang="en-US" sz="10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for schools that require newly hired staff who teach required health education topics to have certification in health education.  </a:t>
            </a:r>
          </a:p>
          <a:p>
            <a:pPr marL="0" marR="0" lvl="0" indent="0" algn="l" defTabSz="457200" rtl="0" eaLnBrk="0" fontAlgn="base" latinLnBrk="0" hangingPunct="0">
              <a:lnSpc>
                <a:spcPct val="100000"/>
              </a:lnSpc>
              <a:spcBef>
                <a:spcPts val="1200"/>
              </a:spcBef>
              <a:spcAft>
                <a:spcPct val="0"/>
              </a:spcAft>
              <a:buClr>
                <a:srgbClr val="97233F"/>
              </a:buClr>
              <a:buSzTx/>
              <a:buFont typeface="Arial" pitchFamily="34" charset="0"/>
              <a:buNone/>
              <a:tabLst/>
              <a:defRPr/>
            </a:pPr>
            <a:r>
              <a:rPr kumimoji="0" lang="en-US" sz="1000" b="0" i="0" u="none" strike="noStrike" kern="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SOURCE: </a:t>
            </a:r>
            <a:r>
              <a:rPr kumimoji="0" lang="en-US" sz="10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School Health Policies and Practices Study (SHPPS), CDC/NCHHSTP.</a:t>
            </a:r>
          </a:p>
        </p:txBody>
      </p:sp>
      <p:sp>
        <p:nvSpPr>
          <p:cNvPr id="6" name="Text Placeholder 8"/>
          <p:cNvSpPr txBox="1">
            <a:spLocks/>
          </p:cNvSpPr>
          <p:nvPr/>
        </p:nvSpPr>
        <p:spPr>
          <a:xfrm>
            <a:off x="5956663" y="6378583"/>
            <a:ext cx="2581268" cy="419629"/>
          </a:xfrm>
          <a:prstGeom prst="rect">
            <a:avLst/>
          </a:prstGeom>
          <a:ln w="19050">
            <a:solidFill>
              <a:srgbClr val="C00000"/>
            </a:solidFill>
          </a:ln>
          <a:effectLst/>
        </p:spPr>
        <p:txBody>
          <a:bodyPr vert="horz" lIns="91440" tIns="45720" rIns="91440" bIns="45720" rtlCol="0" anchor="t">
            <a:noAutofit/>
          </a:bodyPr>
          <a:lstStyle>
            <a:lvl1pPr marL="0" indent="-342900" algn="r" defTabSz="914400" rtl="0" eaLnBrk="1" latinLnBrk="0" hangingPunct="1">
              <a:spcBef>
                <a:spcPct val="20000"/>
              </a:spcBef>
              <a:buFont typeface="Arial" pitchFamily="34" charset="0"/>
              <a:buNone/>
              <a:defRPr sz="1600" b="1"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None/>
              <a:defRPr sz="1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342900" algn="ctr" defTabSz="914400" rtl="0" eaLnBrk="1" fontAlgn="auto" latinLnBrk="0" hangingPunct="1">
              <a:lnSpc>
                <a:spcPct val="100000"/>
              </a:lnSpc>
              <a:spcBef>
                <a:spcPts val="0"/>
              </a:spcBef>
              <a:spcAft>
                <a:spcPts val="0"/>
              </a:spcAft>
              <a:buClrTx/>
              <a:buSzTx/>
              <a:buFont typeface="Arial" pitchFamily="34" charset="0"/>
              <a:buNone/>
              <a:tabLst/>
              <a:defRPr/>
            </a:pPr>
            <a:r>
              <a:rPr kumimoji="0" lang="en-US" sz="1200" b="1" i="0" u="none" strike="noStrike" kern="1200" cap="none" spc="0" normalizeH="0" baseline="0" noProof="0" dirty="0" err="1"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Objs</a:t>
            </a:r>
            <a:r>
              <a:rPr kumimoji="0" lang="en-US" sz="1200" b="1"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EMC-4.2.1–EMC-4.2.3</a:t>
            </a:r>
          </a:p>
          <a:p>
            <a:pPr marL="0" marR="0" lvl="0" indent="-342900" algn="ctr" defTabSz="914400" rtl="0" eaLnBrk="1" fontAlgn="auto" latinLnBrk="0" hangingPunct="1">
              <a:lnSpc>
                <a:spcPct val="100000"/>
              </a:lnSpc>
              <a:spcBef>
                <a:spcPts val="0"/>
              </a:spcBef>
              <a:spcAft>
                <a:spcPts val="0"/>
              </a:spcAft>
              <a:buClrTx/>
              <a:buSzTx/>
              <a:buFont typeface="Arial" pitchFamily="34" charset="0"/>
              <a:buNone/>
              <a:tabLst/>
              <a:defRPr/>
            </a:pPr>
            <a:r>
              <a:rPr kumimoji="0" lang="en-US" sz="12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Increase </a:t>
            </a:r>
            <a:r>
              <a:rPr kumimoji="0" lang="en-US" sz="12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desired</a:t>
            </a:r>
          </a:p>
          <a:p>
            <a:pPr marL="0" marR="0" lvl="0" indent="-342900" algn="l" defTabSz="914400" rtl="0" eaLnBrk="1" fontAlgn="auto" latinLnBrk="0" hangingPunct="1">
              <a:lnSpc>
                <a:spcPct val="100000"/>
              </a:lnSpc>
              <a:spcBef>
                <a:spcPts val="0"/>
              </a:spcBef>
              <a:spcAft>
                <a:spcPts val="0"/>
              </a:spcAft>
              <a:buClrTx/>
              <a:buSzTx/>
              <a:buFont typeface="Arial" pitchFamily="34" charset="0"/>
              <a:buNone/>
              <a:tabLst/>
              <a:defRPr/>
            </a:pPr>
            <a:endParaRPr kumimoji="0" lang="en-US" sz="1200" b="1"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a:p>
            <a:pPr marL="0" marR="0" lvl="0" indent="-342900" algn="l" defTabSz="914400" rtl="0" eaLnBrk="1" fontAlgn="auto" latinLnBrk="0" hangingPunct="1">
              <a:lnSpc>
                <a:spcPct val="100000"/>
              </a:lnSpc>
              <a:spcBef>
                <a:spcPts val="0"/>
              </a:spcBef>
              <a:spcAft>
                <a:spcPts val="0"/>
              </a:spcAft>
              <a:buClrTx/>
              <a:buSzTx/>
              <a:buFont typeface="Arial" pitchFamily="34" charset="0"/>
              <a:buNone/>
              <a:tabLst/>
              <a:defRPr/>
            </a:pPr>
            <a:endParaRPr kumimoji="0" lang="en-US" sz="12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
        <p:nvSpPr>
          <p:cNvPr id="11" name="TextBox 10"/>
          <p:cNvSpPr txBox="1"/>
          <p:nvPr/>
        </p:nvSpPr>
        <p:spPr>
          <a:xfrm>
            <a:off x="1257911" y="5335085"/>
            <a:ext cx="7027950" cy="27699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School Level</a:t>
            </a:r>
            <a:endParaRPr kumimoji="0" lang="en-US" sz="12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
        <p:nvSpPr>
          <p:cNvPr id="12" name="Left Bracket 11" descr="This bracket seperates the x axis labels"/>
          <p:cNvSpPr/>
          <p:nvPr/>
        </p:nvSpPr>
        <p:spPr>
          <a:xfrm rot="16200000">
            <a:off x="4749027" y="1499513"/>
            <a:ext cx="45719" cy="7532088"/>
          </a:xfrm>
          <a:prstGeom prst="leftBracket">
            <a:avLst/>
          </a:prstGeom>
          <a:ln w="3175">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4" name="TextBox 1"/>
          <p:cNvSpPr txBox="1"/>
          <p:nvPr/>
        </p:nvSpPr>
        <p:spPr>
          <a:xfrm>
            <a:off x="6584174" y="1853448"/>
            <a:ext cx="2559826" cy="31108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HP2020 Target: 80.1% </a:t>
            </a:r>
            <a:endParaRPr kumimoji="0" lang="en-US" sz="14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6507374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descr="This slide shows data for objectives EMC-4.3.1 through EMC-4.3.3 that look at the percentage of schools that require cumulative instruction in health education that meet national standards for cumulative time at the elementary, middle and junior high, and high school levels.&#10;" title="School Health Education Requirements"/>
          <p:cNvGrpSpPr/>
          <p:nvPr/>
        </p:nvGrpSpPr>
        <p:grpSpPr>
          <a:xfrm>
            <a:off x="42047" y="1209886"/>
            <a:ext cx="9144000" cy="4064000"/>
            <a:chOff x="0" y="1239059"/>
            <a:chExt cx="9144000" cy="4064000"/>
          </a:xfrm>
        </p:grpSpPr>
        <p:graphicFrame>
          <p:nvGraphicFramePr>
            <p:cNvPr id="7" name="Chart 6" descr="This slide show data for objectives EMC-4.3.1 through EMC-4.3.3 that look at the percentage of schools that require cumulative instruction in health education that meet national standards for cumulative time.&#10;" title="School Health Education Reeuirements"/>
            <p:cNvGraphicFramePr/>
            <p:nvPr>
              <p:extLst>
                <p:ext uri="{D42A27DB-BD31-4B8C-83A1-F6EECF244321}">
                  <p14:modId xmlns:p14="http://schemas.microsoft.com/office/powerpoint/2010/main" val="4175135570"/>
                </p:ext>
              </p:extLst>
            </p:nvPr>
          </p:nvGraphicFramePr>
          <p:xfrm>
            <a:off x="0" y="1239059"/>
            <a:ext cx="9144000"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1"/>
            <p:cNvSpPr txBox="1"/>
            <p:nvPr/>
          </p:nvSpPr>
          <p:spPr>
            <a:xfrm>
              <a:off x="569459" y="4069742"/>
              <a:ext cx="2734121" cy="31108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HP2020 Target: 11.5% </a:t>
              </a:r>
              <a:endParaRPr kumimoji="0" lang="en-US" sz="14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grpSp>
      <p:sp>
        <p:nvSpPr>
          <p:cNvPr id="2" name="Slide Number Placeholder 1"/>
          <p:cNvSpPr>
            <a:spLocks noGrp="1"/>
          </p:cNvSpPr>
          <p:nvPr>
            <p:ph type="sldNum" sz="quarter" idx="18"/>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391EDBC-5481-E248-9D04-B6CCC7FAB9E3}" type="slidenum">
              <a:rPr kumimoji="0" lang="en-US" sz="1400" b="0" i="0" u="none" strike="noStrike" kern="1200" cap="none" spc="0" normalizeH="0" baseline="0" noProof="0" smtClean="0">
                <a:ln>
                  <a:noFill/>
                </a:ln>
                <a:solidFill>
                  <a:prstClr val="black"/>
                </a:solidFill>
                <a:effectLst/>
                <a:uLnTx/>
                <a:uFillTx/>
                <a:latin typeface="Verdana"/>
                <a:ea typeface="+mn-ea"/>
                <a:cs typeface="Verdana"/>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400" b="0" i="0" u="none" strike="noStrike" kern="1200" cap="none" spc="0" normalizeH="0" baseline="0" noProof="0" dirty="0">
              <a:ln>
                <a:noFill/>
              </a:ln>
              <a:solidFill>
                <a:prstClr val="black"/>
              </a:solidFill>
              <a:effectLst/>
              <a:uLnTx/>
              <a:uFillTx/>
              <a:latin typeface="Verdana"/>
              <a:ea typeface="+mn-ea"/>
              <a:cs typeface="Verdana"/>
            </a:endParaRPr>
          </a:p>
        </p:txBody>
      </p:sp>
      <p:sp>
        <p:nvSpPr>
          <p:cNvPr id="4" name="Title 3"/>
          <p:cNvSpPr>
            <a:spLocks noGrp="1"/>
          </p:cNvSpPr>
          <p:nvPr>
            <p:ph type="title"/>
          </p:nvPr>
        </p:nvSpPr>
        <p:spPr>
          <a:xfrm>
            <a:off x="337021" y="131762"/>
            <a:ext cx="7205472" cy="797628"/>
          </a:xfrm>
        </p:spPr>
        <p:txBody>
          <a:bodyPr/>
          <a:lstStyle/>
          <a:p>
            <a:pPr algn="ctr"/>
            <a:r>
              <a:rPr lang="en-US" dirty="0" smtClean="0"/>
              <a:t>School Health Education Requirements:  Cumulative Instruction Time, 2006 and 2014</a:t>
            </a:r>
            <a:endParaRPr lang="en-US" dirty="0"/>
          </a:p>
        </p:txBody>
      </p:sp>
      <p:sp>
        <p:nvSpPr>
          <p:cNvPr id="8" name="Text Placeholder 16"/>
          <p:cNvSpPr txBox="1">
            <a:spLocks/>
          </p:cNvSpPr>
          <p:nvPr/>
        </p:nvSpPr>
        <p:spPr bwMode="auto">
          <a:xfrm>
            <a:off x="0" y="5841248"/>
            <a:ext cx="9144000" cy="747149"/>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6075" indent="-346075" algn="l" rtl="0" eaLnBrk="0" fontAlgn="base" hangingPunct="0">
              <a:spcBef>
                <a:spcPts val="1200"/>
              </a:spcBef>
              <a:spcAft>
                <a:spcPct val="0"/>
              </a:spcAft>
              <a:buClr>
                <a:srgbClr val="97233F"/>
              </a:buClr>
              <a:buFont typeface="Arial" pitchFamily="34" charset="0"/>
              <a:buChar char="■"/>
              <a:defRPr sz="2400">
                <a:solidFill>
                  <a:schemeClr val="tx1"/>
                </a:solidFill>
                <a:latin typeface="Calibri" pitchFamily="34" charset="0"/>
                <a:ea typeface="ＭＳ Ｐゴシック" pitchFamily="84" charset="-128"/>
                <a:cs typeface="ＭＳ Ｐゴシック" pitchFamily="84" charset="-128"/>
              </a:defRPr>
            </a:lvl1pPr>
            <a:lvl2pPr marL="623888" indent="-277813" algn="l" rtl="0" eaLnBrk="0" fontAlgn="base" hangingPunct="0">
              <a:spcBef>
                <a:spcPts val="6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2pPr>
            <a:lvl3pPr marL="973138" indent="-346075" algn="l" rtl="0" eaLnBrk="0" fontAlgn="base" hangingPunct="0">
              <a:spcBef>
                <a:spcPts val="600"/>
              </a:spcBef>
              <a:spcAft>
                <a:spcPct val="0"/>
              </a:spcAft>
              <a:buClr>
                <a:schemeClr val="tx1"/>
              </a:buClr>
              <a:buSzPct val="80000"/>
              <a:buFont typeface="Wingdings" pitchFamily="2" charset="2"/>
              <a:buChar char="v"/>
              <a:defRPr sz="2400">
                <a:solidFill>
                  <a:schemeClr val="tx1"/>
                </a:solidFill>
                <a:latin typeface="Calibri" pitchFamily="34" charset="0"/>
                <a:ea typeface="ＭＳ Ｐゴシック" pitchFamily="84" charset="-128"/>
                <a:cs typeface="ＭＳ Ｐゴシック"/>
              </a:defRPr>
            </a:lvl3pPr>
            <a:lvl4pPr marL="1260475" indent="-287338" algn="l" rtl="0" eaLnBrk="0" fontAlgn="base" hangingPunct="0">
              <a:spcBef>
                <a:spcPts val="3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4pPr>
            <a:lvl5pPr marL="1600200" indent="-287338" algn="l" rtl="0" eaLnBrk="0" fontAlgn="base" hangingPunct="0">
              <a:spcBef>
                <a:spcPts val="3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5pPr>
            <a:lvl6pPr marL="18462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6pPr>
            <a:lvl7pPr marL="23034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7pPr>
            <a:lvl8pPr marL="27606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8pPr>
            <a:lvl9pPr marL="32178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9pPr>
          </a:lstStyle>
          <a:p>
            <a:pPr marL="0" marR="0" lvl="0" indent="0" algn="l" defTabSz="457200" rtl="0" eaLnBrk="0" fontAlgn="base" latinLnBrk="0" hangingPunct="0">
              <a:lnSpc>
                <a:spcPct val="100000"/>
              </a:lnSpc>
              <a:spcBef>
                <a:spcPts val="1200"/>
              </a:spcBef>
              <a:spcAft>
                <a:spcPct val="0"/>
              </a:spcAft>
              <a:buClr>
                <a:srgbClr val="97233F"/>
              </a:buClr>
              <a:buSzTx/>
              <a:buFont typeface="Arial" pitchFamily="34" charset="0"/>
              <a:buNone/>
              <a:tabLst/>
              <a:defRPr/>
            </a:pPr>
            <a:r>
              <a:rPr kumimoji="0" lang="en-US" sz="1000" b="0" i="0" u="none" strike="noStrike" kern="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NOTES: I = 95% confidence interval. *2006 = HP2020 baseline.  Data for cumulative instruction time are for schools that require cumulative instruction in health education that meet national standards for cumulative time. The US National Health Education Standards are:</a:t>
            </a:r>
            <a:r>
              <a:rPr kumimoji="0" lang="en-US" sz="1000" b="0" i="0" u="none" strike="noStrike" kern="0" cap="none" spc="0" normalizeH="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360 hours for Elementary Schools, 240 hours for Middle Schools, and 320 hours for High Schools.</a:t>
            </a:r>
            <a:endParaRPr kumimoji="0" lang="en-US" sz="1000" b="0" i="0" u="none" strike="noStrike" kern="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a:p>
            <a:pPr marL="0" marR="0" lvl="0" indent="0" algn="l" defTabSz="457200" rtl="0" eaLnBrk="0" fontAlgn="base" latinLnBrk="0" hangingPunct="0">
              <a:lnSpc>
                <a:spcPct val="100000"/>
              </a:lnSpc>
              <a:spcBef>
                <a:spcPts val="1200"/>
              </a:spcBef>
              <a:spcAft>
                <a:spcPct val="0"/>
              </a:spcAft>
              <a:buClr>
                <a:srgbClr val="97233F"/>
              </a:buClr>
              <a:buSzTx/>
              <a:buFont typeface="Arial" pitchFamily="34" charset="0"/>
              <a:buNone/>
              <a:tabLst/>
              <a:defRPr/>
            </a:pPr>
            <a:r>
              <a:rPr kumimoji="0" lang="en-US" sz="1000" b="0" i="0" u="none" strike="noStrike" kern="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SOURCE: </a:t>
            </a:r>
            <a:r>
              <a:rPr kumimoji="0" lang="en-US" sz="10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School Health Policies and Practices Study (SHPPS), CDC/NCHHSTP.</a:t>
            </a:r>
          </a:p>
        </p:txBody>
      </p:sp>
      <p:sp>
        <p:nvSpPr>
          <p:cNvPr id="6" name="Text Placeholder 8"/>
          <p:cNvSpPr txBox="1">
            <a:spLocks/>
          </p:cNvSpPr>
          <p:nvPr/>
        </p:nvSpPr>
        <p:spPr>
          <a:xfrm>
            <a:off x="5930537" y="6378583"/>
            <a:ext cx="2607394" cy="419629"/>
          </a:xfrm>
          <a:prstGeom prst="rect">
            <a:avLst/>
          </a:prstGeom>
          <a:ln w="19050">
            <a:solidFill>
              <a:srgbClr val="C00000"/>
            </a:solidFill>
          </a:ln>
          <a:effectLst/>
        </p:spPr>
        <p:txBody>
          <a:bodyPr vert="horz" lIns="91440" tIns="45720" rIns="91440" bIns="45720" rtlCol="0" anchor="t">
            <a:noAutofit/>
          </a:bodyPr>
          <a:lstStyle>
            <a:lvl1pPr marL="0" indent="-342900" algn="r" defTabSz="914400" rtl="0" eaLnBrk="1" latinLnBrk="0" hangingPunct="1">
              <a:spcBef>
                <a:spcPct val="20000"/>
              </a:spcBef>
              <a:buFont typeface="Arial" pitchFamily="34" charset="0"/>
              <a:buNone/>
              <a:defRPr sz="1600" b="1"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None/>
              <a:defRPr sz="1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342900" algn="ctr" defTabSz="914400" rtl="0" eaLnBrk="1" fontAlgn="auto" latinLnBrk="0" hangingPunct="1">
              <a:lnSpc>
                <a:spcPct val="100000"/>
              </a:lnSpc>
              <a:spcBef>
                <a:spcPts val="0"/>
              </a:spcBef>
              <a:spcAft>
                <a:spcPts val="0"/>
              </a:spcAft>
              <a:buClrTx/>
              <a:buSzTx/>
              <a:buFont typeface="Arial" pitchFamily="34" charset="0"/>
              <a:buNone/>
              <a:tabLst/>
              <a:defRPr/>
            </a:pPr>
            <a:r>
              <a:rPr kumimoji="0" lang="en-US" sz="1200" b="1" i="0" u="none" strike="noStrike" kern="1200" cap="none" spc="0" normalizeH="0" baseline="0" noProof="0" dirty="0" err="1"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Objs</a:t>
            </a:r>
            <a:r>
              <a:rPr kumimoji="0" lang="en-US" sz="1200" b="1"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 EMC-4.3.1–EMC-4.3.3</a:t>
            </a:r>
          </a:p>
          <a:p>
            <a:pPr marL="0" marR="0" lvl="0" indent="-342900" algn="ctr" defTabSz="914400" rtl="0" eaLnBrk="1" fontAlgn="auto" latinLnBrk="0" hangingPunct="1">
              <a:lnSpc>
                <a:spcPct val="100000"/>
              </a:lnSpc>
              <a:spcBef>
                <a:spcPts val="0"/>
              </a:spcBef>
              <a:spcAft>
                <a:spcPts val="0"/>
              </a:spcAft>
              <a:buClrTx/>
              <a:buSzTx/>
              <a:buFont typeface="Arial" pitchFamily="34" charset="0"/>
              <a:buNone/>
              <a:tabLst/>
              <a:defRPr/>
            </a:pPr>
            <a:r>
              <a:rPr kumimoji="0" lang="en-US" sz="12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Increase </a:t>
            </a:r>
            <a:r>
              <a:rPr kumimoji="0" lang="en-US" sz="12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desired</a:t>
            </a:r>
          </a:p>
          <a:p>
            <a:pPr marL="0" marR="0" lvl="0" indent="-342900" algn="l" defTabSz="914400" rtl="0" eaLnBrk="1" fontAlgn="auto" latinLnBrk="0" hangingPunct="1">
              <a:lnSpc>
                <a:spcPct val="100000"/>
              </a:lnSpc>
              <a:spcBef>
                <a:spcPts val="0"/>
              </a:spcBef>
              <a:spcAft>
                <a:spcPts val="0"/>
              </a:spcAft>
              <a:buClrTx/>
              <a:buSzTx/>
              <a:buFont typeface="Arial" pitchFamily="34" charset="0"/>
              <a:buNone/>
              <a:tabLst/>
              <a:defRPr/>
            </a:pPr>
            <a:endParaRPr kumimoji="0" lang="en-US" sz="1200" b="1"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a:p>
            <a:pPr marL="0" marR="0" lvl="0" indent="-342900" algn="l" defTabSz="914400" rtl="0" eaLnBrk="1" fontAlgn="auto" latinLnBrk="0" hangingPunct="1">
              <a:lnSpc>
                <a:spcPct val="100000"/>
              </a:lnSpc>
              <a:spcBef>
                <a:spcPts val="0"/>
              </a:spcBef>
              <a:spcAft>
                <a:spcPts val="0"/>
              </a:spcAft>
              <a:buClrTx/>
              <a:buSzTx/>
              <a:buFont typeface="Arial" pitchFamily="34" charset="0"/>
              <a:buNone/>
              <a:tabLst/>
              <a:defRPr/>
            </a:pPr>
            <a:endParaRPr kumimoji="0" lang="en-US" sz="12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
        <p:nvSpPr>
          <p:cNvPr id="13" name="TextBox 1"/>
          <p:cNvSpPr txBox="1"/>
          <p:nvPr/>
        </p:nvSpPr>
        <p:spPr>
          <a:xfrm>
            <a:off x="6573035" y="4037427"/>
            <a:ext cx="2734121" cy="31108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HP2020 Target: 10.5% </a:t>
            </a:r>
            <a:endParaRPr kumimoji="0" lang="en-US" sz="14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
        <p:nvSpPr>
          <p:cNvPr id="11" name="TextBox 10"/>
          <p:cNvSpPr txBox="1"/>
          <p:nvPr/>
        </p:nvSpPr>
        <p:spPr>
          <a:xfrm>
            <a:off x="1257911" y="5335085"/>
            <a:ext cx="7027950" cy="27699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School Level</a:t>
            </a:r>
            <a:endParaRPr kumimoji="0" lang="en-US" sz="12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
        <p:nvSpPr>
          <p:cNvPr id="12" name="Left Bracket 11" descr="This bracket seperates the x-axis labels"/>
          <p:cNvSpPr/>
          <p:nvPr/>
        </p:nvSpPr>
        <p:spPr>
          <a:xfrm rot="16200000">
            <a:off x="4749027" y="1499513"/>
            <a:ext cx="45719" cy="7532088"/>
          </a:xfrm>
          <a:prstGeom prst="leftBracket">
            <a:avLst/>
          </a:prstGeom>
          <a:ln w="3175">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286207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descr="This slide shows data for objective EMC-4.4 that looks at the percentage of health education classes taught by a teacher who has had professional development related to teaching skills for behavior change in the past 2 years.&#10;" title="School Health Educator Requirements"/>
          <p:cNvGrpSpPr/>
          <p:nvPr/>
        </p:nvGrpSpPr>
        <p:grpSpPr>
          <a:xfrm>
            <a:off x="42047" y="1209886"/>
            <a:ext cx="9144000" cy="4511645"/>
            <a:chOff x="0" y="1239059"/>
            <a:chExt cx="9144000" cy="4064000"/>
          </a:xfrm>
        </p:grpSpPr>
        <p:graphicFrame>
          <p:nvGraphicFramePr>
            <p:cNvPr id="7" name="Chart 6" descr="Thsi slide show data for objectives EMC-4.4, which looks at the percentage of health education classes taught by a teacher who has had professional development related to teaching skills for behavior change in the past 2 years.&#10;" title="School Health Educator Requirement "/>
            <p:cNvGraphicFramePr/>
            <p:nvPr>
              <p:extLst>
                <p:ext uri="{D42A27DB-BD31-4B8C-83A1-F6EECF244321}">
                  <p14:modId xmlns:p14="http://schemas.microsoft.com/office/powerpoint/2010/main" val="1035886058"/>
                </p:ext>
              </p:extLst>
            </p:nvPr>
          </p:nvGraphicFramePr>
          <p:xfrm>
            <a:off x="0" y="1239059"/>
            <a:ext cx="9144000"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1"/>
            <p:cNvSpPr txBox="1"/>
            <p:nvPr/>
          </p:nvSpPr>
          <p:spPr>
            <a:xfrm>
              <a:off x="4722234" y="2757246"/>
              <a:ext cx="2559826" cy="31108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HP2020 Target: 57.8% </a:t>
              </a:r>
              <a:endParaRPr kumimoji="0" lang="en-US" sz="14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grpSp>
      <p:sp>
        <p:nvSpPr>
          <p:cNvPr id="2" name="Slide Number Placeholder 1"/>
          <p:cNvSpPr>
            <a:spLocks noGrp="1"/>
          </p:cNvSpPr>
          <p:nvPr>
            <p:ph type="sldNum" sz="quarter" idx="18"/>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391EDBC-5481-E248-9D04-B6CCC7FAB9E3}" type="slidenum">
              <a:rPr kumimoji="0" lang="en-US" sz="1400" b="0" i="0" u="none" strike="noStrike" kern="1200" cap="none" spc="0" normalizeH="0" baseline="0" noProof="0" smtClean="0">
                <a:ln>
                  <a:noFill/>
                </a:ln>
                <a:solidFill>
                  <a:prstClr val="black"/>
                </a:solidFill>
                <a:effectLst/>
                <a:uLnTx/>
                <a:uFillTx/>
                <a:latin typeface="Verdana"/>
                <a:ea typeface="+mn-ea"/>
                <a:cs typeface="Verdana"/>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400" b="0" i="0" u="none" strike="noStrike" kern="1200" cap="none" spc="0" normalizeH="0" baseline="0" noProof="0" dirty="0">
              <a:ln>
                <a:noFill/>
              </a:ln>
              <a:solidFill>
                <a:prstClr val="black"/>
              </a:solidFill>
              <a:effectLst/>
              <a:uLnTx/>
              <a:uFillTx/>
              <a:latin typeface="Verdana"/>
              <a:ea typeface="+mn-ea"/>
              <a:cs typeface="Verdana"/>
            </a:endParaRPr>
          </a:p>
        </p:txBody>
      </p:sp>
      <p:sp>
        <p:nvSpPr>
          <p:cNvPr id="4" name="Title 3"/>
          <p:cNvSpPr>
            <a:spLocks noGrp="1"/>
          </p:cNvSpPr>
          <p:nvPr>
            <p:ph type="title"/>
          </p:nvPr>
        </p:nvSpPr>
        <p:spPr>
          <a:xfrm>
            <a:off x="533400" y="131762"/>
            <a:ext cx="6915150" cy="797628"/>
          </a:xfrm>
        </p:spPr>
        <p:txBody>
          <a:bodyPr/>
          <a:lstStyle/>
          <a:p>
            <a:pPr algn="ctr"/>
            <a:r>
              <a:rPr lang="en-US" dirty="0" smtClean="0"/>
              <a:t>School Health Educator Requirements: Professional Development for Behavior Change, 2006 and 2014</a:t>
            </a:r>
            <a:endParaRPr lang="en-US" dirty="0"/>
          </a:p>
        </p:txBody>
      </p:sp>
      <p:sp>
        <p:nvSpPr>
          <p:cNvPr id="8" name="Text Placeholder 16"/>
          <p:cNvSpPr txBox="1">
            <a:spLocks/>
          </p:cNvSpPr>
          <p:nvPr/>
        </p:nvSpPr>
        <p:spPr bwMode="auto">
          <a:xfrm>
            <a:off x="0" y="5932126"/>
            <a:ext cx="9144000" cy="747149"/>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346075" indent="-346075" algn="l" rtl="0" eaLnBrk="0" fontAlgn="base" hangingPunct="0">
              <a:spcBef>
                <a:spcPts val="1200"/>
              </a:spcBef>
              <a:spcAft>
                <a:spcPct val="0"/>
              </a:spcAft>
              <a:buClr>
                <a:srgbClr val="97233F"/>
              </a:buClr>
              <a:buFont typeface="Arial" pitchFamily="34" charset="0"/>
              <a:buChar char="■"/>
              <a:defRPr sz="2400">
                <a:solidFill>
                  <a:schemeClr val="tx1"/>
                </a:solidFill>
                <a:latin typeface="Calibri" pitchFamily="34" charset="0"/>
                <a:ea typeface="ＭＳ Ｐゴシック" pitchFamily="84" charset="-128"/>
                <a:cs typeface="ＭＳ Ｐゴシック" pitchFamily="84" charset="-128"/>
              </a:defRPr>
            </a:lvl1pPr>
            <a:lvl2pPr marL="623888" indent="-277813" algn="l" rtl="0" eaLnBrk="0" fontAlgn="base" hangingPunct="0">
              <a:spcBef>
                <a:spcPts val="6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2pPr>
            <a:lvl3pPr marL="973138" indent="-346075" algn="l" rtl="0" eaLnBrk="0" fontAlgn="base" hangingPunct="0">
              <a:spcBef>
                <a:spcPts val="600"/>
              </a:spcBef>
              <a:spcAft>
                <a:spcPct val="0"/>
              </a:spcAft>
              <a:buClr>
                <a:schemeClr val="tx1"/>
              </a:buClr>
              <a:buSzPct val="80000"/>
              <a:buFont typeface="Wingdings" pitchFamily="2" charset="2"/>
              <a:buChar char="v"/>
              <a:defRPr sz="2400">
                <a:solidFill>
                  <a:schemeClr val="tx1"/>
                </a:solidFill>
                <a:latin typeface="Calibri" pitchFamily="34" charset="0"/>
                <a:ea typeface="ＭＳ Ｐゴシック" pitchFamily="84" charset="-128"/>
                <a:cs typeface="ＭＳ Ｐゴシック"/>
              </a:defRPr>
            </a:lvl3pPr>
            <a:lvl4pPr marL="1260475" indent="-287338" algn="l" rtl="0" eaLnBrk="0" fontAlgn="base" hangingPunct="0">
              <a:spcBef>
                <a:spcPts val="3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4pPr>
            <a:lvl5pPr marL="1600200" indent="-287338" algn="l" rtl="0" eaLnBrk="0" fontAlgn="base" hangingPunct="0">
              <a:spcBef>
                <a:spcPts val="300"/>
              </a:spcBef>
              <a:spcAft>
                <a:spcPct val="0"/>
              </a:spcAft>
              <a:buClr>
                <a:schemeClr val="tx1"/>
              </a:buClr>
              <a:buFont typeface="Calibri" pitchFamily="34" charset="0"/>
              <a:buChar char="–"/>
              <a:defRPr sz="2400">
                <a:solidFill>
                  <a:schemeClr val="tx1"/>
                </a:solidFill>
                <a:latin typeface="Calibri" pitchFamily="34" charset="0"/>
                <a:ea typeface="ＭＳ Ｐゴシック" pitchFamily="84" charset="-128"/>
                <a:cs typeface="ＭＳ Ｐゴシック"/>
              </a:defRPr>
            </a:lvl5pPr>
            <a:lvl6pPr marL="18462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6pPr>
            <a:lvl7pPr marL="23034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7pPr>
            <a:lvl8pPr marL="27606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8pPr>
            <a:lvl9pPr marL="3217863" indent="-182563" algn="l" rtl="0" eaLnBrk="1" fontAlgn="base" hangingPunct="1">
              <a:spcBef>
                <a:spcPts val="300"/>
              </a:spcBef>
              <a:spcAft>
                <a:spcPct val="0"/>
              </a:spcAft>
              <a:buClr>
                <a:srgbClr val="A04DA3"/>
              </a:buClr>
              <a:buFont typeface="Georgia" pitchFamily="18" charset="0"/>
              <a:buChar char="▫"/>
              <a:defRPr sz="2000">
                <a:solidFill>
                  <a:srgbClr val="A04DA3"/>
                </a:solidFill>
                <a:latin typeface="+mn-lt"/>
              </a:defRPr>
            </a:lvl9pPr>
          </a:lstStyle>
          <a:p>
            <a:pPr marL="0" marR="0" lvl="0" indent="0" algn="l" defTabSz="457200" rtl="0" eaLnBrk="0" fontAlgn="base" latinLnBrk="0" hangingPunct="0">
              <a:lnSpc>
                <a:spcPct val="100000"/>
              </a:lnSpc>
              <a:spcBef>
                <a:spcPts val="1200"/>
              </a:spcBef>
              <a:spcAft>
                <a:spcPct val="0"/>
              </a:spcAft>
              <a:buClr>
                <a:srgbClr val="97233F"/>
              </a:buClr>
              <a:buSzTx/>
              <a:buFont typeface="Arial" pitchFamily="34" charset="0"/>
              <a:buNone/>
              <a:tabLst/>
              <a:defRPr/>
            </a:pPr>
            <a:r>
              <a:rPr kumimoji="0" lang="en-US" sz="1000" b="0" i="0" u="none" strike="noStrike" kern="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NOTES: I = 95% confidence interval. *2006 = HP2020 baseline.  Data are for </a:t>
            </a:r>
            <a:r>
              <a:rPr kumimoji="0" lang="en-US" sz="10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health </a:t>
            </a:r>
            <a:r>
              <a:rPr kumimoji="0" lang="en-US" sz="10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education classes taught by a teacher who has had professional development related to teaching skills for behavior change in the past 2 </a:t>
            </a:r>
            <a:r>
              <a:rPr kumimoji="0" lang="en-US" sz="10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years.</a:t>
            </a:r>
            <a:endParaRPr kumimoji="0" lang="en-US" sz="10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a:p>
            <a:pPr marL="0" marR="0" lvl="0" indent="0" algn="l" defTabSz="457200" rtl="0" eaLnBrk="0" fontAlgn="base" latinLnBrk="0" hangingPunct="0">
              <a:lnSpc>
                <a:spcPct val="100000"/>
              </a:lnSpc>
              <a:spcBef>
                <a:spcPts val="1200"/>
              </a:spcBef>
              <a:spcAft>
                <a:spcPct val="0"/>
              </a:spcAft>
              <a:buClr>
                <a:srgbClr val="97233F"/>
              </a:buClr>
              <a:buSzTx/>
              <a:buFont typeface="Arial" pitchFamily="34" charset="0"/>
              <a:buNone/>
              <a:tabLst/>
              <a:defRPr/>
            </a:pPr>
            <a:r>
              <a:rPr kumimoji="0" lang="en-US" sz="1000" b="0" i="0" u="none" strike="noStrike" kern="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SOURCE: </a:t>
            </a:r>
            <a:r>
              <a:rPr kumimoji="0" lang="en-US" sz="1000" b="0" i="0" u="none" strike="noStrike" kern="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School Health Policies and Practices Study (SHPPS), CDC/NCHHSTP.</a:t>
            </a:r>
          </a:p>
        </p:txBody>
      </p:sp>
      <p:sp>
        <p:nvSpPr>
          <p:cNvPr id="6" name="Text Placeholder 8"/>
          <p:cNvSpPr txBox="1">
            <a:spLocks/>
          </p:cNvSpPr>
          <p:nvPr/>
        </p:nvSpPr>
        <p:spPr>
          <a:xfrm>
            <a:off x="5812403" y="6378583"/>
            <a:ext cx="2725528" cy="419629"/>
          </a:xfrm>
          <a:prstGeom prst="rect">
            <a:avLst/>
          </a:prstGeom>
          <a:ln w="19050">
            <a:solidFill>
              <a:srgbClr val="C00000"/>
            </a:solidFill>
          </a:ln>
          <a:effectLst/>
        </p:spPr>
        <p:txBody>
          <a:bodyPr vert="horz" lIns="91440" tIns="45720" rIns="91440" bIns="45720" rtlCol="0" anchor="t">
            <a:noAutofit/>
          </a:bodyPr>
          <a:lstStyle>
            <a:lvl1pPr marL="0" indent="-342900" algn="r" defTabSz="914400" rtl="0" eaLnBrk="1" latinLnBrk="0" hangingPunct="1">
              <a:spcBef>
                <a:spcPct val="20000"/>
              </a:spcBef>
              <a:buFont typeface="Arial" pitchFamily="34" charset="0"/>
              <a:buNone/>
              <a:defRPr sz="1600" b="1"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None/>
              <a:defRPr sz="1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None/>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342900" algn="ctr" defTabSz="914400" rtl="0" eaLnBrk="1" fontAlgn="auto" latinLnBrk="0" hangingPunct="1">
              <a:lnSpc>
                <a:spcPct val="100000"/>
              </a:lnSpc>
              <a:spcBef>
                <a:spcPts val="0"/>
              </a:spcBef>
              <a:spcAft>
                <a:spcPts val="0"/>
              </a:spcAft>
              <a:buClrTx/>
              <a:buSzTx/>
              <a:buFont typeface="Arial" pitchFamily="34" charset="0"/>
              <a:buNone/>
              <a:tabLst/>
              <a:defRPr/>
            </a:pPr>
            <a:r>
              <a:rPr kumimoji="0" lang="en-US" sz="1200" b="1"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Obj. EMC-4.4</a:t>
            </a:r>
          </a:p>
          <a:p>
            <a:pPr marL="0" marR="0" lvl="0" indent="-342900" algn="ctr" defTabSz="914400" rtl="0" eaLnBrk="1" fontAlgn="auto" latinLnBrk="0" hangingPunct="1">
              <a:lnSpc>
                <a:spcPct val="100000"/>
              </a:lnSpc>
              <a:spcBef>
                <a:spcPts val="0"/>
              </a:spcBef>
              <a:spcAft>
                <a:spcPts val="0"/>
              </a:spcAft>
              <a:buClrTx/>
              <a:buSzTx/>
              <a:buFont typeface="Arial" pitchFamily="34" charset="0"/>
              <a:buNone/>
              <a:tabLst/>
              <a:defRPr/>
            </a:pPr>
            <a:r>
              <a:rPr kumimoji="0" lang="en-US" sz="12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Increase </a:t>
            </a:r>
            <a:r>
              <a:rPr kumimoji="0" lang="en-US" sz="12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rPr>
              <a:t>desired</a:t>
            </a:r>
          </a:p>
          <a:p>
            <a:pPr marL="0" marR="0" lvl="0" indent="-342900" algn="l" defTabSz="914400" rtl="0" eaLnBrk="1" fontAlgn="auto" latinLnBrk="0" hangingPunct="1">
              <a:lnSpc>
                <a:spcPct val="100000"/>
              </a:lnSpc>
              <a:spcBef>
                <a:spcPts val="0"/>
              </a:spcBef>
              <a:spcAft>
                <a:spcPts val="0"/>
              </a:spcAft>
              <a:buClrTx/>
              <a:buSzTx/>
              <a:buFont typeface="Arial" pitchFamily="34" charset="0"/>
              <a:buNone/>
              <a:tabLst/>
              <a:defRPr/>
            </a:pPr>
            <a:endParaRPr kumimoji="0" lang="en-US" sz="1200" b="1"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a:p>
            <a:pPr marL="0" marR="0" lvl="0" indent="-342900" algn="l" defTabSz="914400" rtl="0" eaLnBrk="1" fontAlgn="auto" latinLnBrk="0" hangingPunct="1">
              <a:lnSpc>
                <a:spcPct val="100000"/>
              </a:lnSpc>
              <a:spcBef>
                <a:spcPts val="0"/>
              </a:spcBef>
              <a:spcAft>
                <a:spcPts val="0"/>
              </a:spcAft>
              <a:buClrTx/>
              <a:buSzTx/>
              <a:buFont typeface="Arial" pitchFamily="34" charset="0"/>
              <a:buNone/>
              <a:tabLst/>
              <a:defRPr/>
            </a:pPr>
            <a:endParaRPr kumimoji="0" lang="en-US" sz="1200" b="0" i="0" u="none" strike="noStrike" kern="1200" cap="none" spc="0" normalizeH="0" baseline="0" noProof="0" dirty="0" smtClean="0">
              <a:ln>
                <a:noFill/>
              </a:ln>
              <a:solidFill>
                <a:prstClr val="black"/>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29223338"/>
      </p:ext>
    </p:extLst>
  </p:cSld>
  <p:clrMapOvr>
    <a:masterClrMapping/>
  </p:clrMapOvr>
  <p:timing>
    <p:tnLst>
      <p:par>
        <p:cTn id="1" dur="indefinite" restart="never" nodeType="tmRoot"/>
      </p:par>
    </p:tnLst>
  </p:timing>
</p:sld>
</file>

<file path=ppt/theme/theme1.xml><?xml version="1.0" encoding="utf-8"?>
<a:theme xmlns:a="http://schemas.openxmlformats.org/drawingml/2006/main" name="HealthyPeople2020_2016.10.5">
  <a:themeElements>
    <a:clrScheme name="ODPHP PAG">
      <a:dk1>
        <a:srgbClr val="000000"/>
      </a:dk1>
      <a:lt1>
        <a:srgbClr val="FFFFFF"/>
      </a:lt1>
      <a:dk2>
        <a:srgbClr val="1B7999"/>
      </a:dk2>
      <a:lt2>
        <a:srgbClr val="FEFFFF"/>
      </a:lt2>
      <a:accent1>
        <a:srgbClr val="028A26"/>
      </a:accent1>
      <a:accent2>
        <a:srgbClr val="52BAD0"/>
      </a:accent2>
      <a:accent3>
        <a:srgbClr val="7D103B"/>
      </a:accent3>
      <a:accent4>
        <a:srgbClr val="E3770C"/>
      </a:accent4>
      <a:accent5>
        <a:srgbClr val="F8C51D"/>
      </a:accent5>
      <a:accent6>
        <a:srgbClr val="9FE03C"/>
      </a:accent6>
      <a:hlink>
        <a:srgbClr val="0000FF"/>
      </a:hlink>
      <a:folHlink>
        <a:srgbClr val="7D103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9" id="{095BE0F8-B0EF-3543-BF21-8DC18C38BFCD}" vid="{FF5F83E2-823B-A348-B758-6CAAD3405B21}"/>
    </a:ext>
  </a:extLst>
</a:theme>
</file>

<file path=ppt/theme/theme2.xml><?xml version="1.0" encoding="utf-8"?>
<a:theme xmlns:a="http://schemas.openxmlformats.org/drawingml/2006/main" name="Sec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9" id="{095BE0F8-B0EF-3543-BF21-8DC18C38BFCD}" vid="{CDBFB289-1C0A-0543-82E1-28077CA4A489}"/>
    </a:ext>
  </a:extLst>
</a:theme>
</file>

<file path=ppt/theme/theme3.xml><?xml version="1.0" encoding="utf-8"?>
<a:theme xmlns:a="http://schemas.openxmlformats.org/drawingml/2006/main" name="Body">
  <a:themeElements>
    <a:clrScheme name="ODPHP Brand Colors">
      <a:dk1>
        <a:sysClr val="windowText" lastClr="000000"/>
      </a:dk1>
      <a:lt1>
        <a:sysClr val="window" lastClr="FFFFFF"/>
      </a:lt1>
      <a:dk2>
        <a:srgbClr val="092353"/>
      </a:dk2>
      <a:lt2>
        <a:srgbClr val="FFFFFF"/>
      </a:lt2>
      <a:accent1>
        <a:srgbClr val="057C18"/>
      </a:accent1>
      <a:accent2>
        <a:srgbClr val="F7BC00"/>
      </a:accent2>
      <a:accent3>
        <a:srgbClr val="40ADC7"/>
      </a:accent3>
      <a:accent4>
        <a:srgbClr val="DE6300"/>
      </a:accent4>
      <a:accent5>
        <a:srgbClr val="6A002D"/>
      </a:accent5>
      <a:accent6>
        <a:srgbClr val="1D7C5E"/>
      </a:accent6>
      <a:hlink>
        <a:srgbClr val="40ADC7"/>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9" id="{095BE0F8-B0EF-3543-BF21-8DC18C38BFCD}" vid="{D9671064-2B1E-534E-88FD-1F5A8FE732DD}"/>
    </a:ext>
  </a:extLst>
</a:theme>
</file>

<file path=ppt/theme/theme4.xml><?xml version="1.0" encoding="utf-8"?>
<a:theme xmlns:a="http://schemas.openxmlformats.org/drawingml/2006/main" name="1_Body">
  <a:themeElements>
    <a:clrScheme name="ODPHP Brand Colors">
      <a:dk1>
        <a:sysClr val="windowText" lastClr="000000"/>
      </a:dk1>
      <a:lt1>
        <a:sysClr val="window" lastClr="FFFFFF"/>
      </a:lt1>
      <a:dk2>
        <a:srgbClr val="092353"/>
      </a:dk2>
      <a:lt2>
        <a:srgbClr val="FFFFFF"/>
      </a:lt2>
      <a:accent1>
        <a:srgbClr val="057C18"/>
      </a:accent1>
      <a:accent2>
        <a:srgbClr val="F7BC00"/>
      </a:accent2>
      <a:accent3>
        <a:srgbClr val="40ADC7"/>
      </a:accent3>
      <a:accent4>
        <a:srgbClr val="DE6300"/>
      </a:accent4>
      <a:accent5>
        <a:srgbClr val="6A002D"/>
      </a:accent5>
      <a:accent6>
        <a:srgbClr val="1D7C5E"/>
      </a:accent6>
      <a:hlink>
        <a:srgbClr val="40ADC7"/>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9" id="{095BE0F8-B0EF-3543-BF21-8DC18C38BFCD}" vid="{D9671064-2B1E-534E-88FD-1F5A8FE732DD}"/>
    </a:ext>
  </a:extLst>
</a:theme>
</file>

<file path=ppt/theme/theme5.xml><?xml version="1.0" encoding="utf-8"?>
<a:theme xmlns:a="http://schemas.openxmlformats.org/drawingml/2006/main" name="2_Body">
  <a:themeElements>
    <a:clrScheme name="ODPHP Brand Colors">
      <a:dk1>
        <a:sysClr val="windowText" lastClr="000000"/>
      </a:dk1>
      <a:lt1>
        <a:sysClr val="window" lastClr="FFFFFF"/>
      </a:lt1>
      <a:dk2>
        <a:srgbClr val="092353"/>
      </a:dk2>
      <a:lt2>
        <a:srgbClr val="FFFFFF"/>
      </a:lt2>
      <a:accent1>
        <a:srgbClr val="057C18"/>
      </a:accent1>
      <a:accent2>
        <a:srgbClr val="F7BC00"/>
      </a:accent2>
      <a:accent3>
        <a:srgbClr val="40ADC7"/>
      </a:accent3>
      <a:accent4>
        <a:srgbClr val="DE6300"/>
      </a:accent4>
      <a:accent5>
        <a:srgbClr val="6A002D"/>
      </a:accent5>
      <a:accent6>
        <a:srgbClr val="1D7C5E"/>
      </a:accent6>
      <a:hlink>
        <a:srgbClr val="40ADC7"/>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9" id="{095BE0F8-B0EF-3543-BF21-8DC18C38BFCD}" vid="{D9671064-2B1E-534E-88FD-1F5A8FE732DD}"/>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HealthyPeople2020_2016.10.5</Template>
  <TotalTime>10338</TotalTime>
  <Words>2563</Words>
  <Application>Microsoft Office PowerPoint</Application>
  <PresentationFormat>On-screen Show (4:3)</PresentationFormat>
  <Paragraphs>278</Paragraphs>
  <Slides>20</Slides>
  <Notes>10</Notes>
  <HiddenSlides>0</HiddenSlides>
  <MMClips>0</MMClips>
  <ScaleCrop>false</ScaleCrop>
  <HeadingPairs>
    <vt:vector size="6" baseType="variant">
      <vt:variant>
        <vt:lpstr>Fonts Used</vt:lpstr>
      </vt:variant>
      <vt:variant>
        <vt:i4>6</vt:i4>
      </vt:variant>
      <vt:variant>
        <vt:lpstr>Theme</vt:lpstr>
      </vt:variant>
      <vt:variant>
        <vt:i4>5</vt:i4>
      </vt:variant>
      <vt:variant>
        <vt:lpstr>Slide Titles</vt:lpstr>
      </vt:variant>
      <vt:variant>
        <vt:i4>20</vt:i4>
      </vt:variant>
    </vt:vector>
  </HeadingPairs>
  <TitlesOfParts>
    <vt:vector size="31" baseType="lpstr">
      <vt:lpstr>ＭＳ Ｐゴシック</vt:lpstr>
      <vt:lpstr>Arial</vt:lpstr>
      <vt:lpstr>Calibri</vt:lpstr>
      <vt:lpstr>Courier New</vt:lpstr>
      <vt:lpstr>Verdana</vt:lpstr>
      <vt:lpstr>Wingdings</vt:lpstr>
      <vt:lpstr>HealthyPeople2020_2016.10.5</vt:lpstr>
      <vt:lpstr>Section</vt:lpstr>
      <vt:lpstr>Body</vt:lpstr>
      <vt:lpstr>1_Body</vt:lpstr>
      <vt:lpstr>2_Body</vt:lpstr>
      <vt:lpstr>APPENDIX</vt:lpstr>
      <vt:lpstr>Objective Status:  Early and Middle Childhood</vt:lpstr>
      <vt:lpstr>Objective Status:  Early and Middle Childhood</vt:lpstr>
      <vt:lpstr>Current HP2020 Objective Status:  Early and Middle Childhood </vt:lpstr>
      <vt:lpstr>Positive Parenting:  Children With Special Health Care Needs, 2011–2012</vt:lpstr>
      <vt:lpstr>School Health Educator Requirements: Training for Newly Hired Staff,  2006 and 2014</vt:lpstr>
      <vt:lpstr>School Health Educator Requirements: Certification for Newly Hired Staff,  2006 and 2014</vt:lpstr>
      <vt:lpstr>School Health Education Requirements:  Cumulative Instruction Time, 2006 and 2014</vt:lpstr>
      <vt:lpstr>School Health Educator Requirements: Professional Development for Behavior Change, 2006 and 2014</vt:lpstr>
      <vt:lpstr>Objective Status:  Adolescent Health</vt:lpstr>
      <vt:lpstr>Objective Status: Adolescent Health - Continued</vt:lpstr>
      <vt:lpstr>Objective Status:  Adolescent Health - Continued</vt:lpstr>
      <vt:lpstr>Current HP2020 Objective Status:  Adolescent Health </vt:lpstr>
      <vt:lpstr>Adolescent Wellness Checkup,  2008 and 2016</vt:lpstr>
      <vt:lpstr>Participation in Extracurricular Activities, 2011–2012</vt:lpstr>
      <vt:lpstr>Defining Achievement Levels</vt:lpstr>
      <vt:lpstr>Defining Basic, Proficient and Advanced Achievement Levels</vt:lpstr>
      <vt:lpstr> On-Time High School Graduation, 2014-15 </vt:lpstr>
      <vt:lpstr>High School Graduation of Students Served Under the IDEA, 2007–2008 and 2014–2015</vt:lpstr>
      <vt:lpstr>Perpetration of Violent Crimes,  2008, 2010, and 2012 </vt:lpstr>
    </vt:vector>
  </TitlesOfParts>
  <Company>DHHS</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Healthy People 2020 PowerPoint Template</dc:subject>
  <dc:creator>Tiffani Kigenyi</dc:creator>
  <cp:keywords>Healthy People</cp:keywords>
  <cp:lastModifiedBy>Moore, Jennifer A. (CDC/OPHSS/NCHS)</cp:lastModifiedBy>
  <cp:revision>879</cp:revision>
  <cp:lastPrinted>2016-09-13T20:38:30Z</cp:lastPrinted>
  <dcterms:created xsi:type="dcterms:W3CDTF">2016-12-06T21:12:58Z</dcterms:created>
  <dcterms:modified xsi:type="dcterms:W3CDTF">2017-12-12T14:18:20Z</dcterms:modified>
</cp:coreProperties>
</file>