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411944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8442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2935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33157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370818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354949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586005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86359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172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1237549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9722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174798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9579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55576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05121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02756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25111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410332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1506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186139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08916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California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03039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54537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17921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86030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3869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634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20965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7"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92850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1"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43261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3401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4071013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3346236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59161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46597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protect </a:t>
            </a:r>
            <a:r>
              <a:rPr lang="en-US" sz="1800" b="0" dirty="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911809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85926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52218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75239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36819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42852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49279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023411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439328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226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60650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5843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7664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30722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7949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1191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4260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5809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88799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584961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10259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955225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92725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48857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445303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7580308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CA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CA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CA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98690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smtClean="0">
                <a:solidFill>
                  <a:schemeClr val="tx2">
                    <a:lumMod val="40000"/>
                    <a:lumOff val="60000"/>
                  </a:schemeClr>
                </a:solidFill>
                <a:latin typeface="+mj-lt"/>
              </a:rPr>
              <a:t>Labor </a:t>
            </a:r>
            <a:r>
              <a:rPr lang="en-US" sz="2800" i="1" dirty="0" smtClean="0">
                <a:solidFill>
                  <a:schemeClr val="tx2">
                    <a:lumMod val="40000"/>
                    <a:lumOff val="60000"/>
                  </a:schemeClr>
                </a:solidFill>
                <a:latin typeface="+mj-lt"/>
              </a:rPr>
              <a:t>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8"/>
            <a:ext cx="2871418" cy="371595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5" cy="372323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85135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6698793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429124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05378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8354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84286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72748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31367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167</cp:revision>
  <dcterms:created xsi:type="dcterms:W3CDTF">2012-07-25T23:11:02Z</dcterms:created>
  <dcterms:modified xsi:type="dcterms:W3CDTF">2017-02-10T14:59:09Z</dcterms:modified>
</cp:coreProperties>
</file>