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7"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7" r:id="rId48"/>
    <p:sldId id="363" r:id="rId49"/>
    <p:sldId id="316" r:id="rId50"/>
    <p:sldId id="364" r:id="rId51"/>
    <p:sldId id="365" r:id="rId52"/>
    <p:sldId id="366"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90805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7781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91722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9270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072797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2560585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15509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1874895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163539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solidFill>
                  <a:prstClr val="black"/>
                </a:solidFill>
              </a:rPr>
              <a:pPr eaLnBrk="1" hangingPunct="1"/>
              <a:t>49</a:t>
            </a:fld>
            <a:endParaRPr lang="en-US" smtClean="0">
              <a:solidFill>
                <a:prstClr val="black"/>
              </a:solidFill>
            </a:endParaRPr>
          </a:p>
        </p:txBody>
      </p:sp>
    </p:spTree>
    <p:extLst>
      <p:ext uri="{BB962C8B-B14F-4D97-AF65-F5344CB8AC3E}">
        <p14:creationId xmlns:p14="http://schemas.microsoft.com/office/powerpoint/2010/main" val="3089573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10959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2998030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51443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6836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2068226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422642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750133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029670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464955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93389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270916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a:solidFill>
                  <a:srgbClr val="1F396A"/>
                </a:solidFill>
                <a:latin typeface="+mn-lt"/>
                <a:cs typeface="Arial" pitchFamily="34" charset="0"/>
              </a:rPr>
              <a:t>f</a:t>
            </a:r>
            <a:r>
              <a:rPr lang="en-US" b="1" dirty="0" smtClean="0">
                <a:solidFill>
                  <a:srgbClr val="1F396A"/>
                </a:solidFill>
                <a:latin typeface="+mn-lt"/>
                <a:cs typeface="Arial" pitchFamily="34" charset="0"/>
              </a:rPr>
              <a:t>or Young Workers</a:t>
            </a:r>
          </a:p>
          <a:p>
            <a:r>
              <a:rPr lang="en-US" dirty="0" smtClean="0">
                <a:solidFill>
                  <a:srgbClr val="1F396A"/>
                </a:solidFill>
                <a:latin typeface="+mn-lt"/>
                <a:cs typeface="Arial" pitchFamily="34" charset="0"/>
              </a:rPr>
              <a:t>Florida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1494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2049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64578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15957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35846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78104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89852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80"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27913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4"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824403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3691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1078038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47691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16962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37489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a:t>
            </a:r>
            <a:r>
              <a:rPr lang="en-US" sz="1800" b="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27563392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39160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011157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967706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776552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33238831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84583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11345532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1634975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330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08168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309634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716545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880743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062925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43425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164256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31867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66902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75963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984639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15888580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08263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674182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56516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29725341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FL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22004" y="3134351"/>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FL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87234" y="307328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FL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229314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164120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67554"/>
            <a:ext cx="2871428" cy="3715966"/>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7776" y="2124142"/>
            <a:ext cx="2877053" cy="3723245"/>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solidFill>
                  <a:prstClr val="black"/>
                </a:solidFill>
                <a:latin typeface="Myriad Pro"/>
              </a:rPr>
              <a:pPr eaLnBrk="1" hangingPunct="1"/>
              <a:t>49</a:t>
            </a:fld>
            <a:endParaRPr lang="en-US" sz="2400" dirty="0" smtClean="0">
              <a:solidFill>
                <a:prstClr val="black"/>
              </a:solidFill>
              <a:latin typeface="Myriad Pro"/>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94506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06538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12628018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61563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17123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2299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1890956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780417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91758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1177</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174</cp:revision>
  <dcterms:created xsi:type="dcterms:W3CDTF">2012-07-25T23:11:02Z</dcterms:created>
  <dcterms:modified xsi:type="dcterms:W3CDTF">2017-02-10T15:28:01Z</dcterms:modified>
</cp:coreProperties>
</file>