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316" r:id="rId28"/>
    <p:sldId id="295" r:id="rId29"/>
    <p:sldId id="259" r:id="rId30"/>
    <p:sldId id="317"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96" y="-20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Hawaii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6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2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441097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of </a:t>
            </a:r>
            <a:r>
              <a:rPr lang="en-US" sz="2400" b="0" dirty="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122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37183"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HI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52406" y="3078272"/>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HI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62332" y="3081766"/>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HI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7" cy="3715965"/>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2" cy="3723243"/>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Wingdings</vt:lpstr>
      <vt:lpstr>Calibri</vt:lpstr>
      <vt:lpstr>Felt Tip Roman</vt:lpstr>
      <vt:lpstr>Myriad Pro Light</vt:lpstr>
      <vt:lpstr>Myriad Pro</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133</cp:revision>
  <dcterms:created xsi:type="dcterms:W3CDTF">2012-07-25T23:11:02Z</dcterms:created>
  <dcterms:modified xsi:type="dcterms:W3CDTF">2014-12-15T18:26:37Z</dcterms:modified>
</cp:coreProperties>
</file>