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18998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97180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00561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69954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09137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431614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3742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379903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096609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588875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5460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135898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5232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7279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404716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94439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337940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65258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40167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03013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8772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Louisiana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17793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48601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23491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93746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12125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90866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91192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7"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00638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1"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6875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71443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003770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365390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05485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27111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539341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31878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23536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99364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39738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3065708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00936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4006432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954001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378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90360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768324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90302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59284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8130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24503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235315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36446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57501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9906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527344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627495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463976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63472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854901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8728758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LA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LA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LA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82163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5"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28823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806173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726091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25125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8133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2749185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79530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93888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1231</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143</cp:revision>
  <dcterms:created xsi:type="dcterms:W3CDTF">2012-07-25T23:11:02Z</dcterms:created>
  <dcterms:modified xsi:type="dcterms:W3CDTF">2017-02-10T13:26:00Z</dcterms:modified>
</cp:coreProperties>
</file>