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Myriad Pro" panose="020B0503030403020204" pitchFamily="34" charset="0"/>
      <p:regular r:id="rId59"/>
      <p:bold r:id="rId60"/>
      <p:italic r:id="rId61"/>
      <p:boldItalic r:id="rId62"/>
    </p:embeddedFont>
    <p:embeddedFont>
      <p:font typeface="Myriad Pro Light" panose="020B0603030403020204" pitchFamily="34" charset="0"/>
      <p:bold r:id="rId63"/>
      <p:boldItalic r:id="rId64"/>
    </p:embeddedFont>
    <p:embeddedFont>
      <p:font typeface="Felt Tip Roman" panose="020B060402020202020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86" d="100"/>
          <a:sy n="86" d="100"/>
        </p:scale>
        <p:origin x="974" y="48"/>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2/10/2017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45661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55304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435928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366012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2904771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1024697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292809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extLst>
      <p:ext uri="{BB962C8B-B14F-4D97-AF65-F5344CB8AC3E}">
        <p14:creationId xmlns:p14="http://schemas.microsoft.com/office/powerpoint/2010/main" val="268172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267648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114550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436403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3431095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86293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30912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1845530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966904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4032616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1715047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2271375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1080211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1236194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2/10/2017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Young Workers</a:t>
            </a:r>
          </a:p>
          <a:p>
            <a:r>
              <a:rPr lang="en-US" dirty="0" smtClean="0">
                <a:solidFill>
                  <a:srgbClr val="1F396A"/>
                </a:solidFill>
                <a:latin typeface="+mn-lt"/>
                <a:cs typeface="Arial" pitchFamily="34" charset="0"/>
              </a:rPr>
              <a:t>Minnesota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37375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00355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86452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204396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43419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712960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70847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5"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638865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9"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46883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5754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3235302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80787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714201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353307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a:t>
            </a:r>
            <a:r>
              <a:rPr lang="en-US" sz="1800" b="0" smtClean="0">
                <a:solidFill>
                  <a:srgbClr val="1F396A"/>
                </a:solidFill>
                <a:latin typeface="+mn-lt"/>
              </a:rPr>
              <a:t>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34447213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434882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206711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818227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400068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31330628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17265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38327914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30365092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3735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142250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004682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102178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030193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960732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108058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470038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619070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711458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106771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825530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9981868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073037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554715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134663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39217133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gridCol w="1734013"/>
                <a:gridCol w="1655195"/>
                <a:gridCol w="1505413"/>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MN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MN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MN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t>
            </a:r>
            <a:r>
              <a:rPr lang="en-US" smtClean="0">
                <a:solidFill>
                  <a:srgbClr val="C00000"/>
                </a:solidFill>
              </a:rPr>
              <a:t>and 15- </a:t>
            </a:r>
            <a:r>
              <a:rPr lang="en-US" dirty="0" smtClean="0">
                <a:solidFill>
                  <a:srgbClr val="C00000"/>
                </a:solidFill>
              </a:rPr>
              <a:t>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87297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7"/>
            <a:ext cx="2871425" cy="3715961"/>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49" cy="3723241"/>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17686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16210070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948289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66652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7855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1932952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026030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709697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1220</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Myriad Pro</vt:lpstr>
      <vt:lpstr>Myriad Pro Light</vt:lpstr>
      <vt:lpstr>Felt Tip Roman</vt:lpstr>
      <vt:lpstr>Arial</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144</cp:revision>
  <dcterms:created xsi:type="dcterms:W3CDTF">2012-07-25T23:11:02Z</dcterms:created>
  <dcterms:modified xsi:type="dcterms:W3CDTF">2017-02-10T14:05:10Z</dcterms:modified>
</cp:coreProperties>
</file>