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90" d="100"/>
          <a:sy n="90" d="100"/>
        </p:scale>
        <p:origin x="-96" y="-204"/>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12/29/2014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12/29/2014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12/29/2014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12/29/2014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12/29/2014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North Dakota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1"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5"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2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ND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ND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ND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a:t>
            </a:r>
            <a:r>
              <a:rPr lang="en-US" sz="2800" i="1" dirty="0" smtClean="0">
                <a:solidFill>
                  <a:schemeClr val="tx2">
                    <a:lumMod val="40000"/>
                    <a:lumOff val="60000"/>
                  </a:schemeClr>
                </a:solidFill>
                <a:latin typeface="+mj-lt"/>
              </a:rPr>
              <a:t>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5" cy="3715963"/>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0"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Felt Tip Roman</vt:lpstr>
      <vt:lpstr>Myriad Pro</vt:lpstr>
      <vt:lpstr>Myriad Pro Light</vt:lpstr>
      <vt:lpstr>Wingdings</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140</cp:revision>
  <dcterms:created xsi:type="dcterms:W3CDTF">2012-07-25T23:11:02Z</dcterms:created>
  <dcterms:modified xsi:type="dcterms:W3CDTF">2014-12-29T21:01:35Z</dcterms:modified>
</cp:coreProperties>
</file>