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294"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Felt Tip Roman" panose="020B0604020202020204"/>
      <p: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91" autoAdjust="0"/>
    <p:restoredTop sz="99661" autoAdjust="0"/>
  </p:normalViewPr>
  <p:slideViewPr>
    <p:cSldViewPr>
      <p:cViewPr>
        <p:scale>
          <a:sx n="90" d="100"/>
          <a:sy n="90" d="100"/>
        </p:scale>
        <p:origin x="-96" y="-204"/>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12/30/2014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12/30/2014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12/30/2014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12/30/2014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12/30/2014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hyperlink" Target="http://www.cdc.gov/niosh/topics/youth/chartpackage.html" TargetMode="Externa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New Jersey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52"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76" name="Worksheet" r:id="rId5" imgW="7886584" imgH="4495697" progId="Excel.Sheet.8">
                  <p:embed/>
                </p:oleObj>
              </mc:Choice>
              <mc:Fallback>
                <p:oleObj name="Worksheet" r:id="rId5" imgW="7886584" imgH="4495697" progId="Excel.Sheet.8">
                  <p:embed/>
                  <p:pic>
                    <p:nvPicPr>
                      <p:cNvPr id="0" name=""/>
                      <p:cNvPicPr>
                        <a:picLocks noChangeArrowheads="1"/>
                      </p:cNvPicPr>
                      <p:nvPr/>
                    </p:nvPicPr>
                    <p:blipFill>
                      <a:blip r:embed="rId6"/>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7"/>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2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3381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14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NJ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2981198" y="3089267"/>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NJ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895570" y="3089268"/>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NJ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15 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Labor </a:t>
            </a:r>
            <a:r>
              <a:rPr lang="en-US" sz="2800" i="1" dirty="0" smtClean="0">
                <a:solidFill>
                  <a:schemeClr val="tx2">
                    <a:lumMod val="40000"/>
                    <a:lumOff val="60000"/>
                  </a:schemeClr>
                </a:solidFill>
                <a:latin typeface="+mj-lt"/>
              </a:rPr>
              <a:t>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6"/>
            <a:ext cx="2871425" cy="3715963"/>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49" cy="3723241"/>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TotalTime>
  <Words>2218</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Calibri</vt:lpstr>
      <vt:lpstr>Felt Tip Roman</vt:lpstr>
      <vt:lpstr>Myriad Pro</vt:lpstr>
      <vt:lpstr>Myriad Pro Light</vt:lpstr>
      <vt:lpstr>Wingdings</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141</cp:revision>
  <dcterms:created xsi:type="dcterms:W3CDTF">2012-07-25T23:11:02Z</dcterms:created>
  <dcterms:modified xsi:type="dcterms:W3CDTF">2014-12-30T16:10:49Z</dcterms:modified>
</cp:coreProperties>
</file>