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Myriad Pro Light" panose="020B0603030403020204" pitchFamily="34" charset="0"/>
      <p:bold r:id="rId55"/>
      <p:boldItalic r:id="rId56"/>
    </p:embeddedFont>
    <p:embeddedFont>
      <p:font typeface="Calibri" panose="020F0502020204030204" pitchFamily="34" charset="0"/>
      <p:regular r:id="rId57"/>
      <p:bold r:id="rId58"/>
      <p:italic r:id="rId59"/>
      <p:boldItalic r:id="rId60"/>
    </p:embeddedFont>
    <p:embeddedFont>
      <p:font typeface="Myriad Pro" panose="020B0503030403020204" pitchFamily="34" charset="0"/>
      <p:regular r:id="rId61"/>
      <p:bold r:id="rId62"/>
      <p:italic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86" d="100"/>
          <a:sy n="86" d="100"/>
        </p:scale>
        <p:origin x="974" y="5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77855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6705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60011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343184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45998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1580098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51368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762137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199316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2634482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07899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1483450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3507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97495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6231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8396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4241514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68749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7452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58246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417273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Texas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03746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79050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8973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573456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43733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70979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95406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31417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14377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83010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1385140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3003026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079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28191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3132345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96059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88180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31234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09034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59391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54422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20176477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253169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0470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70119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88556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77117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068261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16225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88513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38386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96886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95112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324775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77665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883792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95439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674459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574348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8650098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TX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TX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895570" y="3089268"/>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TX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64929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86905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6603365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513170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069247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8532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734649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71466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89371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1181</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Myriad Pro Light</vt:lpstr>
      <vt:lpstr>Calibri</vt:lpstr>
      <vt:lpstr>Arial</vt:lpstr>
      <vt:lpstr>Wingdings</vt:lpstr>
      <vt:lpstr>Myriad Pro</vt:lpstr>
      <vt:lpstr>Felt Tip Roman</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140</cp:revision>
  <dcterms:created xsi:type="dcterms:W3CDTF">2012-07-25T23:11:02Z</dcterms:created>
  <dcterms:modified xsi:type="dcterms:W3CDTF">2017-03-13T14:43:10Z</dcterms:modified>
</cp:coreProperties>
</file>