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Felt Tip Roman" panose="020B0604020202020204"/>
      <p:italic r:id="rId55"/>
    </p:embeddedFont>
    <p:embeddedFont>
      <p:font typeface="Myriad Pro" panose="020B0503030403020204" pitchFamily="34" charset="0"/>
      <p:regular r:id="rId56"/>
      <p:bold r:id="rId57"/>
      <p:italic r:id="rId58"/>
      <p:boldItalic r:id="rId59"/>
    </p:embeddedFont>
    <p:embeddedFont>
      <p:font typeface="Myriad Pro Light" panose="020B0603030403020204" pitchFamily="34" charset="0"/>
      <p:bold r:id="rId60"/>
      <p:boldItalic r:id="rId61"/>
    </p:embeddedFont>
    <p:embeddedFont>
      <p:font typeface="Calibri" panose="020F0502020204030204" pitchFamily="34"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varScale="1">
        <p:scale>
          <a:sx n="111" d="100"/>
          <a:sy n="111" d="100"/>
        </p:scale>
        <p:origin x="1140" y="102"/>
      </p:cViewPr>
      <p:guideLst>
        <p:guide orient="horz" pos="2160"/>
        <p:guide pos="2880"/>
      </p:guideLst>
    </p:cSldViewPr>
  </p:slideViewPr>
  <p:outlineViewPr>
    <p:cViewPr>
      <p:scale>
        <a:sx n="33" d="100"/>
        <a:sy n="33" d="100"/>
      </p:scale>
      <p:origin x="0" y="2544"/>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3/12/2018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4053669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858713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298555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705673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2161145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3294006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43876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613059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550504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294762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05818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969511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4050755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242771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1012937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2224556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3564328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378760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3427551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3/12/2018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3/12/2018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3/12/2018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3/12/2018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3/12/2018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3/12/2018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Young Workers</a:t>
            </a:r>
          </a:p>
          <a:p>
            <a:r>
              <a:rPr lang="en-US" dirty="0" smtClean="0">
                <a:solidFill>
                  <a:srgbClr val="1F396A"/>
                </a:solidFill>
                <a:latin typeface="+mn-lt"/>
                <a:cs typeface="Arial" pitchFamily="34" charset="0"/>
              </a:rPr>
              <a:t>U.S. Virgin Islands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03935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80891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083240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571157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17561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76467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68021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5"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199516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9"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752374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18453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820826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30694989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048715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903752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59380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408332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21585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870373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193930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17635656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34730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20732256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19175854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28364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760306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568213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168680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418001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324960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895190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009959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96396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944846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065796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011696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3424228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367028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862478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31194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13138160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a:t>
            </a:r>
            <a:r>
              <a:rPr lang="en-US" dirty="0" smtClean="0">
                <a:solidFill>
                  <a:srgbClr val="C00000"/>
                </a:solidFill>
              </a:rPr>
              <a:t>territory’s </a:t>
            </a:r>
            <a:r>
              <a:rPr lang="en-US" dirty="0" smtClean="0">
                <a:solidFill>
                  <a:srgbClr val="C00000"/>
                </a:solidFill>
              </a:rPr>
              <a:t>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37183"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U.S. VI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3052406" y="3078272"/>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U.S. VI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962332" y="3081766"/>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U.S. VI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636274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8"/>
            <a:ext cx="2871418" cy="3715954"/>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7"/>
            <a:ext cx="2877045" cy="3723236"/>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44200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3988332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a:t>
            </a:r>
            <a:r>
              <a:rPr lang="en-US" sz="2400" b="0" dirty="0" smtClean="0">
                <a:solidFill>
                  <a:srgbClr val="1F396A"/>
                </a:solidFill>
                <a:latin typeface="+mn-lt"/>
              </a:rPr>
              <a:t>territorial </a:t>
            </a:r>
            <a:r>
              <a:rPr lang="en-US" sz="2400" b="0" dirty="0">
                <a:solidFill>
                  <a:srgbClr val="1F396A"/>
                </a:solidFill>
                <a:latin typeface="+mn-lt"/>
              </a:rPr>
              <a:t>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215627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93158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1354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3613504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760427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52817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1171</TotalTime>
  <Words>2327</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Felt Tip Roman</vt:lpstr>
      <vt:lpstr>Myriad Pro</vt:lpstr>
      <vt:lpstr>Myriad Pro Light</vt:lpstr>
      <vt:lpstr>Arial</vt:lpstr>
      <vt:lpstr>Calibri</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160</cp:revision>
  <dcterms:created xsi:type="dcterms:W3CDTF">2012-07-25T23:11:02Z</dcterms:created>
  <dcterms:modified xsi:type="dcterms:W3CDTF">2018-03-12T13:24:48Z</dcterms:modified>
</cp:coreProperties>
</file>