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Felt Tip Roman" panose="020B0604020202020204"/>
      <p: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3/18/2019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406014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0210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70761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502005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675451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284884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409679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85353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1307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09460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7520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72633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463001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165822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3603267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93181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12730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557671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8829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3/18/2019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3/18/2019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3/18/2019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3/18/2019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Virginia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27797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2121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4625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98177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49526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06463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57017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6"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39377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0"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7807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2512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1683155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865914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79282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88533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4231250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93513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23199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742797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00953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4970000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95151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84066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105867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268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37025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837500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50657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2408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422978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33125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958199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14873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32214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639331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82772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8836132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123804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652822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236483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3606730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VA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VA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94390" y="307328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VA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467580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9"/>
            <a:ext cx="2871418" cy="3715952"/>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8"/>
            <a:ext cx="2877044" cy="3723234"/>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7890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2057672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821589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34587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4813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587442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63447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07538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Wingdings</vt:lpstr>
      <vt:lpstr>Felt Tip Roman</vt:lpstr>
      <vt:lpstr>Myriad Pro</vt:lpstr>
      <vt:lpstr>Myriad Pro Light</vt:lpstr>
      <vt:lpstr>Arial</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(CDC/NIOSH/EID/TREB)</cp:lastModifiedBy>
  <cp:revision>161</cp:revision>
  <dcterms:created xsi:type="dcterms:W3CDTF">2012-07-25T23:11:02Z</dcterms:created>
  <dcterms:modified xsi:type="dcterms:W3CDTF">2019-03-18T11:07:15Z</dcterms:modified>
</cp:coreProperties>
</file>