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294"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Felt Tip Roman" panose="020B0604020202020204"/>
      <p:italic r:id="rId54"/>
    </p:embeddedFont>
    <p:embeddedFont>
      <p:font typeface="Calibri" panose="020F050202020403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91" autoAdjust="0"/>
    <p:restoredTop sz="99661" autoAdjust="0"/>
  </p:normalViewPr>
  <p:slideViewPr>
    <p:cSldViewPr>
      <p:cViewPr>
        <p:scale>
          <a:sx n="125" d="100"/>
          <a:sy n="125" d="100"/>
        </p:scale>
        <p:origin x="-72" y="216"/>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3/9/2015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3/9/2015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3/9/2015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3/9/2015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3/9/2015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Washington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49"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73"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1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333818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14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04781"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WA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2981198" y="3089267"/>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WA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895570" y="3089268"/>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WA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t>
            </a:r>
            <a:r>
              <a:rPr lang="en-US" smtClean="0">
                <a:solidFill>
                  <a:srgbClr val="C00000"/>
                </a:solidFill>
              </a:rPr>
              <a:t>and </a:t>
            </a:r>
            <a:r>
              <a:rPr lang="en-US" smtClean="0">
                <a:solidFill>
                  <a:srgbClr val="C00000"/>
                </a:solidFill>
              </a:rPr>
              <a:t>15- </a:t>
            </a:r>
            <a:r>
              <a:rPr lang="en-US" dirty="0" smtClean="0">
                <a:solidFill>
                  <a:srgbClr val="C00000"/>
                </a:solidFill>
              </a:rPr>
              <a:t>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dirty="0" smtClean="0">
                <a:solidFill>
                  <a:schemeClr val="tx2">
                    <a:lumMod val="40000"/>
                    <a:lumOff val="60000"/>
                  </a:schemeClr>
                </a:solidFill>
                <a:latin typeface="+mj-lt"/>
              </a:rPr>
              <a:t>State</a:t>
            </a:r>
            <a:r>
              <a:rPr lang="en-US" sz="2800" i="1" dirty="0" smtClean="0">
                <a:solidFill>
                  <a:schemeClr val="tx2">
                    <a:lumMod val="40000"/>
                    <a:lumOff val="60000"/>
                  </a:schemeClr>
                </a:solidFill>
                <a:latin typeface="+mj-lt"/>
              </a:rPr>
              <a:t> Labor 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6"/>
            <a:ext cx="2871426" cy="3715963"/>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50" cy="3723242"/>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2219</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Myriad Pro</vt:lpstr>
      <vt:lpstr>Myriad Pro Light</vt:lpstr>
      <vt:lpstr>Wingdings</vt:lpstr>
      <vt:lpstr>Felt Tip Roman</vt:lpstr>
      <vt:lpstr>Calibri</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139</cp:revision>
  <dcterms:created xsi:type="dcterms:W3CDTF">2012-07-25T23:11:02Z</dcterms:created>
  <dcterms:modified xsi:type="dcterms:W3CDTF">2015-03-09T14:51:25Z</dcterms:modified>
</cp:coreProperties>
</file>