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xls" ContentType="application/vnd.ms-excel"/>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Myriad Pro" panose="020B0503030403020204" pitchFamily="34" charset="0"/>
      <p:regular r:id="rId59"/>
      <p:bold r:id="rId60"/>
      <p:italic r:id="rId61"/>
      <p:boldItalic r:id="rId62"/>
    </p:embeddedFont>
    <p:embeddedFont>
      <p:font typeface="Myriad Pro Light" panose="020B0603030403020204" pitchFamily="34" charset="0"/>
      <p:bold r:id="rId63"/>
      <p:boldItalic r:id="rId64"/>
    </p:embeddedFont>
    <p:embeddedFont>
      <p:font typeface="Felt Tip Roman" panose="020B0604020202020204"/>
      <p: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91" autoAdjust="0"/>
    <p:restoredTop sz="99661" autoAdjust="0"/>
  </p:normalViewPr>
  <p:slideViewPr>
    <p:cSldViewPr>
      <p:cViewPr varScale="1">
        <p:scale>
          <a:sx n="86" d="100"/>
          <a:sy n="86" d="100"/>
        </p:scale>
        <p:origin x="974" y="48"/>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2/10/2017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084698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80585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356443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096647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165442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995647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24724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extLst>
      <p:ext uri="{BB962C8B-B14F-4D97-AF65-F5344CB8AC3E}">
        <p14:creationId xmlns:p14="http://schemas.microsoft.com/office/powerpoint/2010/main" val="4144232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645339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extLst>
      <p:ext uri="{BB962C8B-B14F-4D97-AF65-F5344CB8AC3E}">
        <p14:creationId xmlns:p14="http://schemas.microsoft.com/office/powerpoint/2010/main" val="4170518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6829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1089206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243854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805782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455594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872821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3104774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96714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192535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231415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2725423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2/10/2017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2/10/2017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2/10/2017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2/10/2017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2/10/2017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2/10/2017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4.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oleObject" Target="../embeddings/Microsoft_Excel_97-2003_Worksheet1.xls"/><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hyperlink" Target="http://www.cdc.gov/niosh/topics/youth/chartpackage.html" TargetMode="External"/><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oleObject" Target="../embeddings/Microsoft_Excel_97-2003_Worksheet2.xls"/><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r>
              <a:rPr lang="en-US" b="1" smtClean="0">
                <a:solidFill>
                  <a:srgbClr val="1F396A"/>
                </a:solidFill>
                <a:latin typeface="+mn-lt"/>
                <a:cs typeface="Arial" pitchFamily="34" charset="0"/>
              </a:rPr>
              <a:t/>
            </a:r>
            <a:br>
              <a:rPr lang="en-US" b="1" smtClean="0">
                <a:solidFill>
                  <a:srgbClr val="1F396A"/>
                </a:solidFill>
                <a:latin typeface="+mn-lt"/>
                <a:cs typeface="Arial" pitchFamily="34" charset="0"/>
              </a:rPr>
            </a:br>
            <a:r>
              <a:rPr lang="en-US" b="1"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Wyoming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08734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698595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870359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978006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82943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47410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07346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9"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35131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103" name="Worksheet" r:id="rId5" imgW="7886584" imgH="4495697" progId="Excel.Sheet.8">
                  <p:embed/>
                </p:oleObj>
              </mc:Choice>
              <mc:Fallback>
                <p:oleObj name="Worksheet" r:id="rId5" imgW="7886584" imgH="4495697" progId="Excel.Sheet.8">
                  <p:embed/>
                  <p:pic>
                    <p:nvPicPr>
                      <p:cNvPr id="0" name=""/>
                      <p:cNvPicPr>
                        <a:picLocks noChangeArrowheads="1"/>
                      </p:cNvPicPr>
                      <p:nvPr/>
                    </p:nvPicPr>
                    <p:blipFill>
                      <a:blip r:embed="rId6"/>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7"/>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382809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988296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7405137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29541530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383155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850859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protect </a:t>
            </a:r>
            <a:r>
              <a:rPr lang="en-US" sz="1800" b="0" dirty="0" smtClean="0">
                <a:solidFill>
                  <a:srgbClr val="1F396A"/>
                </a:solidFill>
                <a:latin typeface="+mn-lt"/>
              </a:rPr>
              <a:t>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16549928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075589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78391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64131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2807110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4755747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5991208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178211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8882409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78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46496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951586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182495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395789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99452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173409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311942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60650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066346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120700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1139040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39882435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7121677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54797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5542239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1602241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gridCol w="1734013"/>
                <a:gridCol w="1655195"/>
                <a:gridCol w="1505413"/>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37183"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WY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3052406" y="3078272"/>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WY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62332" y="3081766"/>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WY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t>
            </a:r>
            <a:r>
              <a:rPr lang="en-US" smtClean="0">
                <a:solidFill>
                  <a:srgbClr val="C00000"/>
                </a:solidFill>
              </a:rPr>
              <a:t>and 15- </a:t>
            </a:r>
            <a:r>
              <a:rPr lang="en-US" dirty="0" smtClean="0">
                <a:solidFill>
                  <a:srgbClr val="C00000"/>
                </a:solidFill>
              </a:rPr>
              <a:t>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94823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9"/>
            <a:ext cx="2871418" cy="3715952"/>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8"/>
            <a:ext cx="2877044" cy="3723234"/>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5534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25236501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9050665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130670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48326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1435944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41623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58214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1227</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Myriad Pro</vt:lpstr>
      <vt:lpstr>Myriad Pro Light</vt:lpstr>
      <vt:lpstr>Felt Tip Roman</vt:lpstr>
      <vt:lpstr>Arial</vt:lpstr>
      <vt:lpstr>Wingdings</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167</cp:revision>
  <dcterms:created xsi:type="dcterms:W3CDTF">2012-07-25T23:11:02Z</dcterms:created>
  <dcterms:modified xsi:type="dcterms:W3CDTF">2017-02-10T12:16:49Z</dcterms:modified>
</cp:coreProperties>
</file>