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ast fact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3048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" y="60960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533400" y="1676400"/>
            <a:ext cx="8001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25408F"/>
                </a:solidFill>
                <a:latin typeface="Gill Sans MT" pitchFamily="34" charset="0"/>
              </a:rPr>
              <a:t>Did you </a:t>
            </a:r>
            <a:r>
              <a:rPr lang="en-US" sz="3600" b="1" dirty="0" smtClean="0">
                <a:solidFill>
                  <a:srgbClr val="25408F"/>
                </a:solidFill>
                <a:latin typeface="Gill Sans MT" pitchFamily="34" charset="0"/>
              </a:rPr>
              <a:t>know?</a:t>
            </a:r>
            <a:endParaRPr lang="en-US" sz="3600" b="1" dirty="0">
              <a:solidFill>
                <a:srgbClr val="25408F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endParaRPr lang="en-US" sz="3000" dirty="0" smtClean="0"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000" dirty="0" smtClean="0">
                <a:latin typeface="Gill Sans MT" pitchFamily="34" charset="0"/>
              </a:rPr>
              <a:t>Risk of </a:t>
            </a:r>
            <a:r>
              <a:rPr lang="en-US" sz="3000" dirty="0">
                <a:latin typeface="Gill Sans MT" pitchFamily="34" charset="0"/>
              </a:rPr>
              <a:t>HCV infection from a contaminated sharp </a:t>
            </a:r>
            <a:r>
              <a:rPr lang="en-US" sz="3000">
                <a:latin typeface="Gill Sans MT" pitchFamily="34" charset="0"/>
              </a:rPr>
              <a:t>is </a:t>
            </a:r>
            <a:r>
              <a:rPr lang="en-US" sz="3000" b="1" smtClean="0">
                <a:latin typeface="Gill Sans MT" pitchFamily="34" charset="0"/>
              </a:rPr>
              <a:t>6x </a:t>
            </a:r>
            <a:r>
              <a:rPr lang="en-US" sz="3000" b="1" dirty="0" smtClean="0">
                <a:latin typeface="Gill Sans MT" pitchFamily="34" charset="0"/>
              </a:rPr>
              <a:t>HIGHER </a:t>
            </a:r>
            <a:r>
              <a:rPr lang="en-US" sz="3000" dirty="0">
                <a:latin typeface="Gill Sans MT" pitchFamily="34" charset="0"/>
              </a:rPr>
              <a:t>than the risk of HIV infection.</a:t>
            </a:r>
            <a:endParaRPr lang="en-US" sz="3000" i="1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37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88</cp:revision>
  <dcterms:created xsi:type="dcterms:W3CDTF">2009-04-22T19:37:23Z</dcterms:created>
  <dcterms:modified xsi:type="dcterms:W3CDTF">2019-05-15T22:02:50Z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