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99F63-4D18-4135-849B-4ABDABEE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hat to do After an Injury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Use Best Practice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D89CC84-6B8E-440A-8484-12BFFBC61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logo.jpg"/>
          <p:cNvPicPr>
            <a:picLocks noChangeAspect="1"/>
          </p:cNvPicPr>
          <p:nvPr userDrawn="1"/>
        </p:nvPicPr>
        <p:blipFill>
          <a:blip r:embed="rId4" cstate="print"/>
          <a:srcRect t="9196" r="3571" b="8036"/>
          <a:stretch>
            <a:fillRect/>
          </a:stretch>
        </p:blipFill>
        <p:spPr>
          <a:xfrm>
            <a:off x="219076" y="152400"/>
            <a:ext cx="1983036" cy="685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6"/>
          <p:cNvSpPr txBox="1">
            <a:spLocks noChangeArrowheads="1"/>
          </p:cNvSpPr>
          <p:nvPr/>
        </p:nvSpPr>
        <p:spPr bwMode="auto">
          <a:xfrm>
            <a:off x="4724400" y="6553200"/>
            <a:ext cx="432117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>
                <a:solidFill>
                  <a:srgbClr val="25408F"/>
                </a:solidFill>
                <a:latin typeface="Gill Sans MT" pitchFamily="34" charset="0"/>
              </a:rPr>
              <a:t>For more information contact [insert name]: ext. 9999</a:t>
            </a:r>
          </a:p>
        </p:txBody>
      </p:sp>
      <p:sp>
        <p:nvSpPr>
          <p:cNvPr id="2052" name="Rectangle 49"/>
          <p:cNvSpPr>
            <a:spLocks noChangeArrowheads="1"/>
          </p:cNvSpPr>
          <p:nvPr/>
        </p:nvSpPr>
        <p:spPr bwMode="auto">
          <a:xfrm>
            <a:off x="433450" y="6245225"/>
            <a:ext cx="169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i="1">
                <a:latin typeface="Gill Sans MT" pitchFamily="34" charset="0"/>
              </a:rPr>
              <a:t>Insert facility logo here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57250" y="6096000"/>
            <a:ext cx="1905000" cy="685800"/>
          </a:xfrm>
          <a:prstGeom prst="rect">
            <a:avLst/>
          </a:prstGeom>
          <a:noFill/>
          <a:ln w="12700"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9174" y="1295400"/>
            <a:ext cx="315982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200" b="1" dirty="0">
                <a:solidFill>
                  <a:srgbClr val="25408F"/>
                </a:solidFill>
                <a:latin typeface="Gill Sans MT" pitchFamily="34" charset="0"/>
              </a:rPr>
              <a:t>If you sustain a </a:t>
            </a:r>
            <a:r>
              <a:rPr lang="en-US" sz="2200" b="1" dirty="0" err="1">
                <a:solidFill>
                  <a:srgbClr val="25408F"/>
                </a:solidFill>
                <a:latin typeface="Gill Sans MT" pitchFamily="34" charset="0"/>
              </a:rPr>
              <a:t>needlestick</a:t>
            </a:r>
            <a:r>
              <a:rPr lang="en-US" sz="2200" b="1" dirty="0">
                <a:solidFill>
                  <a:srgbClr val="25408F"/>
                </a:solidFill>
                <a:latin typeface="Gill Sans MT" pitchFamily="34" charset="0"/>
              </a:rPr>
              <a:t> or sharps injury:</a:t>
            </a:r>
          </a:p>
          <a:p>
            <a:pPr marL="365760" indent="-18288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b="1" dirty="0">
                <a:latin typeface="Gill Sans MT" pitchFamily="34" charset="0"/>
              </a:rPr>
              <a:t>Wash</a:t>
            </a:r>
            <a:r>
              <a:rPr lang="en-US" dirty="0">
                <a:latin typeface="Gill Sans MT" pitchFamily="34" charset="0"/>
              </a:rPr>
              <a:t> the wound </a:t>
            </a:r>
            <a:r>
              <a:rPr lang="en-US" dirty="0" smtClean="0">
                <a:latin typeface="Gill Sans MT" pitchFamily="34" charset="0"/>
              </a:rPr>
              <a:t>immediately with </a:t>
            </a:r>
            <a:r>
              <a:rPr lang="en-US" dirty="0">
                <a:latin typeface="Gill Sans MT" pitchFamily="34" charset="0"/>
              </a:rPr>
              <a:t>soap and water</a:t>
            </a:r>
          </a:p>
          <a:p>
            <a:pPr marL="365760" indent="-18288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b="1" dirty="0">
                <a:latin typeface="Gill Sans MT" pitchFamily="34" charset="0"/>
              </a:rPr>
              <a:t>Flush </a:t>
            </a:r>
            <a:r>
              <a:rPr lang="en-US" dirty="0">
                <a:latin typeface="Gill Sans MT" pitchFamily="34" charset="0"/>
              </a:rPr>
              <a:t>splashes with water</a:t>
            </a:r>
          </a:p>
          <a:p>
            <a:pPr marL="365760" indent="-18288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latin typeface="Gill Sans MT" pitchFamily="34" charset="0"/>
              </a:rPr>
              <a:t>Seek</a:t>
            </a:r>
            <a:r>
              <a:rPr lang="en-US" dirty="0" smtClean="0">
                <a:latin typeface="Gill Sans MT" pitchFamily="34" charset="0"/>
              </a:rPr>
              <a:t> prompt treatment</a:t>
            </a:r>
          </a:p>
          <a:p>
            <a:pPr marL="365760" indent="-18288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latin typeface="Gill Sans MT" pitchFamily="34" charset="0"/>
              </a:rPr>
              <a:t>Report </a:t>
            </a:r>
            <a:r>
              <a:rPr lang="en-US" dirty="0">
                <a:latin typeface="Gill Sans MT" pitchFamily="34" charset="0"/>
              </a:rPr>
              <a:t>the incident as soon as possible</a:t>
            </a:r>
            <a:r>
              <a:rPr lang="en-US" dirty="0" smtClean="0">
                <a:latin typeface="Gill Sans MT" pitchFamily="34" charset="0"/>
              </a:rPr>
              <a:t>!</a:t>
            </a:r>
          </a:p>
          <a:p>
            <a:pPr marL="365760" indent="-18288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b="1" dirty="0" smtClean="0">
                <a:latin typeface="Gill Sans MT" pitchFamily="34" charset="0"/>
              </a:rPr>
              <a:t>Discuss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>
                <a:latin typeface="Gill Sans MT" pitchFamily="34" charset="0"/>
              </a:rPr>
              <a:t>the risk of infection based on the circumstances of the </a:t>
            </a:r>
            <a:r>
              <a:rPr lang="en-US" dirty="0" smtClean="0">
                <a:latin typeface="Gill Sans MT" pitchFamily="34" charset="0"/>
              </a:rPr>
              <a:t>injury</a:t>
            </a:r>
            <a:endParaRPr lang="en-US" dirty="0">
              <a:latin typeface="Gill Sans MT" pitchFamily="34" charset="0"/>
            </a:endParaRPr>
          </a:p>
        </p:txBody>
      </p:sp>
      <p:pic>
        <p:nvPicPr>
          <p:cNvPr id="2055" name="Picture 4" descr="inju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981200"/>
            <a:ext cx="4648200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Freeform 18"/>
          <p:cNvSpPr/>
          <p:nvPr/>
        </p:nvSpPr>
        <p:spPr>
          <a:xfrm>
            <a:off x="228600" y="1219200"/>
            <a:ext cx="3810000" cy="4724400"/>
          </a:xfrm>
          <a:custGeom>
            <a:avLst/>
            <a:gdLst>
              <a:gd name="connsiteX0" fmla="*/ 0 w 2971800"/>
              <a:gd name="connsiteY0" fmla="*/ 0 h 4114800"/>
              <a:gd name="connsiteX1" fmla="*/ 1733550 w 2971800"/>
              <a:gd name="connsiteY1" fmla="*/ 0 h 4114800"/>
              <a:gd name="connsiteX2" fmla="*/ 1733550 w 2971800"/>
              <a:gd name="connsiteY2" fmla="*/ 0 h 4114800"/>
              <a:gd name="connsiteX3" fmla="*/ 2476500 w 2971800"/>
              <a:gd name="connsiteY3" fmla="*/ 0 h 4114800"/>
              <a:gd name="connsiteX4" fmla="*/ 2971800 w 2971800"/>
              <a:gd name="connsiteY4" fmla="*/ 0 h 4114800"/>
              <a:gd name="connsiteX5" fmla="*/ 2971800 w 2971800"/>
              <a:gd name="connsiteY5" fmla="*/ 685800 h 4114800"/>
              <a:gd name="connsiteX6" fmla="*/ 3552223 w 2971800"/>
              <a:gd name="connsiteY6" fmla="*/ 1549058 h 4114800"/>
              <a:gd name="connsiteX7" fmla="*/ 2971800 w 2971800"/>
              <a:gd name="connsiteY7" fmla="*/ 1714500 h 4114800"/>
              <a:gd name="connsiteX8" fmla="*/ 2971800 w 2971800"/>
              <a:gd name="connsiteY8" fmla="*/ 4114800 h 4114800"/>
              <a:gd name="connsiteX9" fmla="*/ 2476500 w 2971800"/>
              <a:gd name="connsiteY9" fmla="*/ 4114800 h 4114800"/>
              <a:gd name="connsiteX10" fmla="*/ 1733550 w 2971800"/>
              <a:gd name="connsiteY10" fmla="*/ 4114800 h 4114800"/>
              <a:gd name="connsiteX11" fmla="*/ 1733550 w 2971800"/>
              <a:gd name="connsiteY11" fmla="*/ 4114800 h 4114800"/>
              <a:gd name="connsiteX12" fmla="*/ 0 w 2971800"/>
              <a:gd name="connsiteY12" fmla="*/ 4114800 h 4114800"/>
              <a:gd name="connsiteX13" fmla="*/ 0 w 2971800"/>
              <a:gd name="connsiteY13" fmla="*/ 1714500 h 4114800"/>
              <a:gd name="connsiteX14" fmla="*/ 0 w 2971800"/>
              <a:gd name="connsiteY14" fmla="*/ 685800 h 4114800"/>
              <a:gd name="connsiteX15" fmla="*/ 0 w 2971800"/>
              <a:gd name="connsiteY15" fmla="*/ 685800 h 4114800"/>
              <a:gd name="connsiteX16" fmla="*/ 0 w 2971800"/>
              <a:gd name="connsiteY16" fmla="*/ 0 h 4114800"/>
              <a:gd name="connsiteX0" fmla="*/ 0 w 3552223"/>
              <a:gd name="connsiteY0" fmla="*/ 0 h 4114800"/>
              <a:gd name="connsiteX1" fmla="*/ 1733550 w 3552223"/>
              <a:gd name="connsiteY1" fmla="*/ 0 h 4114800"/>
              <a:gd name="connsiteX2" fmla="*/ 1733550 w 3552223"/>
              <a:gd name="connsiteY2" fmla="*/ 0 h 4114800"/>
              <a:gd name="connsiteX3" fmla="*/ 2476500 w 3552223"/>
              <a:gd name="connsiteY3" fmla="*/ 0 h 4114800"/>
              <a:gd name="connsiteX4" fmla="*/ 2971800 w 3552223"/>
              <a:gd name="connsiteY4" fmla="*/ 0 h 4114800"/>
              <a:gd name="connsiteX5" fmla="*/ 2971800 w 3552223"/>
              <a:gd name="connsiteY5" fmla="*/ 685800 h 4114800"/>
              <a:gd name="connsiteX6" fmla="*/ 3552223 w 3552223"/>
              <a:gd name="connsiteY6" fmla="*/ 1549058 h 4114800"/>
              <a:gd name="connsiteX7" fmla="*/ 2971800 w 3552223"/>
              <a:gd name="connsiteY7" fmla="*/ 1447800 h 4114800"/>
              <a:gd name="connsiteX8" fmla="*/ 2971800 w 3552223"/>
              <a:gd name="connsiteY8" fmla="*/ 4114800 h 4114800"/>
              <a:gd name="connsiteX9" fmla="*/ 2476500 w 3552223"/>
              <a:gd name="connsiteY9" fmla="*/ 4114800 h 4114800"/>
              <a:gd name="connsiteX10" fmla="*/ 1733550 w 3552223"/>
              <a:gd name="connsiteY10" fmla="*/ 4114800 h 4114800"/>
              <a:gd name="connsiteX11" fmla="*/ 1733550 w 3552223"/>
              <a:gd name="connsiteY11" fmla="*/ 4114800 h 4114800"/>
              <a:gd name="connsiteX12" fmla="*/ 0 w 3552223"/>
              <a:gd name="connsiteY12" fmla="*/ 4114800 h 4114800"/>
              <a:gd name="connsiteX13" fmla="*/ 0 w 3552223"/>
              <a:gd name="connsiteY13" fmla="*/ 1714500 h 4114800"/>
              <a:gd name="connsiteX14" fmla="*/ 0 w 3552223"/>
              <a:gd name="connsiteY14" fmla="*/ 685800 h 4114800"/>
              <a:gd name="connsiteX15" fmla="*/ 0 w 3552223"/>
              <a:gd name="connsiteY15" fmla="*/ 685800 h 4114800"/>
              <a:gd name="connsiteX16" fmla="*/ 0 w 3552223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685800 h 4114800"/>
              <a:gd name="connsiteX6" fmla="*/ 3505200 w 3505200"/>
              <a:gd name="connsiteY6" fmla="*/ 1143000 h 4114800"/>
              <a:gd name="connsiteX7" fmla="*/ 2971800 w 3505200"/>
              <a:gd name="connsiteY7" fmla="*/ 14478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304800 h 4114800"/>
              <a:gd name="connsiteX6" fmla="*/ 3505200 w 3505200"/>
              <a:gd name="connsiteY6" fmla="*/ 1143000 h 4114800"/>
              <a:gd name="connsiteX7" fmla="*/ 2971800 w 3505200"/>
              <a:gd name="connsiteY7" fmla="*/ 14478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505200"/>
              <a:gd name="connsiteY0" fmla="*/ 0 h 4114800"/>
              <a:gd name="connsiteX1" fmla="*/ 1733550 w 3505200"/>
              <a:gd name="connsiteY1" fmla="*/ 0 h 4114800"/>
              <a:gd name="connsiteX2" fmla="*/ 1733550 w 3505200"/>
              <a:gd name="connsiteY2" fmla="*/ 0 h 4114800"/>
              <a:gd name="connsiteX3" fmla="*/ 2476500 w 3505200"/>
              <a:gd name="connsiteY3" fmla="*/ 0 h 4114800"/>
              <a:gd name="connsiteX4" fmla="*/ 2971800 w 3505200"/>
              <a:gd name="connsiteY4" fmla="*/ 0 h 4114800"/>
              <a:gd name="connsiteX5" fmla="*/ 2971800 w 3505200"/>
              <a:gd name="connsiteY5" fmla="*/ 304800 h 4114800"/>
              <a:gd name="connsiteX6" fmla="*/ 3505200 w 3505200"/>
              <a:gd name="connsiteY6" fmla="*/ 1143000 h 4114800"/>
              <a:gd name="connsiteX7" fmla="*/ 2971800 w 3505200"/>
              <a:gd name="connsiteY7" fmla="*/ 914400 h 4114800"/>
              <a:gd name="connsiteX8" fmla="*/ 2971800 w 3505200"/>
              <a:gd name="connsiteY8" fmla="*/ 4114800 h 4114800"/>
              <a:gd name="connsiteX9" fmla="*/ 2476500 w 3505200"/>
              <a:gd name="connsiteY9" fmla="*/ 4114800 h 4114800"/>
              <a:gd name="connsiteX10" fmla="*/ 1733550 w 3505200"/>
              <a:gd name="connsiteY10" fmla="*/ 4114800 h 4114800"/>
              <a:gd name="connsiteX11" fmla="*/ 1733550 w 3505200"/>
              <a:gd name="connsiteY11" fmla="*/ 4114800 h 4114800"/>
              <a:gd name="connsiteX12" fmla="*/ 0 w 3505200"/>
              <a:gd name="connsiteY12" fmla="*/ 4114800 h 4114800"/>
              <a:gd name="connsiteX13" fmla="*/ 0 w 3505200"/>
              <a:gd name="connsiteY13" fmla="*/ 1714500 h 4114800"/>
              <a:gd name="connsiteX14" fmla="*/ 0 w 3505200"/>
              <a:gd name="connsiteY14" fmla="*/ 685800 h 4114800"/>
              <a:gd name="connsiteX15" fmla="*/ 0 w 3505200"/>
              <a:gd name="connsiteY15" fmla="*/ 685800 h 4114800"/>
              <a:gd name="connsiteX16" fmla="*/ 0 w 35052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304800 h 4114800"/>
              <a:gd name="connsiteX6" fmla="*/ 3429000 w 3429000"/>
              <a:gd name="connsiteY6" fmla="*/ 914400 h 4114800"/>
              <a:gd name="connsiteX7" fmla="*/ 2971800 w 3429000"/>
              <a:gd name="connsiteY7" fmla="*/ 9144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304800 h 4114800"/>
              <a:gd name="connsiteX6" fmla="*/ 3429000 w 3429000"/>
              <a:gd name="connsiteY6" fmla="*/ 9144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2743200 h 4114800"/>
              <a:gd name="connsiteX6" fmla="*/ 3429000 w 3429000"/>
              <a:gd name="connsiteY6" fmla="*/ 9144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114800"/>
              <a:gd name="connsiteX1" fmla="*/ 1733550 w 3429000"/>
              <a:gd name="connsiteY1" fmla="*/ 0 h 4114800"/>
              <a:gd name="connsiteX2" fmla="*/ 1733550 w 3429000"/>
              <a:gd name="connsiteY2" fmla="*/ 0 h 4114800"/>
              <a:gd name="connsiteX3" fmla="*/ 2476500 w 3429000"/>
              <a:gd name="connsiteY3" fmla="*/ 0 h 4114800"/>
              <a:gd name="connsiteX4" fmla="*/ 2971800 w 3429000"/>
              <a:gd name="connsiteY4" fmla="*/ 0 h 4114800"/>
              <a:gd name="connsiteX5" fmla="*/ 2971800 w 3429000"/>
              <a:gd name="connsiteY5" fmla="*/ 2743200 h 4114800"/>
              <a:gd name="connsiteX6" fmla="*/ 3429000 w 3429000"/>
              <a:gd name="connsiteY6" fmla="*/ 2743200 h 4114800"/>
              <a:gd name="connsiteX7" fmla="*/ 2971800 w 3429000"/>
              <a:gd name="connsiteY7" fmla="*/ 3352800 h 4114800"/>
              <a:gd name="connsiteX8" fmla="*/ 2971800 w 3429000"/>
              <a:gd name="connsiteY8" fmla="*/ 4114800 h 4114800"/>
              <a:gd name="connsiteX9" fmla="*/ 2476500 w 3429000"/>
              <a:gd name="connsiteY9" fmla="*/ 4114800 h 4114800"/>
              <a:gd name="connsiteX10" fmla="*/ 1733550 w 3429000"/>
              <a:gd name="connsiteY10" fmla="*/ 4114800 h 4114800"/>
              <a:gd name="connsiteX11" fmla="*/ 1733550 w 3429000"/>
              <a:gd name="connsiteY11" fmla="*/ 4114800 h 4114800"/>
              <a:gd name="connsiteX12" fmla="*/ 0 w 3429000"/>
              <a:gd name="connsiteY12" fmla="*/ 4114800 h 4114800"/>
              <a:gd name="connsiteX13" fmla="*/ 0 w 3429000"/>
              <a:gd name="connsiteY13" fmla="*/ 1714500 h 4114800"/>
              <a:gd name="connsiteX14" fmla="*/ 0 w 3429000"/>
              <a:gd name="connsiteY14" fmla="*/ 685800 h 4114800"/>
              <a:gd name="connsiteX15" fmla="*/ 0 w 3429000"/>
              <a:gd name="connsiteY15" fmla="*/ 685800 h 4114800"/>
              <a:gd name="connsiteX16" fmla="*/ 0 w 3429000"/>
              <a:gd name="connsiteY16" fmla="*/ 0 h 41148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1733550 w 3429000"/>
              <a:gd name="connsiteY2" fmla="*/ 152400 h 4267200"/>
              <a:gd name="connsiteX3" fmla="*/ 2476500 w 3429000"/>
              <a:gd name="connsiteY3" fmla="*/ 152400 h 4267200"/>
              <a:gd name="connsiteX4" fmla="*/ 2971800 w 3429000"/>
              <a:gd name="connsiteY4" fmla="*/ 152400 h 4267200"/>
              <a:gd name="connsiteX5" fmla="*/ 2971800 w 3429000"/>
              <a:gd name="connsiteY5" fmla="*/ 2895600 h 4267200"/>
              <a:gd name="connsiteX6" fmla="*/ 3429000 w 3429000"/>
              <a:gd name="connsiteY6" fmla="*/ 2895600 h 4267200"/>
              <a:gd name="connsiteX7" fmla="*/ 2971800 w 3429000"/>
              <a:gd name="connsiteY7" fmla="*/ 3505200 h 4267200"/>
              <a:gd name="connsiteX8" fmla="*/ 2971800 w 3429000"/>
              <a:gd name="connsiteY8" fmla="*/ 4267200 h 4267200"/>
              <a:gd name="connsiteX9" fmla="*/ 2476500 w 3429000"/>
              <a:gd name="connsiteY9" fmla="*/ 4267200 h 4267200"/>
              <a:gd name="connsiteX10" fmla="*/ 1733550 w 3429000"/>
              <a:gd name="connsiteY10" fmla="*/ 4267200 h 4267200"/>
              <a:gd name="connsiteX11" fmla="*/ 1733550 w 3429000"/>
              <a:gd name="connsiteY11" fmla="*/ 4267200 h 4267200"/>
              <a:gd name="connsiteX12" fmla="*/ 0 w 3429000"/>
              <a:gd name="connsiteY12" fmla="*/ 4267200 h 4267200"/>
              <a:gd name="connsiteX13" fmla="*/ 0 w 3429000"/>
              <a:gd name="connsiteY13" fmla="*/ 1866900 h 4267200"/>
              <a:gd name="connsiteX14" fmla="*/ 0 w 3429000"/>
              <a:gd name="connsiteY14" fmla="*/ 838200 h 4267200"/>
              <a:gd name="connsiteX15" fmla="*/ 0 w 3429000"/>
              <a:gd name="connsiteY15" fmla="*/ 838200 h 4267200"/>
              <a:gd name="connsiteX16" fmla="*/ 0 w 3429000"/>
              <a:gd name="connsiteY16" fmla="*/ 0 h 42672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2476500 w 3429000"/>
              <a:gd name="connsiteY2" fmla="*/ 152400 h 4267200"/>
              <a:gd name="connsiteX3" fmla="*/ 2971800 w 3429000"/>
              <a:gd name="connsiteY3" fmla="*/ 152400 h 4267200"/>
              <a:gd name="connsiteX4" fmla="*/ 2971800 w 3429000"/>
              <a:gd name="connsiteY4" fmla="*/ 2895600 h 4267200"/>
              <a:gd name="connsiteX5" fmla="*/ 3429000 w 3429000"/>
              <a:gd name="connsiteY5" fmla="*/ 2895600 h 4267200"/>
              <a:gd name="connsiteX6" fmla="*/ 2971800 w 3429000"/>
              <a:gd name="connsiteY6" fmla="*/ 3505200 h 4267200"/>
              <a:gd name="connsiteX7" fmla="*/ 2971800 w 3429000"/>
              <a:gd name="connsiteY7" fmla="*/ 4267200 h 4267200"/>
              <a:gd name="connsiteX8" fmla="*/ 2476500 w 3429000"/>
              <a:gd name="connsiteY8" fmla="*/ 4267200 h 4267200"/>
              <a:gd name="connsiteX9" fmla="*/ 1733550 w 3429000"/>
              <a:gd name="connsiteY9" fmla="*/ 4267200 h 4267200"/>
              <a:gd name="connsiteX10" fmla="*/ 1733550 w 3429000"/>
              <a:gd name="connsiteY10" fmla="*/ 4267200 h 4267200"/>
              <a:gd name="connsiteX11" fmla="*/ 0 w 3429000"/>
              <a:gd name="connsiteY11" fmla="*/ 4267200 h 4267200"/>
              <a:gd name="connsiteX12" fmla="*/ 0 w 3429000"/>
              <a:gd name="connsiteY12" fmla="*/ 1866900 h 4267200"/>
              <a:gd name="connsiteX13" fmla="*/ 0 w 3429000"/>
              <a:gd name="connsiteY13" fmla="*/ 838200 h 4267200"/>
              <a:gd name="connsiteX14" fmla="*/ 0 w 3429000"/>
              <a:gd name="connsiteY14" fmla="*/ 838200 h 4267200"/>
              <a:gd name="connsiteX15" fmla="*/ 0 w 3429000"/>
              <a:gd name="connsiteY15" fmla="*/ 0 h 4267200"/>
              <a:gd name="connsiteX0" fmla="*/ 0 w 3429000"/>
              <a:gd name="connsiteY0" fmla="*/ 0 h 4267200"/>
              <a:gd name="connsiteX1" fmla="*/ 1733550 w 3429000"/>
              <a:gd name="connsiteY1" fmla="*/ 152400 h 4267200"/>
              <a:gd name="connsiteX2" fmla="*/ 2971800 w 3429000"/>
              <a:gd name="connsiteY2" fmla="*/ 152400 h 4267200"/>
              <a:gd name="connsiteX3" fmla="*/ 2971800 w 3429000"/>
              <a:gd name="connsiteY3" fmla="*/ 2895600 h 4267200"/>
              <a:gd name="connsiteX4" fmla="*/ 3429000 w 3429000"/>
              <a:gd name="connsiteY4" fmla="*/ 2895600 h 4267200"/>
              <a:gd name="connsiteX5" fmla="*/ 2971800 w 3429000"/>
              <a:gd name="connsiteY5" fmla="*/ 3505200 h 4267200"/>
              <a:gd name="connsiteX6" fmla="*/ 2971800 w 3429000"/>
              <a:gd name="connsiteY6" fmla="*/ 4267200 h 4267200"/>
              <a:gd name="connsiteX7" fmla="*/ 2476500 w 3429000"/>
              <a:gd name="connsiteY7" fmla="*/ 4267200 h 4267200"/>
              <a:gd name="connsiteX8" fmla="*/ 1733550 w 3429000"/>
              <a:gd name="connsiteY8" fmla="*/ 4267200 h 4267200"/>
              <a:gd name="connsiteX9" fmla="*/ 1733550 w 3429000"/>
              <a:gd name="connsiteY9" fmla="*/ 4267200 h 4267200"/>
              <a:gd name="connsiteX10" fmla="*/ 0 w 3429000"/>
              <a:gd name="connsiteY10" fmla="*/ 4267200 h 4267200"/>
              <a:gd name="connsiteX11" fmla="*/ 0 w 3429000"/>
              <a:gd name="connsiteY11" fmla="*/ 1866900 h 4267200"/>
              <a:gd name="connsiteX12" fmla="*/ 0 w 3429000"/>
              <a:gd name="connsiteY12" fmla="*/ 838200 h 4267200"/>
              <a:gd name="connsiteX13" fmla="*/ 0 w 3429000"/>
              <a:gd name="connsiteY13" fmla="*/ 838200 h 4267200"/>
              <a:gd name="connsiteX14" fmla="*/ 0 w 3429000"/>
              <a:gd name="connsiteY14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267200 h 4267200"/>
              <a:gd name="connsiteX6" fmla="*/ 2476500 w 3429000"/>
              <a:gd name="connsiteY6" fmla="*/ 4267200 h 4267200"/>
              <a:gd name="connsiteX7" fmla="*/ 1733550 w 3429000"/>
              <a:gd name="connsiteY7" fmla="*/ 4267200 h 4267200"/>
              <a:gd name="connsiteX8" fmla="*/ 1733550 w 3429000"/>
              <a:gd name="connsiteY8" fmla="*/ 4267200 h 4267200"/>
              <a:gd name="connsiteX9" fmla="*/ 0 w 3429000"/>
              <a:gd name="connsiteY9" fmla="*/ 4267200 h 4267200"/>
              <a:gd name="connsiteX10" fmla="*/ 0 w 3429000"/>
              <a:gd name="connsiteY10" fmla="*/ 1866900 h 4267200"/>
              <a:gd name="connsiteX11" fmla="*/ 0 w 3429000"/>
              <a:gd name="connsiteY11" fmla="*/ 838200 h 4267200"/>
              <a:gd name="connsiteX12" fmla="*/ 0 w 3429000"/>
              <a:gd name="connsiteY12" fmla="*/ 838200 h 4267200"/>
              <a:gd name="connsiteX13" fmla="*/ 0 w 3429000"/>
              <a:gd name="connsiteY13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2476500 w 3429000"/>
              <a:gd name="connsiteY6" fmla="*/ 4267200 h 4267200"/>
              <a:gd name="connsiteX7" fmla="*/ 1733550 w 3429000"/>
              <a:gd name="connsiteY7" fmla="*/ 4267200 h 4267200"/>
              <a:gd name="connsiteX8" fmla="*/ 1733550 w 3429000"/>
              <a:gd name="connsiteY8" fmla="*/ 4267200 h 4267200"/>
              <a:gd name="connsiteX9" fmla="*/ 0 w 3429000"/>
              <a:gd name="connsiteY9" fmla="*/ 4267200 h 4267200"/>
              <a:gd name="connsiteX10" fmla="*/ 0 w 3429000"/>
              <a:gd name="connsiteY10" fmla="*/ 1866900 h 4267200"/>
              <a:gd name="connsiteX11" fmla="*/ 0 w 3429000"/>
              <a:gd name="connsiteY11" fmla="*/ 838200 h 4267200"/>
              <a:gd name="connsiteX12" fmla="*/ 0 w 3429000"/>
              <a:gd name="connsiteY12" fmla="*/ 838200 h 4267200"/>
              <a:gd name="connsiteX13" fmla="*/ 0 w 3429000"/>
              <a:gd name="connsiteY13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1733550 w 3429000"/>
              <a:gd name="connsiteY6" fmla="*/ 4267200 h 4267200"/>
              <a:gd name="connsiteX7" fmla="*/ 1733550 w 3429000"/>
              <a:gd name="connsiteY7" fmla="*/ 4267200 h 4267200"/>
              <a:gd name="connsiteX8" fmla="*/ 0 w 3429000"/>
              <a:gd name="connsiteY8" fmla="*/ 4267200 h 4267200"/>
              <a:gd name="connsiteX9" fmla="*/ 0 w 3429000"/>
              <a:gd name="connsiteY9" fmla="*/ 1866900 h 4267200"/>
              <a:gd name="connsiteX10" fmla="*/ 0 w 3429000"/>
              <a:gd name="connsiteY10" fmla="*/ 838200 h 4267200"/>
              <a:gd name="connsiteX11" fmla="*/ 0 w 3429000"/>
              <a:gd name="connsiteY11" fmla="*/ 838200 h 4267200"/>
              <a:gd name="connsiteX12" fmla="*/ 0 w 3429000"/>
              <a:gd name="connsiteY12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1733550 w 3429000"/>
              <a:gd name="connsiteY6" fmla="*/ 4267200 h 4267200"/>
              <a:gd name="connsiteX7" fmla="*/ 0 w 3429000"/>
              <a:gd name="connsiteY7" fmla="*/ 4267200 h 4267200"/>
              <a:gd name="connsiteX8" fmla="*/ 0 w 3429000"/>
              <a:gd name="connsiteY8" fmla="*/ 1866900 h 4267200"/>
              <a:gd name="connsiteX9" fmla="*/ 0 w 3429000"/>
              <a:gd name="connsiteY9" fmla="*/ 838200 h 4267200"/>
              <a:gd name="connsiteX10" fmla="*/ 0 w 3429000"/>
              <a:gd name="connsiteY10" fmla="*/ 838200 h 4267200"/>
              <a:gd name="connsiteX11" fmla="*/ 0 w 3429000"/>
              <a:gd name="connsiteY11" fmla="*/ 0 h 4267200"/>
              <a:gd name="connsiteX0" fmla="*/ 0 w 3429000"/>
              <a:gd name="connsiteY0" fmla="*/ 0 h 4267200"/>
              <a:gd name="connsiteX1" fmla="*/ 2971800 w 3429000"/>
              <a:gd name="connsiteY1" fmla="*/ 152400 h 4267200"/>
              <a:gd name="connsiteX2" fmla="*/ 2971800 w 3429000"/>
              <a:gd name="connsiteY2" fmla="*/ 2895600 h 4267200"/>
              <a:gd name="connsiteX3" fmla="*/ 3429000 w 3429000"/>
              <a:gd name="connsiteY3" fmla="*/ 2895600 h 4267200"/>
              <a:gd name="connsiteX4" fmla="*/ 2971800 w 3429000"/>
              <a:gd name="connsiteY4" fmla="*/ 3505200 h 4267200"/>
              <a:gd name="connsiteX5" fmla="*/ 2971800 w 3429000"/>
              <a:gd name="connsiteY5" fmla="*/ 4114800 h 4267200"/>
              <a:gd name="connsiteX6" fmla="*/ 0 w 3429000"/>
              <a:gd name="connsiteY6" fmla="*/ 4267200 h 4267200"/>
              <a:gd name="connsiteX7" fmla="*/ 0 w 3429000"/>
              <a:gd name="connsiteY7" fmla="*/ 1866900 h 4267200"/>
              <a:gd name="connsiteX8" fmla="*/ 0 w 3429000"/>
              <a:gd name="connsiteY8" fmla="*/ 838200 h 4267200"/>
              <a:gd name="connsiteX9" fmla="*/ 0 w 3429000"/>
              <a:gd name="connsiteY9" fmla="*/ 838200 h 4267200"/>
              <a:gd name="connsiteX10" fmla="*/ 0 w 3429000"/>
              <a:gd name="connsiteY10" fmla="*/ 0 h 4267200"/>
              <a:gd name="connsiteX0" fmla="*/ 0 w 3429000"/>
              <a:gd name="connsiteY0" fmla="*/ 0 h 4191000"/>
              <a:gd name="connsiteX1" fmla="*/ 2971800 w 3429000"/>
              <a:gd name="connsiteY1" fmla="*/ 76200 h 4191000"/>
              <a:gd name="connsiteX2" fmla="*/ 2971800 w 3429000"/>
              <a:gd name="connsiteY2" fmla="*/ 2819400 h 4191000"/>
              <a:gd name="connsiteX3" fmla="*/ 3429000 w 3429000"/>
              <a:gd name="connsiteY3" fmla="*/ 2819400 h 4191000"/>
              <a:gd name="connsiteX4" fmla="*/ 2971800 w 3429000"/>
              <a:gd name="connsiteY4" fmla="*/ 3429000 h 4191000"/>
              <a:gd name="connsiteX5" fmla="*/ 2971800 w 3429000"/>
              <a:gd name="connsiteY5" fmla="*/ 4038600 h 4191000"/>
              <a:gd name="connsiteX6" fmla="*/ 0 w 3429000"/>
              <a:gd name="connsiteY6" fmla="*/ 4191000 h 4191000"/>
              <a:gd name="connsiteX7" fmla="*/ 0 w 3429000"/>
              <a:gd name="connsiteY7" fmla="*/ 1790700 h 4191000"/>
              <a:gd name="connsiteX8" fmla="*/ 0 w 3429000"/>
              <a:gd name="connsiteY8" fmla="*/ 762000 h 4191000"/>
              <a:gd name="connsiteX9" fmla="*/ 0 w 3429000"/>
              <a:gd name="connsiteY9" fmla="*/ 762000 h 4191000"/>
              <a:gd name="connsiteX10" fmla="*/ 0 w 3429000"/>
              <a:gd name="connsiteY10" fmla="*/ 0 h 4191000"/>
              <a:gd name="connsiteX0" fmla="*/ 0 w 3429000"/>
              <a:gd name="connsiteY0" fmla="*/ 0 h 4191000"/>
              <a:gd name="connsiteX1" fmla="*/ 2971800 w 3429000"/>
              <a:gd name="connsiteY1" fmla="*/ 152400 h 4191000"/>
              <a:gd name="connsiteX2" fmla="*/ 2971800 w 3429000"/>
              <a:gd name="connsiteY2" fmla="*/ 2819400 h 4191000"/>
              <a:gd name="connsiteX3" fmla="*/ 3429000 w 3429000"/>
              <a:gd name="connsiteY3" fmla="*/ 2819400 h 4191000"/>
              <a:gd name="connsiteX4" fmla="*/ 2971800 w 3429000"/>
              <a:gd name="connsiteY4" fmla="*/ 3429000 h 4191000"/>
              <a:gd name="connsiteX5" fmla="*/ 2971800 w 3429000"/>
              <a:gd name="connsiteY5" fmla="*/ 4038600 h 4191000"/>
              <a:gd name="connsiteX6" fmla="*/ 0 w 3429000"/>
              <a:gd name="connsiteY6" fmla="*/ 4191000 h 4191000"/>
              <a:gd name="connsiteX7" fmla="*/ 0 w 3429000"/>
              <a:gd name="connsiteY7" fmla="*/ 1790700 h 4191000"/>
              <a:gd name="connsiteX8" fmla="*/ 0 w 3429000"/>
              <a:gd name="connsiteY8" fmla="*/ 762000 h 4191000"/>
              <a:gd name="connsiteX9" fmla="*/ 0 w 3429000"/>
              <a:gd name="connsiteY9" fmla="*/ 762000 h 4191000"/>
              <a:gd name="connsiteX10" fmla="*/ 0 w 3429000"/>
              <a:gd name="connsiteY10" fmla="*/ 0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429000" h="4191000">
                <a:moveTo>
                  <a:pt x="0" y="0"/>
                </a:moveTo>
                <a:lnTo>
                  <a:pt x="2971800" y="152400"/>
                </a:lnTo>
                <a:lnTo>
                  <a:pt x="2971800" y="2819400"/>
                </a:lnTo>
                <a:lnTo>
                  <a:pt x="3429000" y="2819400"/>
                </a:lnTo>
                <a:lnTo>
                  <a:pt x="2971800" y="3429000"/>
                </a:lnTo>
                <a:lnTo>
                  <a:pt x="2971800" y="4038600"/>
                </a:lnTo>
                <a:lnTo>
                  <a:pt x="0" y="4191000"/>
                </a:lnTo>
                <a:lnTo>
                  <a:pt x="0" y="1790700"/>
                </a:lnTo>
                <a:lnTo>
                  <a:pt x="0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D9E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59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Gill Sans MT</vt:lpstr>
      <vt:lpstr>Wingdings</vt:lpstr>
      <vt:lpstr>Default Design</vt:lpstr>
      <vt:lpstr>1_Default Design</vt:lpstr>
      <vt:lpstr>PowerPoint Presentation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 Sticks-slide-template_8-17_yellow</dc:title>
  <dc:creator>hul6</dc:creator>
  <dc:description/>
  <cp:lastModifiedBy>Novicki, Emily (CDC/NIOSH/OD)</cp:lastModifiedBy>
  <cp:revision>89</cp:revision>
  <dcterms:created xsi:type="dcterms:W3CDTF">2009-04-22T19:37:23Z</dcterms:created>
  <dcterms:modified xsi:type="dcterms:W3CDTF">2019-05-15T21:49:05Z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Stop Sticks-slide-template_8-17_yellow</vt:lpwstr>
  </property>
  <property fmtid="{D5CDD505-2E9C-101B-9397-08002B2CF9AE}" pid="3" name="SlideDescription">
    <vt:lpwstr/>
  </property>
</Properties>
</file>