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1"/>
  </p:notesMasterIdLst>
  <p:sldIdLst>
    <p:sldId id="37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925E5-AF2F-421A-97A3-909CEBCD1D01}" v="2" dt="2024-11-07T14:43:17.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103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9E728FD2-F25A-47A3-B37A-8ED4C180FF60}"/>
    <pc:docChg chg="undo custSel addSld modSld sldOrd">
      <pc:chgData name="Yashar, Elliane (CDC/NCHHSTP/DSTDP)" userId="0067169b-dfcc-42c6-8128-75ad3e970bc6" providerId="ADAL" clId="{9E728FD2-F25A-47A3-B37A-8ED4C180FF60}" dt="2024-11-04T22:45:53.069" v="25" actId="20577"/>
      <pc:docMkLst>
        <pc:docMk/>
      </pc:docMkLst>
      <pc:sldChg chg="delSp modSp new mod ord modNotesTx">
        <pc:chgData name="Yashar, Elliane (CDC/NCHHSTP/DSTDP)" userId="0067169b-dfcc-42c6-8128-75ad3e970bc6" providerId="ADAL" clId="{9E728FD2-F25A-47A3-B37A-8ED4C180FF60}" dt="2024-11-04T22:45:53.069" v="25" actId="20577"/>
        <pc:sldMkLst>
          <pc:docMk/>
          <pc:sldMk cId="3203430170" sldId="371"/>
        </pc:sldMkLst>
        <pc:spChg chg="mod">
          <ac:chgData name="Yashar, Elliane (CDC/NCHHSTP/DSTDP)" userId="0067169b-dfcc-42c6-8128-75ad3e970bc6" providerId="ADAL" clId="{9E728FD2-F25A-47A3-B37A-8ED4C180FF60}" dt="2024-11-04T22:44:35.459" v="18" actId="122"/>
          <ac:spMkLst>
            <pc:docMk/>
            <pc:sldMk cId="3203430170" sldId="371"/>
            <ac:spMk id="2" creationId="{968DAFC0-FA3A-D4E3-569E-D79084157DF7}"/>
          </ac:spMkLst>
        </pc:spChg>
        <pc:spChg chg="mod">
          <ac:chgData name="Yashar, Elliane (CDC/NCHHSTP/DSTDP)" userId="0067169b-dfcc-42c6-8128-75ad3e970bc6" providerId="ADAL" clId="{9E728FD2-F25A-47A3-B37A-8ED4C180FF60}" dt="2024-11-04T22:45:53.069" v="25" actId="20577"/>
          <ac:spMkLst>
            <pc:docMk/>
            <pc:sldMk cId="3203430170" sldId="371"/>
            <ac:spMk id="3" creationId="{966945F0-1BAF-2B98-4790-51507D99CAB7}"/>
          </ac:spMkLst>
        </pc:spChg>
        <pc:spChg chg="del">
          <ac:chgData name="Yashar, Elliane (CDC/NCHHSTP/DSTDP)" userId="0067169b-dfcc-42c6-8128-75ad3e970bc6" providerId="ADAL" clId="{9E728FD2-F25A-47A3-B37A-8ED4C180FF60}" dt="2024-11-04T22:45:42.265" v="23" actId="21"/>
          <ac:spMkLst>
            <pc:docMk/>
            <pc:sldMk cId="3203430170" sldId="371"/>
            <ac:spMk id="4" creationId="{D4F59616-E187-392D-F410-5A7DEE9B7CCD}"/>
          </ac:spMkLst>
        </pc:spChg>
      </pc:sldChg>
    </pc:docChg>
  </pc:docChgLst>
  <pc:docChgLst>
    <pc:chgData name="Yashar, Elliane (CDC/NCHHSTP/DSTDP)" userId="0067169b-dfcc-42c6-8128-75ad3e970bc6" providerId="ADAL" clId="{7D0925E5-AF2F-421A-97A3-909CEBCD1D01}"/>
    <pc:docChg chg="modSld">
      <pc:chgData name="Yashar, Elliane (CDC/NCHHSTP/DSTDP)" userId="0067169b-dfcc-42c6-8128-75ad3e970bc6" providerId="ADAL" clId="{7D0925E5-AF2F-421A-97A3-909CEBCD1D01}" dt="2024-11-07T14:43:17.460" v="0"/>
      <pc:docMkLst>
        <pc:docMk/>
      </pc:docMkLst>
      <pc:sldChg chg="modNotes">
        <pc:chgData name="Yashar, Elliane (CDC/NCHHSTP/DSTDP)" userId="0067169b-dfcc-42c6-8128-75ad3e970bc6" providerId="ADAL" clId="{7D0925E5-AF2F-421A-97A3-909CEBCD1D01}" dt="2024-11-07T14:43:17.460" v="0"/>
        <pc:sldMkLst>
          <pc:docMk/>
          <pc:sldMk cId="0" sldId="257"/>
        </pc:sldMkLst>
      </pc:sldChg>
      <pc:sldChg chg="modNotes">
        <pc:chgData name="Yashar, Elliane (CDC/NCHHSTP/DSTDP)" userId="0067169b-dfcc-42c6-8128-75ad3e970bc6" providerId="ADAL" clId="{7D0925E5-AF2F-421A-97A3-909CEBCD1D01}" dt="2024-11-07T14:43:17.460" v="0"/>
        <pc:sldMkLst>
          <pc:docMk/>
          <pc:sldMk cId="0" sldId="258"/>
        </pc:sldMkLst>
      </pc:sldChg>
      <pc:sldChg chg="modNotes">
        <pc:chgData name="Yashar, Elliane (CDC/NCHHSTP/DSTDP)" userId="0067169b-dfcc-42c6-8128-75ad3e970bc6" providerId="ADAL" clId="{7D0925E5-AF2F-421A-97A3-909CEBCD1D01}" dt="2024-11-07T14:43:17.460" v="0"/>
        <pc:sldMkLst>
          <pc:docMk/>
          <pc:sldMk cId="0" sldId="259"/>
        </pc:sldMkLst>
      </pc:sldChg>
      <pc:sldChg chg="modNotes">
        <pc:chgData name="Yashar, Elliane (CDC/NCHHSTP/DSTDP)" userId="0067169b-dfcc-42c6-8128-75ad3e970bc6" providerId="ADAL" clId="{7D0925E5-AF2F-421A-97A3-909CEBCD1D01}" dt="2024-11-07T14:43:17.460" v="0"/>
        <pc:sldMkLst>
          <pc:docMk/>
          <pc:sldMk cId="0" sldId="260"/>
        </pc:sldMkLst>
      </pc:sldChg>
      <pc:sldChg chg="modNotes">
        <pc:chgData name="Yashar, Elliane (CDC/NCHHSTP/DSTDP)" userId="0067169b-dfcc-42c6-8128-75ad3e970bc6" providerId="ADAL" clId="{7D0925E5-AF2F-421A-97A3-909CEBCD1D01}" dt="2024-11-07T14:43:17.460" v="0"/>
        <pc:sldMkLst>
          <pc:docMk/>
          <pc:sldMk cId="0" sldId="261"/>
        </pc:sldMkLst>
      </pc:sldChg>
      <pc:sldChg chg="modNotes">
        <pc:chgData name="Yashar, Elliane (CDC/NCHHSTP/DSTDP)" userId="0067169b-dfcc-42c6-8128-75ad3e970bc6" providerId="ADAL" clId="{7D0925E5-AF2F-421A-97A3-909CEBCD1D01}" dt="2024-11-07T14:43:17.460" v="0"/>
        <pc:sldMkLst>
          <pc:docMk/>
          <pc:sldMk cId="0" sldId="262"/>
        </pc:sldMkLst>
      </pc:sldChg>
      <pc:sldChg chg="modNotes">
        <pc:chgData name="Yashar, Elliane (CDC/NCHHSTP/DSTDP)" userId="0067169b-dfcc-42c6-8128-75ad3e970bc6" providerId="ADAL" clId="{7D0925E5-AF2F-421A-97A3-909CEBCD1D01}" dt="2024-11-07T14:43:17.460" v="0"/>
        <pc:sldMkLst>
          <pc:docMk/>
          <pc:sldMk cId="0" sldId="263"/>
        </pc:sldMkLst>
      </pc:sldChg>
      <pc:sldChg chg="modNotes">
        <pc:chgData name="Yashar, Elliane (CDC/NCHHSTP/DSTDP)" userId="0067169b-dfcc-42c6-8128-75ad3e970bc6" providerId="ADAL" clId="{7D0925E5-AF2F-421A-97A3-909CEBCD1D01}" dt="2024-11-07T14:43:17.460" v="0"/>
        <pc:sldMkLst>
          <pc:docMk/>
          <pc:sldMk cId="0" sldId="264"/>
        </pc:sldMkLst>
      </pc:sldChg>
      <pc:sldChg chg="modNotes">
        <pc:chgData name="Yashar, Elliane (CDC/NCHHSTP/DSTDP)" userId="0067169b-dfcc-42c6-8128-75ad3e970bc6" providerId="ADAL" clId="{7D0925E5-AF2F-421A-97A3-909CEBCD1D01}" dt="2024-11-07T14:43:17.460" v="0"/>
        <pc:sldMkLst>
          <pc:docMk/>
          <pc:sldMk cId="0" sldId="265"/>
        </pc:sldMkLst>
      </pc:sldChg>
      <pc:sldChg chg="modNotes">
        <pc:chgData name="Yashar, Elliane (CDC/NCHHSTP/DSTDP)" userId="0067169b-dfcc-42c6-8128-75ad3e970bc6" providerId="ADAL" clId="{7D0925E5-AF2F-421A-97A3-909CEBCD1D01}" dt="2024-11-07T14:43:17.460" v="0"/>
        <pc:sldMkLst>
          <pc:docMk/>
          <pc:sldMk cId="0" sldId="266"/>
        </pc:sldMkLst>
      </pc:sldChg>
      <pc:sldChg chg="modNotes">
        <pc:chgData name="Yashar, Elliane (CDC/NCHHSTP/DSTDP)" userId="0067169b-dfcc-42c6-8128-75ad3e970bc6" providerId="ADAL" clId="{7D0925E5-AF2F-421A-97A3-909CEBCD1D01}" dt="2024-11-07T14:43:17.460" v="0"/>
        <pc:sldMkLst>
          <pc:docMk/>
          <pc:sldMk cId="0" sldId="267"/>
        </pc:sldMkLst>
      </pc:sldChg>
      <pc:sldChg chg="modNotes">
        <pc:chgData name="Yashar, Elliane (CDC/NCHHSTP/DSTDP)" userId="0067169b-dfcc-42c6-8128-75ad3e970bc6" providerId="ADAL" clId="{7D0925E5-AF2F-421A-97A3-909CEBCD1D01}" dt="2024-11-07T14:43:17.460" v="0"/>
        <pc:sldMkLst>
          <pc:docMk/>
          <pc:sldMk cId="0" sldId="268"/>
        </pc:sldMkLst>
      </pc:sldChg>
      <pc:sldChg chg="modNotes">
        <pc:chgData name="Yashar, Elliane (CDC/NCHHSTP/DSTDP)" userId="0067169b-dfcc-42c6-8128-75ad3e970bc6" providerId="ADAL" clId="{7D0925E5-AF2F-421A-97A3-909CEBCD1D01}" dt="2024-11-07T14:43:17.460" v="0"/>
        <pc:sldMkLst>
          <pc:docMk/>
          <pc:sldMk cId="0" sldId="269"/>
        </pc:sldMkLst>
      </pc:sldChg>
      <pc:sldChg chg="modNotes">
        <pc:chgData name="Yashar, Elliane (CDC/NCHHSTP/DSTDP)" userId="0067169b-dfcc-42c6-8128-75ad3e970bc6" providerId="ADAL" clId="{7D0925E5-AF2F-421A-97A3-909CEBCD1D01}" dt="2024-11-07T14:43:17.460" v="0"/>
        <pc:sldMkLst>
          <pc:docMk/>
          <pc:sldMk cId="0" sldId="270"/>
        </pc:sldMkLst>
      </pc:sldChg>
      <pc:sldChg chg="modNotes">
        <pc:chgData name="Yashar, Elliane (CDC/NCHHSTP/DSTDP)" userId="0067169b-dfcc-42c6-8128-75ad3e970bc6" providerId="ADAL" clId="{7D0925E5-AF2F-421A-97A3-909CEBCD1D01}" dt="2024-11-07T14:43:17.460" v="0"/>
        <pc:sldMkLst>
          <pc:docMk/>
          <pc:sldMk cId="0" sldId="271"/>
        </pc:sldMkLst>
      </pc:sldChg>
      <pc:sldChg chg="modNotes">
        <pc:chgData name="Yashar, Elliane (CDC/NCHHSTP/DSTDP)" userId="0067169b-dfcc-42c6-8128-75ad3e970bc6" providerId="ADAL" clId="{7D0925E5-AF2F-421A-97A3-909CEBCD1D01}" dt="2024-11-07T14:43:17.460" v="0"/>
        <pc:sldMkLst>
          <pc:docMk/>
          <pc:sldMk cId="0" sldId="272"/>
        </pc:sldMkLst>
      </pc:sldChg>
      <pc:sldChg chg="modNotes">
        <pc:chgData name="Yashar, Elliane (CDC/NCHHSTP/DSTDP)" userId="0067169b-dfcc-42c6-8128-75ad3e970bc6" providerId="ADAL" clId="{7D0925E5-AF2F-421A-97A3-909CEBCD1D01}" dt="2024-11-07T14:43:17.460" v="0"/>
        <pc:sldMkLst>
          <pc:docMk/>
          <pc:sldMk cId="0" sldId="273"/>
        </pc:sldMkLst>
      </pc:sldChg>
      <pc:sldChg chg="modNotes">
        <pc:chgData name="Yashar, Elliane (CDC/NCHHSTP/DSTDP)" userId="0067169b-dfcc-42c6-8128-75ad3e970bc6" providerId="ADAL" clId="{7D0925E5-AF2F-421A-97A3-909CEBCD1D01}" dt="2024-11-07T14:43:17.460" v="0"/>
        <pc:sldMkLst>
          <pc:docMk/>
          <pc:sldMk cId="0" sldId="274"/>
        </pc:sldMkLst>
      </pc:sldChg>
      <pc:sldChg chg="modNotes">
        <pc:chgData name="Yashar, Elliane (CDC/NCHHSTP/DSTDP)" userId="0067169b-dfcc-42c6-8128-75ad3e970bc6" providerId="ADAL" clId="{7D0925E5-AF2F-421A-97A3-909CEBCD1D01}" dt="2024-11-07T14:43:17.460" v="0"/>
        <pc:sldMkLst>
          <pc:docMk/>
          <pc:sldMk cId="0" sldId="275"/>
        </pc:sldMkLst>
      </pc:sldChg>
      <pc:sldChg chg="modNotes">
        <pc:chgData name="Yashar, Elliane (CDC/NCHHSTP/DSTDP)" userId="0067169b-dfcc-42c6-8128-75ad3e970bc6" providerId="ADAL" clId="{7D0925E5-AF2F-421A-97A3-909CEBCD1D01}" dt="2024-11-07T14:43:17.460" v="0"/>
        <pc:sldMkLst>
          <pc:docMk/>
          <pc:sldMk cId="0" sldId="276"/>
        </pc:sldMkLst>
      </pc:sldChg>
      <pc:sldChg chg="modNotes">
        <pc:chgData name="Yashar, Elliane (CDC/NCHHSTP/DSTDP)" userId="0067169b-dfcc-42c6-8128-75ad3e970bc6" providerId="ADAL" clId="{7D0925E5-AF2F-421A-97A3-909CEBCD1D01}" dt="2024-11-07T14:43:17.460" v="0"/>
        <pc:sldMkLst>
          <pc:docMk/>
          <pc:sldMk cId="0" sldId="277"/>
        </pc:sldMkLst>
      </pc:sldChg>
      <pc:sldChg chg="modNotes">
        <pc:chgData name="Yashar, Elliane (CDC/NCHHSTP/DSTDP)" userId="0067169b-dfcc-42c6-8128-75ad3e970bc6" providerId="ADAL" clId="{7D0925E5-AF2F-421A-97A3-909CEBCD1D01}" dt="2024-11-07T14:43:17.460" v="0"/>
        <pc:sldMkLst>
          <pc:docMk/>
          <pc:sldMk cId="0" sldId="278"/>
        </pc:sldMkLst>
      </pc:sldChg>
      <pc:sldChg chg="modNotes">
        <pc:chgData name="Yashar, Elliane (CDC/NCHHSTP/DSTDP)" userId="0067169b-dfcc-42c6-8128-75ad3e970bc6" providerId="ADAL" clId="{7D0925E5-AF2F-421A-97A3-909CEBCD1D01}" dt="2024-11-07T14:43:17.460" v="0"/>
        <pc:sldMkLst>
          <pc:docMk/>
          <pc:sldMk cId="0" sldId="279"/>
        </pc:sldMkLst>
      </pc:sldChg>
      <pc:sldChg chg="modNotes">
        <pc:chgData name="Yashar, Elliane (CDC/NCHHSTP/DSTDP)" userId="0067169b-dfcc-42c6-8128-75ad3e970bc6" providerId="ADAL" clId="{7D0925E5-AF2F-421A-97A3-909CEBCD1D01}" dt="2024-11-07T14:43:17.460" v="0"/>
        <pc:sldMkLst>
          <pc:docMk/>
          <pc:sldMk cId="0" sldId="280"/>
        </pc:sldMkLst>
      </pc:sldChg>
      <pc:sldChg chg="modNotes">
        <pc:chgData name="Yashar, Elliane (CDC/NCHHSTP/DSTDP)" userId="0067169b-dfcc-42c6-8128-75ad3e970bc6" providerId="ADAL" clId="{7D0925E5-AF2F-421A-97A3-909CEBCD1D01}" dt="2024-11-07T14:43:17.460" v="0"/>
        <pc:sldMkLst>
          <pc:docMk/>
          <pc:sldMk cId="0" sldId="281"/>
        </pc:sldMkLst>
      </pc:sldChg>
      <pc:sldChg chg="modNotes">
        <pc:chgData name="Yashar, Elliane (CDC/NCHHSTP/DSTDP)" userId="0067169b-dfcc-42c6-8128-75ad3e970bc6" providerId="ADAL" clId="{7D0925E5-AF2F-421A-97A3-909CEBCD1D01}" dt="2024-11-07T14:43:17.460" v="0"/>
        <pc:sldMkLst>
          <pc:docMk/>
          <pc:sldMk cId="0" sldId="282"/>
        </pc:sldMkLst>
      </pc:sldChg>
      <pc:sldChg chg="modNotes">
        <pc:chgData name="Yashar, Elliane (CDC/NCHHSTP/DSTDP)" userId="0067169b-dfcc-42c6-8128-75ad3e970bc6" providerId="ADAL" clId="{7D0925E5-AF2F-421A-97A3-909CEBCD1D01}" dt="2024-11-07T14:43:17.460" v="0"/>
        <pc:sldMkLst>
          <pc:docMk/>
          <pc:sldMk cId="0" sldId="283"/>
        </pc:sldMkLst>
      </pc:sldChg>
      <pc:sldChg chg="modNotes">
        <pc:chgData name="Yashar, Elliane (CDC/NCHHSTP/DSTDP)" userId="0067169b-dfcc-42c6-8128-75ad3e970bc6" providerId="ADAL" clId="{7D0925E5-AF2F-421A-97A3-909CEBCD1D01}" dt="2024-11-07T14:43:17.460" v="0"/>
        <pc:sldMkLst>
          <pc:docMk/>
          <pc:sldMk cId="0" sldId="284"/>
        </pc:sldMkLst>
      </pc:sldChg>
      <pc:sldChg chg="modNotes">
        <pc:chgData name="Yashar, Elliane (CDC/NCHHSTP/DSTDP)" userId="0067169b-dfcc-42c6-8128-75ad3e970bc6" providerId="ADAL" clId="{7D0925E5-AF2F-421A-97A3-909CEBCD1D01}" dt="2024-11-07T14:43:17.460" v="0"/>
        <pc:sldMkLst>
          <pc:docMk/>
          <pc:sldMk cId="0" sldId="285"/>
        </pc:sldMkLst>
      </pc:sldChg>
      <pc:sldChg chg="modNotes">
        <pc:chgData name="Yashar, Elliane (CDC/NCHHSTP/DSTDP)" userId="0067169b-dfcc-42c6-8128-75ad3e970bc6" providerId="ADAL" clId="{7D0925E5-AF2F-421A-97A3-909CEBCD1D01}" dt="2024-11-07T14:43:17.460" v="0"/>
        <pc:sldMkLst>
          <pc:docMk/>
          <pc:sldMk cId="0" sldId="286"/>
        </pc:sldMkLst>
      </pc:sldChg>
      <pc:sldChg chg="modNotes">
        <pc:chgData name="Yashar, Elliane (CDC/NCHHSTP/DSTDP)" userId="0067169b-dfcc-42c6-8128-75ad3e970bc6" providerId="ADAL" clId="{7D0925E5-AF2F-421A-97A3-909CEBCD1D01}" dt="2024-11-07T14:43:17.460" v="0"/>
        <pc:sldMkLst>
          <pc:docMk/>
          <pc:sldMk cId="0" sldId="287"/>
        </pc:sldMkLst>
      </pc:sldChg>
      <pc:sldChg chg="modNotes">
        <pc:chgData name="Yashar, Elliane (CDC/NCHHSTP/DSTDP)" userId="0067169b-dfcc-42c6-8128-75ad3e970bc6" providerId="ADAL" clId="{7D0925E5-AF2F-421A-97A3-909CEBCD1D01}" dt="2024-11-07T14:43:17.460" v="0"/>
        <pc:sldMkLst>
          <pc:docMk/>
          <pc:sldMk cId="0" sldId="288"/>
        </pc:sldMkLst>
      </pc:sldChg>
      <pc:sldChg chg="modNotes">
        <pc:chgData name="Yashar, Elliane (CDC/NCHHSTP/DSTDP)" userId="0067169b-dfcc-42c6-8128-75ad3e970bc6" providerId="ADAL" clId="{7D0925E5-AF2F-421A-97A3-909CEBCD1D01}" dt="2024-11-07T14:43:17.460" v="0"/>
        <pc:sldMkLst>
          <pc:docMk/>
          <pc:sldMk cId="0" sldId="289"/>
        </pc:sldMkLst>
      </pc:sldChg>
      <pc:sldChg chg="modNotes">
        <pc:chgData name="Yashar, Elliane (CDC/NCHHSTP/DSTDP)" userId="0067169b-dfcc-42c6-8128-75ad3e970bc6" providerId="ADAL" clId="{7D0925E5-AF2F-421A-97A3-909CEBCD1D01}" dt="2024-11-07T14:43:17.460" v="0"/>
        <pc:sldMkLst>
          <pc:docMk/>
          <pc:sldMk cId="0" sldId="290"/>
        </pc:sldMkLst>
      </pc:sldChg>
      <pc:sldChg chg="modNotes">
        <pc:chgData name="Yashar, Elliane (CDC/NCHHSTP/DSTDP)" userId="0067169b-dfcc-42c6-8128-75ad3e970bc6" providerId="ADAL" clId="{7D0925E5-AF2F-421A-97A3-909CEBCD1D01}" dt="2024-11-07T14:43:17.460" v="0"/>
        <pc:sldMkLst>
          <pc:docMk/>
          <pc:sldMk cId="0" sldId="291"/>
        </pc:sldMkLst>
      </pc:sldChg>
      <pc:sldChg chg="modNotes">
        <pc:chgData name="Yashar, Elliane (CDC/NCHHSTP/DSTDP)" userId="0067169b-dfcc-42c6-8128-75ad3e970bc6" providerId="ADAL" clId="{7D0925E5-AF2F-421A-97A3-909CEBCD1D01}" dt="2024-11-07T14:43:17.460" v="0"/>
        <pc:sldMkLst>
          <pc:docMk/>
          <pc:sldMk cId="0" sldId="292"/>
        </pc:sldMkLst>
      </pc:sldChg>
      <pc:sldChg chg="modNotes">
        <pc:chgData name="Yashar, Elliane (CDC/NCHHSTP/DSTDP)" userId="0067169b-dfcc-42c6-8128-75ad3e970bc6" providerId="ADAL" clId="{7D0925E5-AF2F-421A-97A3-909CEBCD1D01}" dt="2024-11-07T14:43:17.460" v="0"/>
        <pc:sldMkLst>
          <pc:docMk/>
          <pc:sldMk cId="0" sldId="293"/>
        </pc:sldMkLst>
      </pc:sldChg>
      <pc:sldChg chg="modNotes">
        <pc:chgData name="Yashar, Elliane (CDC/NCHHSTP/DSTDP)" userId="0067169b-dfcc-42c6-8128-75ad3e970bc6" providerId="ADAL" clId="{7D0925E5-AF2F-421A-97A3-909CEBCD1D01}" dt="2024-11-07T14:43:17.460" v="0"/>
        <pc:sldMkLst>
          <pc:docMk/>
          <pc:sldMk cId="0" sldId="295"/>
        </pc:sldMkLst>
      </pc:sldChg>
      <pc:sldChg chg="modNotes">
        <pc:chgData name="Yashar, Elliane (CDC/NCHHSTP/DSTDP)" userId="0067169b-dfcc-42c6-8128-75ad3e970bc6" providerId="ADAL" clId="{7D0925E5-AF2F-421A-97A3-909CEBCD1D01}" dt="2024-11-07T14:43:17.460" v="0"/>
        <pc:sldMkLst>
          <pc:docMk/>
          <pc:sldMk cId="0" sldId="296"/>
        </pc:sldMkLst>
      </pc:sldChg>
      <pc:sldChg chg="modNotes">
        <pc:chgData name="Yashar, Elliane (CDC/NCHHSTP/DSTDP)" userId="0067169b-dfcc-42c6-8128-75ad3e970bc6" providerId="ADAL" clId="{7D0925E5-AF2F-421A-97A3-909CEBCD1D01}" dt="2024-11-07T14:43:17.460" v="0"/>
        <pc:sldMkLst>
          <pc:docMk/>
          <pc:sldMk cId="0" sldId="297"/>
        </pc:sldMkLst>
      </pc:sldChg>
      <pc:sldChg chg="modNotes">
        <pc:chgData name="Yashar, Elliane (CDC/NCHHSTP/DSTDP)" userId="0067169b-dfcc-42c6-8128-75ad3e970bc6" providerId="ADAL" clId="{7D0925E5-AF2F-421A-97A3-909CEBCD1D01}" dt="2024-11-07T14:43:17.460" v="0"/>
        <pc:sldMkLst>
          <pc:docMk/>
          <pc:sldMk cId="0" sldId="298"/>
        </pc:sldMkLst>
      </pc:sldChg>
      <pc:sldChg chg="modNotes">
        <pc:chgData name="Yashar, Elliane (CDC/NCHHSTP/DSTDP)" userId="0067169b-dfcc-42c6-8128-75ad3e970bc6" providerId="ADAL" clId="{7D0925E5-AF2F-421A-97A3-909CEBCD1D01}" dt="2024-11-07T14:43:17.460" v="0"/>
        <pc:sldMkLst>
          <pc:docMk/>
          <pc:sldMk cId="0" sldId="299"/>
        </pc:sldMkLst>
      </pc:sldChg>
      <pc:sldChg chg="modNotes">
        <pc:chgData name="Yashar, Elliane (CDC/NCHHSTP/DSTDP)" userId="0067169b-dfcc-42c6-8128-75ad3e970bc6" providerId="ADAL" clId="{7D0925E5-AF2F-421A-97A3-909CEBCD1D01}" dt="2024-11-07T14:43:17.460" v="0"/>
        <pc:sldMkLst>
          <pc:docMk/>
          <pc:sldMk cId="0" sldId="300"/>
        </pc:sldMkLst>
      </pc:sldChg>
      <pc:sldChg chg="modNotes">
        <pc:chgData name="Yashar, Elliane (CDC/NCHHSTP/DSTDP)" userId="0067169b-dfcc-42c6-8128-75ad3e970bc6" providerId="ADAL" clId="{7D0925E5-AF2F-421A-97A3-909CEBCD1D01}" dt="2024-11-07T14:43:17.460" v="0"/>
        <pc:sldMkLst>
          <pc:docMk/>
          <pc:sldMk cId="0" sldId="301"/>
        </pc:sldMkLst>
      </pc:sldChg>
      <pc:sldChg chg="modNotes">
        <pc:chgData name="Yashar, Elliane (CDC/NCHHSTP/DSTDP)" userId="0067169b-dfcc-42c6-8128-75ad3e970bc6" providerId="ADAL" clId="{7D0925E5-AF2F-421A-97A3-909CEBCD1D01}" dt="2024-11-07T14:43:17.460" v="0"/>
        <pc:sldMkLst>
          <pc:docMk/>
          <pc:sldMk cId="0" sldId="302"/>
        </pc:sldMkLst>
      </pc:sldChg>
      <pc:sldChg chg="modNotes">
        <pc:chgData name="Yashar, Elliane (CDC/NCHHSTP/DSTDP)" userId="0067169b-dfcc-42c6-8128-75ad3e970bc6" providerId="ADAL" clId="{7D0925E5-AF2F-421A-97A3-909CEBCD1D01}" dt="2024-11-07T14:43:17.460" v="0"/>
        <pc:sldMkLst>
          <pc:docMk/>
          <pc:sldMk cId="0" sldId="303"/>
        </pc:sldMkLst>
      </pc:sldChg>
      <pc:sldChg chg="modNotes">
        <pc:chgData name="Yashar, Elliane (CDC/NCHHSTP/DSTDP)" userId="0067169b-dfcc-42c6-8128-75ad3e970bc6" providerId="ADAL" clId="{7D0925E5-AF2F-421A-97A3-909CEBCD1D01}" dt="2024-11-07T14:43:17.460" v="0"/>
        <pc:sldMkLst>
          <pc:docMk/>
          <pc:sldMk cId="0" sldId="304"/>
        </pc:sldMkLst>
      </pc:sldChg>
      <pc:sldChg chg="modNotes">
        <pc:chgData name="Yashar, Elliane (CDC/NCHHSTP/DSTDP)" userId="0067169b-dfcc-42c6-8128-75ad3e970bc6" providerId="ADAL" clId="{7D0925E5-AF2F-421A-97A3-909CEBCD1D01}" dt="2024-11-07T14:43:17.460" v="0"/>
        <pc:sldMkLst>
          <pc:docMk/>
          <pc:sldMk cId="0" sldId="305"/>
        </pc:sldMkLst>
      </pc:sldChg>
      <pc:sldChg chg="modNotes">
        <pc:chgData name="Yashar, Elliane (CDC/NCHHSTP/DSTDP)" userId="0067169b-dfcc-42c6-8128-75ad3e970bc6" providerId="ADAL" clId="{7D0925E5-AF2F-421A-97A3-909CEBCD1D01}" dt="2024-11-07T14:43:17.460" v="0"/>
        <pc:sldMkLst>
          <pc:docMk/>
          <pc:sldMk cId="0" sldId="306"/>
        </pc:sldMkLst>
      </pc:sldChg>
      <pc:sldChg chg="modNotes">
        <pc:chgData name="Yashar, Elliane (CDC/NCHHSTP/DSTDP)" userId="0067169b-dfcc-42c6-8128-75ad3e970bc6" providerId="ADAL" clId="{7D0925E5-AF2F-421A-97A3-909CEBCD1D01}" dt="2024-11-07T14:43:17.460" v="0"/>
        <pc:sldMkLst>
          <pc:docMk/>
          <pc:sldMk cId="0" sldId="307"/>
        </pc:sldMkLst>
      </pc:sldChg>
      <pc:sldChg chg="modNotes">
        <pc:chgData name="Yashar, Elliane (CDC/NCHHSTP/DSTDP)" userId="0067169b-dfcc-42c6-8128-75ad3e970bc6" providerId="ADAL" clId="{7D0925E5-AF2F-421A-97A3-909CEBCD1D01}" dt="2024-11-07T14:43:17.460" v="0"/>
        <pc:sldMkLst>
          <pc:docMk/>
          <pc:sldMk cId="0" sldId="308"/>
        </pc:sldMkLst>
      </pc:sldChg>
      <pc:sldChg chg="modNotes">
        <pc:chgData name="Yashar, Elliane (CDC/NCHHSTP/DSTDP)" userId="0067169b-dfcc-42c6-8128-75ad3e970bc6" providerId="ADAL" clId="{7D0925E5-AF2F-421A-97A3-909CEBCD1D01}" dt="2024-11-07T14:43:17.460" v="0"/>
        <pc:sldMkLst>
          <pc:docMk/>
          <pc:sldMk cId="0" sldId="309"/>
        </pc:sldMkLst>
      </pc:sldChg>
      <pc:sldChg chg="modNotes">
        <pc:chgData name="Yashar, Elliane (CDC/NCHHSTP/DSTDP)" userId="0067169b-dfcc-42c6-8128-75ad3e970bc6" providerId="ADAL" clId="{7D0925E5-AF2F-421A-97A3-909CEBCD1D01}" dt="2024-11-07T14:43:17.460" v="0"/>
        <pc:sldMkLst>
          <pc:docMk/>
          <pc:sldMk cId="0" sldId="310"/>
        </pc:sldMkLst>
      </pc:sldChg>
      <pc:sldChg chg="modNotes">
        <pc:chgData name="Yashar, Elliane (CDC/NCHHSTP/DSTDP)" userId="0067169b-dfcc-42c6-8128-75ad3e970bc6" providerId="ADAL" clId="{7D0925E5-AF2F-421A-97A3-909CEBCD1D01}" dt="2024-11-07T14:43:17.460" v="0"/>
        <pc:sldMkLst>
          <pc:docMk/>
          <pc:sldMk cId="0" sldId="311"/>
        </pc:sldMkLst>
      </pc:sldChg>
      <pc:sldChg chg="modNotes">
        <pc:chgData name="Yashar, Elliane (CDC/NCHHSTP/DSTDP)" userId="0067169b-dfcc-42c6-8128-75ad3e970bc6" providerId="ADAL" clId="{7D0925E5-AF2F-421A-97A3-909CEBCD1D01}" dt="2024-11-07T14:43:17.460" v="0"/>
        <pc:sldMkLst>
          <pc:docMk/>
          <pc:sldMk cId="0" sldId="312"/>
        </pc:sldMkLst>
      </pc:sldChg>
      <pc:sldChg chg="modNotes">
        <pc:chgData name="Yashar, Elliane (CDC/NCHHSTP/DSTDP)" userId="0067169b-dfcc-42c6-8128-75ad3e970bc6" providerId="ADAL" clId="{7D0925E5-AF2F-421A-97A3-909CEBCD1D01}" dt="2024-11-07T14:43:17.460" v="0"/>
        <pc:sldMkLst>
          <pc:docMk/>
          <pc:sldMk cId="0" sldId="313"/>
        </pc:sldMkLst>
      </pc:sldChg>
      <pc:sldChg chg="modNotes">
        <pc:chgData name="Yashar, Elliane (CDC/NCHHSTP/DSTDP)" userId="0067169b-dfcc-42c6-8128-75ad3e970bc6" providerId="ADAL" clId="{7D0925E5-AF2F-421A-97A3-909CEBCD1D01}" dt="2024-11-07T14:43:17.460" v="0"/>
        <pc:sldMkLst>
          <pc:docMk/>
          <pc:sldMk cId="0" sldId="314"/>
        </pc:sldMkLst>
      </pc:sldChg>
      <pc:sldChg chg="modNotes">
        <pc:chgData name="Yashar, Elliane (CDC/NCHHSTP/DSTDP)" userId="0067169b-dfcc-42c6-8128-75ad3e970bc6" providerId="ADAL" clId="{7D0925E5-AF2F-421A-97A3-909CEBCD1D01}" dt="2024-11-07T14:43:17.460" v="0"/>
        <pc:sldMkLst>
          <pc:docMk/>
          <pc:sldMk cId="0" sldId="315"/>
        </pc:sldMkLst>
      </pc:sldChg>
      <pc:sldChg chg="modNotes">
        <pc:chgData name="Yashar, Elliane (CDC/NCHHSTP/DSTDP)" userId="0067169b-dfcc-42c6-8128-75ad3e970bc6" providerId="ADAL" clId="{7D0925E5-AF2F-421A-97A3-909CEBCD1D01}" dt="2024-11-07T14:43:17.460" v="0"/>
        <pc:sldMkLst>
          <pc:docMk/>
          <pc:sldMk cId="0" sldId="316"/>
        </pc:sldMkLst>
      </pc:sldChg>
      <pc:sldChg chg="modNotes">
        <pc:chgData name="Yashar, Elliane (CDC/NCHHSTP/DSTDP)" userId="0067169b-dfcc-42c6-8128-75ad3e970bc6" providerId="ADAL" clId="{7D0925E5-AF2F-421A-97A3-909CEBCD1D01}" dt="2024-11-07T14:43:17.460" v="0"/>
        <pc:sldMkLst>
          <pc:docMk/>
          <pc:sldMk cId="0" sldId="317"/>
        </pc:sldMkLst>
      </pc:sldChg>
      <pc:sldChg chg="modNotes">
        <pc:chgData name="Yashar, Elliane (CDC/NCHHSTP/DSTDP)" userId="0067169b-dfcc-42c6-8128-75ad3e970bc6" providerId="ADAL" clId="{7D0925E5-AF2F-421A-97A3-909CEBCD1D01}" dt="2024-11-07T14:43:17.460" v="0"/>
        <pc:sldMkLst>
          <pc:docMk/>
          <pc:sldMk cId="0" sldId="318"/>
        </pc:sldMkLst>
      </pc:sldChg>
      <pc:sldChg chg="modNotes">
        <pc:chgData name="Yashar, Elliane (CDC/NCHHSTP/DSTDP)" userId="0067169b-dfcc-42c6-8128-75ad3e970bc6" providerId="ADAL" clId="{7D0925E5-AF2F-421A-97A3-909CEBCD1D01}" dt="2024-11-07T14:43:17.460" v="0"/>
        <pc:sldMkLst>
          <pc:docMk/>
          <pc:sldMk cId="0" sldId="319"/>
        </pc:sldMkLst>
      </pc:sldChg>
      <pc:sldChg chg="modNotes">
        <pc:chgData name="Yashar, Elliane (CDC/NCHHSTP/DSTDP)" userId="0067169b-dfcc-42c6-8128-75ad3e970bc6" providerId="ADAL" clId="{7D0925E5-AF2F-421A-97A3-909CEBCD1D01}" dt="2024-11-07T14:43:17.460" v="0"/>
        <pc:sldMkLst>
          <pc:docMk/>
          <pc:sldMk cId="0" sldId="320"/>
        </pc:sldMkLst>
      </pc:sldChg>
      <pc:sldChg chg="modNotes">
        <pc:chgData name="Yashar, Elliane (CDC/NCHHSTP/DSTDP)" userId="0067169b-dfcc-42c6-8128-75ad3e970bc6" providerId="ADAL" clId="{7D0925E5-AF2F-421A-97A3-909CEBCD1D01}" dt="2024-11-07T14:43:17.460" v="0"/>
        <pc:sldMkLst>
          <pc:docMk/>
          <pc:sldMk cId="0" sldId="321"/>
        </pc:sldMkLst>
      </pc:sldChg>
      <pc:sldChg chg="modNotes">
        <pc:chgData name="Yashar, Elliane (CDC/NCHHSTP/DSTDP)" userId="0067169b-dfcc-42c6-8128-75ad3e970bc6" providerId="ADAL" clId="{7D0925E5-AF2F-421A-97A3-909CEBCD1D01}" dt="2024-11-07T14:43:17.460" v="0"/>
        <pc:sldMkLst>
          <pc:docMk/>
          <pc:sldMk cId="0" sldId="322"/>
        </pc:sldMkLst>
      </pc:sldChg>
      <pc:sldChg chg="modNotes">
        <pc:chgData name="Yashar, Elliane (CDC/NCHHSTP/DSTDP)" userId="0067169b-dfcc-42c6-8128-75ad3e970bc6" providerId="ADAL" clId="{7D0925E5-AF2F-421A-97A3-909CEBCD1D01}" dt="2024-11-07T14:43:17.460" v="0"/>
        <pc:sldMkLst>
          <pc:docMk/>
          <pc:sldMk cId="0" sldId="323"/>
        </pc:sldMkLst>
      </pc:sldChg>
      <pc:sldChg chg="modNotes">
        <pc:chgData name="Yashar, Elliane (CDC/NCHHSTP/DSTDP)" userId="0067169b-dfcc-42c6-8128-75ad3e970bc6" providerId="ADAL" clId="{7D0925E5-AF2F-421A-97A3-909CEBCD1D01}" dt="2024-11-07T14:43:17.460" v="0"/>
        <pc:sldMkLst>
          <pc:docMk/>
          <pc:sldMk cId="0" sldId="324"/>
        </pc:sldMkLst>
      </pc:sldChg>
      <pc:sldChg chg="modNotes">
        <pc:chgData name="Yashar, Elliane (CDC/NCHHSTP/DSTDP)" userId="0067169b-dfcc-42c6-8128-75ad3e970bc6" providerId="ADAL" clId="{7D0925E5-AF2F-421A-97A3-909CEBCD1D01}" dt="2024-11-07T14:43:17.460" v="0"/>
        <pc:sldMkLst>
          <pc:docMk/>
          <pc:sldMk cId="0" sldId="325"/>
        </pc:sldMkLst>
      </pc:sldChg>
      <pc:sldChg chg="modNotes">
        <pc:chgData name="Yashar, Elliane (CDC/NCHHSTP/DSTDP)" userId="0067169b-dfcc-42c6-8128-75ad3e970bc6" providerId="ADAL" clId="{7D0925E5-AF2F-421A-97A3-909CEBCD1D01}" dt="2024-11-07T14:43:17.460" v="0"/>
        <pc:sldMkLst>
          <pc:docMk/>
          <pc:sldMk cId="0" sldId="326"/>
        </pc:sldMkLst>
      </pc:sldChg>
      <pc:sldChg chg="modNotes">
        <pc:chgData name="Yashar, Elliane (CDC/NCHHSTP/DSTDP)" userId="0067169b-dfcc-42c6-8128-75ad3e970bc6" providerId="ADAL" clId="{7D0925E5-AF2F-421A-97A3-909CEBCD1D01}" dt="2024-11-07T14:43:17.460" v="0"/>
        <pc:sldMkLst>
          <pc:docMk/>
          <pc:sldMk cId="0" sldId="327"/>
        </pc:sldMkLst>
      </pc:sldChg>
      <pc:sldChg chg="modNotes">
        <pc:chgData name="Yashar, Elliane (CDC/NCHHSTP/DSTDP)" userId="0067169b-dfcc-42c6-8128-75ad3e970bc6" providerId="ADAL" clId="{7D0925E5-AF2F-421A-97A3-909CEBCD1D01}" dt="2024-11-07T14:43:17.460" v="0"/>
        <pc:sldMkLst>
          <pc:docMk/>
          <pc:sldMk cId="0" sldId="328"/>
        </pc:sldMkLst>
      </pc:sldChg>
      <pc:sldChg chg="modNotes">
        <pc:chgData name="Yashar, Elliane (CDC/NCHHSTP/DSTDP)" userId="0067169b-dfcc-42c6-8128-75ad3e970bc6" providerId="ADAL" clId="{7D0925E5-AF2F-421A-97A3-909CEBCD1D01}" dt="2024-11-07T14:43:17.460" v="0"/>
        <pc:sldMkLst>
          <pc:docMk/>
          <pc:sldMk cId="0" sldId="329"/>
        </pc:sldMkLst>
      </pc:sldChg>
      <pc:sldChg chg="modNotes">
        <pc:chgData name="Yashar, Elliane (CDC/NCHHSTP/DSTDP)" userId="0067169b-dfcc-42c6-8128-75ad3e970bc6" providerId="ADAL" clId="{7D0925E5-AF2F-421A-97A3-909CEBCD1D01}" dt="2024-11-07T14:43:17.460" v="0"/>
        <pc:sldMkLst>
          <pc:docMk/>
          <pc:sldMk cId="0" sldId="330"/>
        </pc:sldMkLst>
      </pc:sldChg>
      <pc:sldChg chg="modNotes">
        <pc:chgData name="Yashar, Elliane (CDC/NCHHSTP/DSTDP)" userId="0067169b-dfcc-42c6-8128-75ad3e970bc6" providerId="ADAL" clId="{7D0925E5-AF2F-421A-97A3-909CEBCD1D01}" dt="2024-11-07T14:43:17.460" v="0"/>
        <pc:sldMkLst>
          <pc:docMk/>
          <pc:sldMk cId="0" sldId="331"/>
        </pc:sldMkLst>
      </pc:sldChg>
      <pc:sldChg chg="modNotes">
        <pc:chgData name="Yashar, Elliane (CDC/NCHHSTP/DSTDP)" userId="0067169b-dfcc-42c6-8128-75ad3e970bc6" providerId="ADAL" clId="{7D0925E5-AF2F-421A-97A3-909CEBCD1D01}" dt="2024-11-07T14:43:17.460" v="0"/>
        <pc:sldMkLst>
          <pc:docMk/>
          <pc:sldMk cId="0" sldId="332"/>
        </pc:sldMkLst>
      </pc:sldChg>
      <pc:sldChg chg="modNotes">
        <pc:chgData name="Yashar, Elliane (CDC/NCHHSTP/DSTDP)" userId="0067169b-dfcc-42c6-8128-75ad3e970bc6" providerId="ADAL" clId="{7D0925E5-AF2F-421A-97A3-909CEBCD1D01}" dt="2024-11-07T14:43:17.460" v="0"/>
        <pc:sldMkLst>
          <pc:docMk/>
          <pc:sldMk cId="0" sldId="333"/>
        </pc:sldMkLst>
      </pc:sldChg>
      <pc:sldChg chg="modNotes">
        <pc:chgData name="Yashar, Elliane (CDC/NCHHSTP/DSTDP)" userId="0067169b-dfcc-42c6-8128-75ad3e970bc6" providerId="ADAL" clId="{7D0925E5-AF2F-421A-97A3-909CEBCD1D01}" dt="2024-11-07T14:43:17.460" v="0"/>
        <pc:sldMkLst>
          <pc:docMk/>
          <pc:sldMk cId="0" sldId="334"/>
        </pc:sldMkLst>
      </pc:sldChg>
      <pc:sldChg chg="modNotes">
        <pc:chgData name="Yashar, Elliane (CDC/NCHHSTP/DSTDP)" userId="0067169b-dfcc-42c6-8128-75ad3e970bc6" providerId="ADAL" clId="{7D0925E5-AF2F-421A-97A3-909CEBCD1D01}" dt="2024-11-07T14:43:17.460" v="0"/>
        <pc:sldMkLst>
          <pc:docMk/>
          <pc:sldMk cId="0" sldId="335"/>
        </pc:sldMkLst>
      </pc:sldChg>
      <pc:sldChg chg="modNotes">
        <pc:chgData name="Yashar, Elliane (CDC/NCHHSTP/DSTDP)" userId="0067169b-dfcc-42c6-8128-75ad3e970bc6" providerId="ADAL" clId="{7D0925E5-AF2F-421A-97A3-909CEBCD1D01}" dt="2024-11-07T14:43:17.460" v="0"/>
        <pc:sldMkLst>
          <pc:docMk/>
          <pc:sldMk cId="0" sldId="336"/>
        </pc:sldMkLst>
      </pc:sldChg>
      <pc:sldChg chg="modNotes">
        <pc:chgData name="Yashar, Elliane (CDC/NCHHSTP/DSTDP)" userId="0067169b-dfcc-42c6-8128-75ad3e970bc6" providerId="ADAL" clId="{7D0925E5-AF2F-421A-97A3-909CEBCD1D01}" dt="2024-11-07T14:43:17.460" v="0"/>
        <pc:sldMkLst>
          <pc:docMk/>
          <pc:sldMk cId="0" sldId="349"/>
        </pc:sldMkLst>
      </pc:sldChg>
      <pc:sldChg chg="modNotes">
        <pc:chgData name="Yashar, Elliane (CDC/NCHHSTP/DSTDP)" userId="0067169b-dfcc-42c6-8128-75ad3e970bc6" providerId="ADAL" clId="{7D0925E5-AF2F-421A-97A3-909CEBCD1D01}" dt="2024-11-07T14:43:17.460" v="0"/>
        <pc:sldMkLst>
          <pc:docMk/>
          <pc:sldMk cId="0" sldId="350"/>
        </pc:sldMkLst>
      </pc:sldChg>
      <pc:sldChg chg="modNotes">
        <pc:chgData name="Yashar, Elliane (CDC/NCHHSTP/DSTDP)" userId="0067169b-dfcc-42c6-8128-75ad3e970bc6" providerId="ADAL" clId="{7D0925E5-AF2F-421A-97A3-909CEBCD1D01}" dt="2024-11-07T14:43:17.460" v="0"/>
        <pc:sldMkLst>
          <pc:docMk/>
          <pc:sldMk cId="0" sldId="351"/>
        </pc:sldMkLst>
      </pc:sldChg>
      <pc:sldChg chg="modNotes">
        <pc:chgData name="Yashar, Elliane (CDC/NCHHSTP/DSTDP)" userId="0067169b-dfcc-42c6-8128-75ad3e970bc6" providerId="ADAL" clId="{7D0925E5-AF2F-421A-97A3-909CEBCD1D01}" dt="2024-11-07T14:43:17.460" v="0"/>
        <pc:sldMkLst>
          <pc:docMk/>
          <pc:sldMk cId="0" sldId="352"/>
        </pc:sldMkLst>
      </pc:sldChg>
      <pc:sldChg chg="modNotes">
        <pc:chgData name="Yashar, Elliane (CDC/NCHHSTP/DSTDP)" userId="0067169b-dfcc-42c6-8128-75ad3e970bc6" providerId="ADAL" clId="{7D0925E5-AF2F-421A-97A3-909CEBCD1D01}" dt="2024-11-07T14:43:17.460" v="0"/>
        <pc:sldMkLst>
          <pc:docMk/>
          <pc:sldMk cId="0" sldId="353"/>
        </pc:sldMkLst>
      </pc:sldChg>
      <pc:sldChg chg="modNotes">
        <pc:chgData name="Yashar, Elliane (CDC/NCHHSTP/DSTDP)" userId="0067169b-dfcc-42c6-8128-75ad3e970bc6" providerId="ADAL" clId="{7D0925E5-AF2F-421A-97A3-909CEBCD1D01}" dt="2024-11-07T14:43:17.460" v="0"/>
        <pc:sldMkLst>
          <pc:docMk/>
          <pc:sldMk cId="0" sldId="354"/>
        </pc:sldMkLst>
      </pc:sldChg>
      <pc:sldChg chg="modNotes">
        <pc:chgData name="Yashar, Elliane (CDC/NCHHSTP/DSTDP)" userId="0067169b-dfcc-42c6-8128-75ad3e970bc6" providerId="ADAL" clId="{7D0925E5-AF2F-421A-97A3-909CEBCD1D01}" dt="2024-11-07T14:43:17.460" v="0"/>
        <pc:sldMkLst>
          <pc:docMk/>
          <pc:sldMk cId="0" sldId="355"/>
        </pc:sldMkLst>
      </pc:sldChg>
      <pc:sldChg chg="modNotes">
        <pc:chgData name="Yashar, Elliane (CDC/NCHHSTP/DSTDP)" userId="0067169b-dfcc-42c6-8128-75ad3e970bc6" providerId="ADAL" clId="{7D0925E5-AF2F-421A-97A3-909CEBCD1D01}" dt="2024-11-07T14:43:17.460" v="0"/>
        <pc:sldMkLst>
          <pc:docMk/>
          <pc:sldMk cId="0" sldId="356"/>
        </pc:sldMkLst>
      </pc:sldChg>
      <pc:sldChg chg="modNotes">
        <pc:chgData name="Yashar, Elliane (CDC/NCHHSTP/DSTDP)" userId="0067169b-dfcc-42c6-8128-75ad3e970bc6" providerId="ADAL" clId="{7D0925E5-AF2F-421A-97A3-909CEBCD1D01}" dt="2024-11-07T14:43:17.460" v="0"/>
        <pc:sldMkLst>
          <pc:docMk/>
          <pc:sldMk cId="0" sldId="357"/>
        </pc:sldMkLst>
      </pc:sldChg>
      <pc:sldChg chg="modNotes">
        <pc:chgData name="Yashar, Elliane (CDC/NCHHSTP/DSTDP)" userId="0067169b-dfcc-42c6-8128-75ad3e970bc6" providerId="ADAL" clId="{7D0925E5-AF2F-421A-97A3-909CEBCD1D01}" dt="2024-11-07T14:43:17.460" v="0"/>
        <pc:sldMkLst>
          <pc:docMk/>
          <pc:sldMk cId="0" sldId="358"/>
        </pc:sldMkLst>
      </pc:sldChg>
      <pc:sldChg chg="modNotes">
        <pc:chgData name="Yashar, Elliane (CDC/NCHHSTP/DSTDP)" userId="0067169b-dfcc-42c6-8128-75ad3e970bc6" providerId="ADAL" clId="{7D0925E5-AF2F-421A-97A3-909CEBCD1D01}" dt="2024-11-07T14:43:17.460" v="0"/>
        <pc:sldMkLst>
          <pc:docMk/>
          <pc:sldMk cId="0" sldId="359"/>
        </pc:sldMkLst>
      </pc:sldChg>
      <pc:sldChg chg="modNotes">
        <pc:chgData name="Yashar, Elliane (CDC/NCHHSTP/DSTDP)" userId="0067169b-dfcc-42c6-8128-75ad3e970bc6" providerId="ADAL" clId="{7D0925E5-AF2F-421A-97A3-909CEBCD1D01}" dt="2024-11-07T14:43:17.460" v="0"/>
        <pc:sldMkLst>
          <pc:docMk/>
          <pc:sldMk cId="0" sldId="360"/>
        </pc:sldMkLst>
      </pc:sldChg>
      <pc:sldChg chg="modNotes">
        <pc:chgData name="Yashar, Elliane (CDC/NCHHSTP/DSTDP)" userId="0067169b-dfcc-42c6-8128-75ad3e970bc6" providerId="ADAL" clId="{7D0925E5-AF2F-421A-97A3-909CEBCD1D01}" dt="2024-11-07T14:43:17.460" v="0"/>
        <pc:sldMkLst>
          <pc:docMk/>
          <pc:sldMk cId="0" sldId="361"/>
        </pc:sldMkLst>
      </pc:sldChg>
      <pc:sldChg chg="modNotes">
        <pc:chgData name="Yashar, Elliane (CDC/NCHHSTP/DSTDP)" userId="0067169b-dfcc-42c6-8128-75ad3e970bc6" providerId="ADAL" clId="{7D0925E5-AF2F-421A-97A3-909CEBCD1D01}" dt="2024-11-07T14:43:17.460" v="0"/>
        <pc:sldMkLst>
          <pc:docMk/>
          <pc:sldMk cId="0" sldId="362"/>
        </pc:sldMkLst>
      </pc:sldChg>
      <pc:sldChg chg="modNotes">
        <pc:chgData name="Yashar, Elliane (CDC/NCHHSTP/DSTDP)" userId="0067169b-dfcc-42c6-8128-75ad3e970bc6" providerId="ADAL" clId="{7D0925E5-AF2F-421A-97A3-909CEBCD1D01}" dt="2024-11-07T14:43:17.460" v="0"/>
        <pc:sldMkLst>
          <pc:docMk/>
          <pc:sldMk cId="0" sldId="363"/>
        </pc:sldMkLst>
      </pc:sldChg>
      <pc:sldChg chg="modNotes">
        <pc:chgData name="Yashar, Elliane (CDC/NCHHSTP/DSTDP)" userId="0067169b-dfcc-42c6-8128-75ad3e970bc6" providerId="ADAL" clId="{7D0925E5-AF2F-421A-97A3-909CEBCD1D01}" dt="2024-11-07T14:43:17.460" v="0"/>
        <pc:sldMkLst>
          <pc:docMk/>
          <pc:sldMk cId="0" sldId="364"/>
        </pc:sldMkLst>
      </pc:sldChg>
      <pc:sldChg chg="modNotes">
        <pc:chgData name="Yashar, Elliane (CDC/NCHHSTP/DSTDP)" userId="0067169b-dfcc-42c6-8128-75ad3e970bc6" providerId="ADAL" clId="{7D0925E5-AF2F-421A-97A3-909CEBCD1D01}" dt="2024-11-07T14:43:17.460" v="0"/>
        <pc:sldMkLst>
          <pc:docMk/>
          <pc:sldMk cId="0" sldId="365"/>
        </pc:sldMkLst>
      </pc:sldChg>
      <pc:sldChg chg="modNotes">
        <pc:chgData name="Yashar, Elliane (CDC/NCHHSTP/DSTDP)" userId="0067169b-dfcc-42c6-8128-75ad3e970bc6" providerId="ADAL" clId="{7D0925E5-AF2F-421A-97A3-909CEBCD1D01}" dt="2024-11-07T14:43:17.460" v="0"/>
        <pc:sldMkLst>
          <pc:docMk/>
          <pc:sldMk cId="0" sldId="366"/>
        </pc:sldMkLst>
      </pc:sldChg>
      <pc:sldChg chg="modNotes">
        <pc:chgData name="Yashar, Elliane (CDC/NCHHSTP/DSTDP)" userId="0067169b-dfcc-42c6-8128-75ad3e970bc6" providerId="ADAL" clId="{7D0925E5-AF2F-421A-97A3-909CEBCD1D01}" dt="2024-11-07T14:43:17.460" v="0"/>
        <pc:sldMkLst>
          <pc:docMk/>
          <pc:sldMk cId="0" sldId="367"/>
        </pc:sldMkLst>
      </pc:sldChg>
      <pc:sldChg chg="modNotes">
        <pc:chgData name="Yashar, Elliane (CDC/NCHHSTP/DSTDP)" userId="0067169b-dfcc-42c6-8128-75ad3e970bc6" providerId="ADAL" clId="{7D0925E5-AF2F-421A-97A3-909CEBCD1D01}" dt="2024-11-07T14:43:17.460" v="0"/>
        <pc:sldMkLst>
          <pc:docMk/>
          <pc:sldMk cId="0" sldId="368"/>
        </pc:sldMkLst>
      </pc:sldChg>
      <pc:sldChg chg="modNotes">
        <pc:chgData name="Yashar, Elliane (CDC/NCHHSTP/DSTDP)" userId="0067169b-dfcc-42c6-8128-75ad3e970bc6" providerId="ADAL" clId="{7D0925E5-AF2F-421A-97A3-909CEBCD1D01}" dt="2024-11-07T14:43:17.460" v="0"/>
        <pc:sldMkLst>
          <pc:docMk/>
          <pc:sldMk cId="3203430170"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STD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fld id="{A29AFBC5-7751-4D71-8004-00EA0C069DAB}" type="slidenum">
              <a:rPr lang="en-US" smtClean="0"/>
              <a:t>1</a:t>
            </a:fld>
            <a:endParaRPr lang="en-US"/>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ranged by state from 143 cases per 100,000 men in Vermont to 540 cases per 100,000 men in Louisiana. The rate of reported chlamydia in the District of Columbia was 1,413 per 100,000 men.</a:t>
            </a:r>
          </a:p>
          <a:p>
            <a:pPr marL="0" lvl="0" indent="0">
              <a:buNone/>
            </a:pPr>
            <a:endParaRPr dirty="0"/>
          </a:p>
          <a:p>
            <a:pPr marL="0" lvl="0" indent="0">
              <a:buNone/>
            </a:pPr>
            <a:r>
              <a:rPr dirty="0"/>
              <a:t>Among US territories, rates of reported chlamydia ranged from 90 cases per 100,000 men in Puerto Rico to 338 cases per 100,000 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aged 15 to 24 years ranged by state from 219 cases per 100,000 men aged 15 to 24 years in Maine to 2,309 cases per 100,000 men aged 15 to 24 years in Louisiana. The rate of reported chlamydia in the District of Columbia was 3,556 per 100,000 men aged 15 to 24 years.</a:t>
            </a:r>
          </a:p>
          <a:p>
            <a:pPr marL="0" lvl="0" indent="0">
              <a:buNone/>
            </a:pPr>
            <a:endParaRPr dirty="0"/>
          </a:p>
          <a:p>
            <a:pPr marL="0" lvl="0" indent="0">
              <a:buNone/>
            </a:pPr>
            <a:r>
              <a:rPr dirty="0"/>
              <a:t>Among US territories, rates of reported chlamydia ranged from 295 cases per 100,000 men aged 15 to 24 years in Puerto Rico to 1,286 cases per 100,000 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105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gonorrhea began in 1941 and gonorrhea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a total of 601,319 cases of gonorrhea were reported in the United States. During 2022 to 2023, the rate of reported gonorrhea decreased 7.7% (from 194.4 to 179.5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gonorrhea (206.3 cases per 100,000; 8.1% decrease from 2022), followed by the West (164.3 cases per 100,000; 9.9% decrease from 2022), the Midwest (161.6 cases per 100,000; 12.3% decrease from 2022), and the Northeast (161.4 cases per 100,000; 3.9% increase from 2022).</a:t>
            </a:r>
          </a:p>
          <a:p>
            <a:pPr marL="0" lvl="0" indent="0">
              <a:buNone/>
            </a:pPr>
            <a:endParaRPr dirty="0"/>
          </a:p>
          <a:p>
            <a:pPr marL="0" lvl="0" indent="0">
              <a:buNone/>
            </a:pPr>
            <a:r>
              <a:rPr dirty="0"/>
              <a:t>The Northeast had the greatest five-year increase in rates of reported cases of gonorrhea (144.8 to 161.4 per 100,000; 11.5% increase from 2019). The Northeast also had the greatest 10-year increase in rates of reported cases of gonorrhea (84.4 to 161.4 per 100,000; 91.2%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gonorrhea (691.1 cases per 100,000; 6.5% decrease from 2022), followed by those aged 25 to 29 years (671.2 cases per 100,000; 5.3% decrease from 2022), those aged 30 to 34 years (585.8 cases per 100,000; 2.7% decrease from 2022), those aged 15 to 19 years (337.1 cases per 100,000; 4.5% decrease from 2022), and those aged 35 to 44 years (318.6 cases per 100,000; &lt;1.0% change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gonorrhea cases by race and Hispanic ethnicity were disproportionate to the percentages among the total population of the United States in 2023. The greatest absolute and relative disparities were observed among non-Hispanic Black or African American persons, who represented 39.2% of reported gonorrhea cases (n = 236,011; 48.9% of gonorrhea cases with reported race or Hispanic ethnicity) despite being 12.6% of the US population. This means that the burden of gonorrhea among non-Hispanic Black or African American persons was 26.6% greater than — or 3.1 times — what would be expected based on their proportion of the population. Additionally, non-Hispanic American Indian or Alaska Native persons were also overrepresented among gonorrhea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gonorrhea cases was among non-Hispanic Black or African American persons (557.8 per 100,000), followed by non-Hispanic American Indian or Alaska Native persons (292.2 per 100,000).</a:t>
            </a:r>
          </a:p>
          <a:p>
            <a:pPr marL="0" lvl="0" indent="0">
              <a:buNone/>
            </a:pPr>
            <a:endParaRPr dirty="0"/>
          </a:p>
          <a:p>
            <a:pPr marL="0" lvl="0" indent="0">
              <a:buNone/>
            </a:pPr>
            <a:r>
              <a:rPr dirty="0"/>
              <a:t>During 2022 to 2023, the only increase in rate of reported gonorrhea cases was among non-Hispanic Asian persons (39.8 to 44.2 per 100,000; 11.1% increase). Non-Hispanic persons of multiple races had the greatest five-year increase in rate of reported gonorrhea (118.4 to 176.3 per 100,000; 48.9% increase from 2019).</a:t>
            </a:r>
          </a:p>
          <a:p>
            <a:pPr marL="0" lvl="0" indent="0">
              <a:buNone/>
            </a:pPr>
            <a:endParaRPr dirty="0"/>
          </a:p>
          <a:p>
            <a:pPr marL="0" lvl="0" indent="0">
              <a:buNone/>
            </a:pPr>
            <a:r>
              <a:rPr dirty="0"/>
              <a:t>During 2022 to 2023, the greatest decrease in rate of reported gonorrhea cases was among non-Hispanic American Indian or Alaska Native persons (373.7 to 292.2 per 100,000; 21.8% decrease). Non-Hispanic American Indian or Alaska Native persons also had the greatest five-year decrease in rate of reported gonorrhea (353.2 to 292.2 per 100,000; 17.3%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gonorrhea were highest among non-Hispanic Black or African American persons (557.8 per 100,000), followed by non-Hispanic American Indian or Alaska Native persons (292.2 per 100,000) and non-Hispanic Native Hawaiian or other Pacific Islander persons (181.3 per 100,000). The greatest number of reported gonorrhea cases was among non-Hispanic Black or African American persons (236,011 cases), followed by non-Hispanic White persons (131,170 cases) and Hispanic or Latino persons of any race(s) (83,535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ranged by state from 34 cases per 100,000 persons in Vermont to 311 cases per 100,000 persons in Alaska. The rate of reported gonorrhea in the District of Columbia was 853 per 100,000 persons.</a:t>
            </a:r>
          </a:p>
          <a:p>
            <a:pPr marL="0" lvl="0" indent="0">
              <a:buNone/>
            </a:pPr>
            <a:endParaRPr dirty="0"/>
          </a:p>
          <a:p>
            <a:pPr marL="0" lvl="0" indent="0">
              <a:buNone/>
            </a:pPr>
            <a:r>
              <a:rPr dirty="0"/>
              <a:t>Among US territories, rates of reported gonorrhea ranged from 37 cases per 100,000 persons in Puerto Rico to 111 cases per 100,000 persons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 During 2022 to 2023, rates of reported gonorrhea increased in 10 states, DC, and four territories.</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In addition, data on reported gonorrhea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91.8% of all counties and county equivalents in the United States reported at least one case of gonorrhea. Out of 3,144 counties and county equivalents, 60 counties or county equivalents (1.9%) reported over half of all cases of gonorrhea (301,375 of 599,193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ranged by state from 43 cases per 100,000 men in Wyoming to 362 cases per 100,000 men in New York. The rate of reported gonorrhea in the District of Columbia was 1,345 per 100,000 men.</a:t>
            </a:r>
          </a:p>
          <a:p>
            <a:pPr marL="0" lvl="0" indent="0">
              <a:buNone/>
            </a:pPr>
            <a:endParaRPr dirty="0"/>
          </a:p>
          <a:p>
            <a:pPr marL="0" lvl="0" indent="0">
              <a:buNone/>
            </a:pPr>
            <a:r>
              <a:rPr dirty="0"/>
              <a:t>Among US territories, rates of reported gonorrhea ranged from 41 cases per 100,000 men in American Samoa, the Commonwealth of the Northern Mariana Islands, and Puerto Rico to 127 cases per 100,000 men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aged 15 to 24 years ranged by state from 75 cases per 100,000 men aged 15 to 24 years in Vermont to 1,107 cases per 100,000 men aged 15 to 24 years in Louisiana. The rate of reported gonorrhea in the District of Columbia was 2,290 per 100,000 men aged 15 to 24 years.</a:t>
            </a:r>
          </a:p>
          <a:p>
            <a:pPr marL="0" lvl="0" indent="0">
              <a:buNone/>
            </a:pPr>
            <a:endParaRPr dirty="0"/>
          </a:p>
          <a:p>
            <a:pPr marL="0" lvl="0" indent="0">
              <a:buNone/>
            </a:pPr>
            <a:r>
              <a:rPr dirty="0"/>
              <a:t>Among US territories, rates of reported gonorrhea ranged from 61 cases per 100,000 men aged 15 to 24 years in the Commonwealth of the Northern Mariana Islands to 229 cases per 100,000 men aged 15 to 24 years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Utah reported the highest estimated proportion of gonorrhea cases treated with the recommended regimen and Indiana reported the lowest proportion of cases treated with the recommended regimen among jurisdictions participating in </a:t>
            </a:r>
            <a:r>
              <a:rPr dirty="0" err="1"/>
              <a:t>SSuN</a:t>
            </a:r>
            <a:r>
              <a:rPr dirty="0"/>
              <a:t> that met the inclusion criteria. Overall, the proportion of cases treated with the recommended regimen was 76.9%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chlamydia began in 1984 and chlamydia was made a nationally notifiable condition in 1995; however, chlamydia was not reportable in all 50 states and the District of Columbia until 2000. Steady increases in chlamydia case rates beginning in 1996 are due, in part, to improved reporting, increased screening, and the use of more sensitive diagnostic tests.</a:t>
            </a:r>
          </a:p>
          <a:p>
            <a:pPr marL="0" lvl="0" indent="0">
              <a:buNone/>
            </a:pPr>
            <a:endParaRPr dirty="0"/>
          </a:p>
          <a:p>
            <a:pPr marL="0" lvl="0" indent="0">
              <a:buNone/>
            </a:pPr>
            <a:r>
              <a:rPr dirty="0"/>
              <a:t>In 2023, a total of 1,648,568 cases of chlamydia were reported in the United States. During 2022 to 2023, the rate of reported chlamydia did not change substantially (&lt;1.0% change; from 495.0 to 492.2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Year (US 1984-2023).xlsx”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chlamydia (545.3 cases per 100,000; 1.1% decrease from 2022), followed by the Midwest (469.4 cases per 100,000; 2.1% decrease from 2022), the West (458.2 cases per 100,000; 1.2% decrease from 2022), and the Northeast (445.8 cases per 100,000; 3.8% increase from 2022).</a:t>
            </a:r>
          </a:p>
          <a:p>
            <a:pPr marL="0" lvl="0" indent="0">
              <a:buNone/>
            </a:pPr>
            <a:endParaRPr dirty="0"/>
          </a:p>
          <a:p>
            <a:pPr marL="0" lvl="0" indent="0">
              <a:buNone/>
            </a:pPr>
            <a:r>
              <a:rPr dirty="0"/>
              <a:t>There were no substantial increases (≥1.0%) in the rate of reported cases of chlamydia in any region during the five-year period from 2019 to 2023. The South had the greatest 10-year increase in rates of reported cases of chlamydia (486.6 to 545.3 per 100,000; 12.1%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chlamydia (1,557.1 cases per 100,000; &lt;1.0% change from 2022), followed by those aged 25 to 29 years (1,057.9 cases per 100,000; 2.2% decrease from 2022), those aged 15 to 19 years (886.1 cases per 100,000; 3.2% increase from 2022), those aged 30 to 34 years (711.1 cases per 100,000; &lt;1.0% change from 2022), and those aged 35 to 44 years (349.1 cases per 100,000; 4.0%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chlamydia cases by race and Hispanic ethnicity were disproportionate to the percentages among the total population of the United States in 2023. The greatest absolute and relative disparities were observed among non-Hispanic Black or African American persons, who represented 30.0% of reported chlamydia cases (n = 493,754; 42.0% of chlamydia cases with reported race or Hispanic ethnicity) despite being 12.6% of the US population. This means that the burden of chlamydia among non-Hispanic Black or African American persons was 17.4% greater than — or 2.4 times — what would be expected based on their proportion of the population. Additionally, non-Hispanic American Indian or Alaska Native persons were also overrepresented among chlamydia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chlamydia cases was among non-Hispanic Black or African American persons (1,166.9 per 100,000), followed by non-Hispanic American Indian or Alaska Native persons (711.3 per 100,000).</a:t>
            </a:r>
          </a:p>
          <a:p>
            <a:pPr marL="0" lvl="0" indent="0">
              <a:buNone/>
            </a:pPr>
            <a:endParaRPr dirty="0"/>
          </a:p>
          <a:p>
            <a:pPr marL="0" lvl="0" indent="0">
              <a:buNone/>
            </a:pPr>
            <a:r>
              <a:rPr dirty="0"/>
              <a:t>During 2022 to 2023, the greatest increase in rate of reported chlamydia cases was among Hispanic or Latino persons of any race(s) (368.0 to 387.7 per 100,000; 5.4% increase). Non-Hispanic persons of multiple races had the greatest five-year increase in rate of reported chlamydia (226.0 to 353.0 per 100,000; 56.2% increase from 2019).</a:t>
            </a:r>
          </a:p>
          <a:p>
            <a:pPr marL="0" lvl="0" indent="0">
              <a:buNone/>
            </a:pPr>
            <a:endParaRPr dirty="0"/>
          </a:p>
          <a:p>
            <a:pPr marL="0" lvl="0" indent="0">
              <a:buNone/>
            </a:pPr>
            <a:r>
              <a:rPr dirty="0"/>
              <a:t>During 2022 to 2023, the only decrease in rate of reported chlamydia cases was among non-Hispanic White persons (184.3 to 182.1 per 100,000; 1.2% decrease). Non-Hispanic Native Hawaiian or other Pacific Islander persons had the greatest five-year decrease in rate of reported chlamydia (721.6 to 586.7 per 100,000; 18.7%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chlamydia were highest among non-Hispanic Black or African American persons (1,166.9 per 100,000), followed by non-Hispanic American Indian or Alaska Native persons (711.3 per 100,000) and non-Hispanic Native Hawaiian or other Pacific Islander persons (586.7 per 100,000). The greatest number of reported chlamydia cases was among non-Hispanic Black or African American persons (493,754 cases), followed by non-Hispanic White persons (355,937 cases) and Hispanic or Latino persons of any race(s) (252,869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ranged by state from 197 cases per 100,000 persons in New Hampshire to 792 cases per 100,000 persons in Louisiana. The rate of reported chlamydia in the District of Columbia was 1,228 per 100,000 persons.</a:t>
            </a:r>
          </a:p>
          <a:p>
            <a:pPr marL="0" lvl="0" indent="0">
              <a:buNone/>
            </a:pPr>
            <a:endParaRPr dirty="0"/>
          </a:p>
          <a:p>
            <a:pPr marL="0" lvl="0" indent="0">
              <a:buNone/>
            </a:pPr>
            <a:r>
              <a:rPr dirty="0"/>
              <a:t>Among US territories, rates of reported chlamydia ranged from 162 cases per 100,000 persons in Puerto Rico to 771 cases per 100,000 persons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 During 2022 to 2023, rates of reported chlamydia increased in 16 states, DC, and four territories.</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In addition, data on reported chlamydia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98.6% of all counties and county equivalents in the United States reported at least one case of chlamydia. Out of 3,144 counties and county equivalents, 92 counties or county equivalents (2.9%) reported over half of all cases of chlamydia (821,839 of 1,639,237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11/7/2024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11/7/2024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by Jurisdiction, United States and Territories, 2023</a:t>
            </a:r>
          </a:p>
        </p:txBody>
      </p:sp>
      <p:pic>
        <p:nvPicPr>
          <p:cNvPr id="3" name="Picture 1" descr="United States map showing reported chlamydi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*Per 100,000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2023</a:t>
            </a:r>
          </a:p>
        </p:txBody>
      </p:sp>
      <p:pic>
        <p:nvPicPr>
          <p:cNvPr id="3" name="Picture 1" descr="United States map showing rates of reported chlamydi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Year, United States, 1941–2023</a:t>
            </a:r>
          </a:p>
        </p:txBody>
      </p:sp>
      <p:pic>
        <p:nvPicPr>
          <p:cNvPr id="3" name="Picture 1" descr="Line graph showing rates of reported gonorrhea cases in the United States by year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Region and Year, United States, 2014–2023</a:t>
            </a:r>
          </a:p>
        </p:txBody>
      </p:sp>
      <p:pic>
        <p:nvPicPr>
          <p:cNvPr id="3" name="Picture 1" descr="Line graph showing rates of reported gonorrhe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and Year, United States, 2014–2023</a:t>
            </a:r>
          </a:p>
        </p:txBody>
      </p:sp>
      <p:pic>
        <p:nvPicPr>
          <p:cNvPr id="3" name="Picture 1" descr="Line graph showing estimated rates of reported gonorrhea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Total Population and Reported Cases by Race/Hispanic Ethnicity, United States, 2023</a:t>
            </a:r>
          </a:p>
        </p:txBody>
      </p:sp>
      <p:pic>
        <p:nvPicPr>
          <p:cNvPr id="3" name="Picture 1" descr="Ribbon plot contrastiing the distributions of population and reported gonorrhe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118,750 gonorrhea cases (19.7%) had missing, unknown, or other race and were not reported to be of Hispanic ethnicity. These cases are included in the “other/unknown” category.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United States, 2019–2023</a:t>
            </a:r>
          </a:p>
        </p:txBody>
      </p:sp>
      <p:pic>
        <p:nvPicPr>
          <p:cNvPr id="3" name="Picture 1" descr="Line graph showing rates of reported gonorrhe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gonorrhea cases with missing, unknown, or other race and not reported to be of Hispanic ethnicity was 22.2%, from a low of 19.7% (n = 118,750) in 2023 to a high of 23.4% (n = 158,822) in 2020. These cases are not shown in this figure.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Case Counts and Rates of Reported Cases by Race/Hispanic Ethnicity and Year, United States, 2023</a:t>
            </a:r>
          </a:p>
        </p:txBody>
      </p:sp>
      <p:pic>
        <p:nvPicPr>
          <p:cNvPr id="3" name="Picture 1" descr="Bar graph showing rates and case counts of gonorrhe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118,750 gonorrhea cases (19.7%) had missing, unknown, or other race and were not reported to be of Hispanic ethnicity. These cases are not shown in this figure. Including these cases, there were a total of 601,319 cases of gonorrhea reported among states and the District of Columbia for a rate of 179.5 per 100,000 persons.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2023</a:t>
            </a:r>
          </a:p>
        </p:txBody>
      </p:sp>
      <p:pic>
        <p:nvPicPr>
          <p:cNvPr id="3" name="Picture 1" descr="United States map showing estimated rates of reported gonorrhea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2014–2023</a:t>
            </a:r>
          </a:p>
        </p:txBody>
      </p:sp>
      <p:pic>
        <p:nvPicPr>
          <p:cNvPr id="3" name="Picture 1" descr="Animated map of the United States showing rates of reported gonorrhe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 and 2023</a:t>
            </a:r>
          </a:p>
        </p:txBody>
      </p:sp>
      <p:pic>
        <p:nvPicPr>
          <p:cNvPr id="3" name="Picture 1" descr="United States map showing rates of reported gonorrhe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County, United States, 2023</a:t>
            </a:r>
          </a:p>
        </p:txBody>
      </p:sp>
      <p:pic>
        <p:nvPicPr>
          <p:cNvPr id="3" name="Picture 1" descr="United States map showing rates of reported gonorrhe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by Jurisdiction, United States and Territories, 2023</a:t>
            </a:r>
          </a:p>
        </p:txBody>
      </p:sp>
      <p:pic>
        <p:nvPicPr>
          <p:cNvPr id="3" name="Picture 1" descr="United States map showing rates of reported gonorrhe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2023</a:t>
            </a:r>
          </a:p>
        </p:txBody>
      </p:sp>
      <p:pic>
        <p:nvPicPr>
          <p:cNvPr id="3" name="Picture 1" descr="United States map showing rates of reported gonorrhe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Gonorrhea — Estimated Proportion of Cases Treated with Recommended Regimen by Jurisdiction, STI Surveillance Network (</a:t>
            </a:r>
            <a:r>
              <a:rPr dirty="0" err="1"/>
              <a:t>SSuN</a:t>
            </a:r>
            <a:r>
              <a:rPr dirty="0"/>
              <a:t>), 2023</a:t>
            </a:r>
          </a:p>
        </p:txBody>
      </p:sp>
      <p:pic>
        <p:nvPicPr>
          <p:cNvPr id="3" name="Picture 1" descr="Bar graph showing the estimated proportion of gonorrhea cases treated by recommended treatment regimen and SSuN jurisdiction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Includes SSuN jurisdictions with treatment and dosage data ascertained for at least 80% of sampled, investigated cases. In 2023, the recommended treatment for uncomplicated gonorrhea was ceftriaxone 500 mg, intramuscular.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Year, United States, 1984–2023</a:t>
            </a:r>
          </a:p>
        </p:txBody>
      </p:sp>
      <p:pic>
        <p:nvPicPr>
          <p:cNvPr id="3" name="Picture 1" descr="Line graph showing rates of reported chlamydia cases in the United States from 198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Region and Year, United States, 2014–2023</a:t>
            </a:r>
          </a:p>
        </p:txBody>
      </p:sp>
      <p:pic>
        <p:nvPicPr>
          <p:cNvPr id="3" name="Picture 1" descr="Line graph showing rates of reported chlamydi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2014–2023</a:t>
            </a:r>
          </a:p>
        </p:txBody>
      </p:sp>
      <p:pic>
        <p:nvPicPr>
          <p:cNvPr id="3" name="Picture 1" descr="Line graph showing rates of reported chlamydia cases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Total Population and Reported Cases by Race/Hispanic Ethnicity, United States, 2023</a:t>
            </a:r>
          </a:p>
        </p:txBody>
      </p:sp>
      <p:pic>
        <p:nvPicPr>
          <p:cNvPr id="3" name="Picture 1" descr="Ribbon plot contrastiing the distributions of population and reported chlamydi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included in the “other/unknown” category.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Year, United States, 2019–2023</a:t>
            </a:r>
          </a:p>
        </p:txBody>
      </p:sp>
      <p:pic>
        <p:nvPicPr>
          <p:cNvPr id="3" name="Picture 1" descr="Line graph showing rates of reported chlamydi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chlamydia cases with missing, unknown, or other race and not reported to be of Hispanic ethnicity was 32.1%, from a low of 28.8% (n = 474,218) in 2023 to a high of 34.1% (n = 538,834) in 2020. These cases are not shown in this figure.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Case Counts and Rates of Reported Cases by Race/Hispanic Ethnicity, United States, 2023</a:t>
            </a:r>
          </a:p>
        </p:txBody>
      </p:sp>
      <p:pic>
        <p:nvPicPr>
          <p:cNvPr id="3" name="Picture 1" descr="Bar graph showing rates and case counts of chlamydi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not shown in this figure. Including these cases, there were a total of 1,648,568 cases of chlamydia reported among states and the District of Columbia for a rate of 492.2 per 100,000 persons.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2023</a:t>
            </a:r>
          </a:p>
        </p:txBody>
      </p:sp>
      <p:pic>
        <p:nvPicPr>
          <p:cNvPr id="3" name="Picture 1" descr="United States map showing rates of reported chlamydia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2014–2023</a:t>
            </a:r>
          </a:p>
        </p:txBody>
      </p:sp>
      <p:pic>
        <p:nvPicPr>
          <p:cNvPr id="3" name="Picture 1" descr="Animated map of the United States showing rates of reported chlamydi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 and 2023</a:t>
            </a:r>
          </a:p>
        </p:txBody>
      </p:sp>
      <p:pic>
        <p:nvPicPr>
          <p:cNvPr id="3" name="Picture 1" descr="United States map showing rates of reported chlamydi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County, United States, 2023</a:t>
            </a:r>
          </a:p>
        </p:txBody>
      </p:sp>
      <p:pic>
        <p:nvPicPr>
          <p:cNvPr id="3" name="Picture 1" descr="United States map showing rates of reported chlamydi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5CAAB33B-FDB5-4D84-9A8C-554EED5E6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9B467A-76E9-4E52-AEF4-58BD5A8EB378}">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docProps/app.xml><?xml version="1.0" encoding="utf-8"?>
<Properties xmlns="http://schemas.openxmlformats.org/officeDocument/2006/extended-properties" xmlns:vt="http://schemas.openxmlformats.org/officeDocument/2006/docPropsVTypes">
  <TotalTime>18</TotalTime>
  <Words>39820</Words>
  <Application>Microsoft Office PowerPoint</Application>
  <PresentationFormat>On-screen Show (16:9)</PresentationFormat>
  <Paragraphs>1376</Paragraphs>
  <Slides>106</Slides>
  <Notes>105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Year, United States, 1941–2023</vt:lpstr>
      <vt:lpstr>Gonorrhea — Rates of Reported Cases by Sex and Year, United States, 2014–2023</vt:lpstr>
      <vt:lpstr>Gonorrhea — Rates of Reported Cases by Region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Among Men Aged 15–44 Years by Age Group and Year, United States, 2014–2023</vt:lpstr>
      <vt:lpstr>Gonorrhea — Rates of Reported Cases by Race/Hispanic Ethnicity and Sex, United States, 2023</vt:lpstr>
      <vt:lpstr>Gonorrhea — Total Population and Reported Cases by Race/Hispanic Ethnicity, United States, 2023</vt:lpstr>
      <vt:lpstr>Gonorrhea — Rates of Reported Cases by Race/Hispanic Ethnicity, United States, 2019–2023</vt:lpstr>
      <vt:lpstr>Gonorrhea — Case Counts and Rates of Reported Cases by Race/Hispanic Ethnicity and Year, United States, 2023</vt:lpstr>
      <vt:lpstr>Gonorrhea — Rates of Reported Cases by Jurisdiction, United States and Territories, 2023</vt:lpstr>
      <vt:lpstr>Gonorrhea — Rates of Reported Cases by Jurisdiction, United States and Territories, 2014–2023</vt:lpstr>
      <vt:lpstr>Gonorrhea — Rates of Reported Cases by Jurisdiction, United States and Territories, 2014 and 2023</vt:lpstr>
      <vt:lpstr>Gonorrhea — Rates of Reported Cases by County,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Rates of Reported Cases Among Men by Jurisdiction, United States and Territories, 2023</vt:lpstr>
      <vt:lpstr>Gonorrhea — Rates of Reported Cases Among 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Gonorrhea — Estimated Proportion of Cases Treated with Recommended Regimen by Jurisdiction, STI Surveillance Network (SSuN), 2023</vt:lpstr>
      <vt:lpstr>Chlamydia — Rates of Reported Cases by Year, United States, 1984–2023</vt:lpstr>
      <vt:lpstr>Chlamydia — Rates of Reported Cases by Sex and Year, United States, 2014–2023</vt:lpstr>
      <vt:lpstr>Chlamydia — Rates of Reported Cases by Region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Among Men Aged 15–44 Years by Age Group, United States, 2014–2023</vt:lpstr>
      <vt:lpstr>Chlamydia — Rates of Reported Cases by Race/Hispanic Ethnicity and Sex, United States, 2023</vt:lpstr>
      <vt:lpstr>Chlamydia — Total Population and Reported Cases by Race/Hispanic Ethnicity, United States, 2023</vt:lpstr>
      <vt:lpstr>Chlamydia — Rates of Reported Cases by Race/Hispanic Ethnicity and Year, United States, 2019–2023</vt:lpstr>
      <vt:lpstr>Chlamydia — Case Counts and Rates of Reported Cases by Race/Hispanic Ethnicity, United States, 2023</vt:lpstr>
      <vt:lpstr>Chlamydia — Rates of Reported Cases by Jurisdiction, United States and Territories, 2023</vt:lpstr>
      <vt:lpstr>Chlamydia — Rates of Reported Cases by Jurisdiction, United States and Territories, 2014–2023</vt:lpstr>
      <vt:lpstr>Chlamydia — Rates of Reported Cases by Jurisdiction, United States and Territories, 2014 and 2023</vt:lpstr>
      <vt:lpstr>Chlamydia — Rates of Reported Cases by County,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Rates of Reported Cases Among Men by Jurisdiction, United States and Territories, 2023</vt:lpstr>
      <vt:lpstr>Chlamydia — Rates of Reported Cases Among 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2024-11-07T14:43:26Z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